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Git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575102" y="4772319"/>
            <a:ext cx="1092896" cy="485480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2024-09-29T21:12:51Z</dcterms:modified>
  <cp:category/>
  <cp:contentStatus/>
  <cp:version/>
</cp:coreProperties>
</file>