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81B8B4-0A3A-C9C8-4EB2-7C49A586231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10640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981801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74417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8CEC05-0C7B-59B4-4665-12AC41B9979A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69044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39042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61734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448D9F-5DDF-1AFF-6700-0F45D78F999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1080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92247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40033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BFB8E6-4517-E3A4-34DC-99E9E5DF6280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31512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25146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53265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994327-1D37-502B-9D76-C0AE7F50C3DC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1AD3CE-827A-04DA-F090-3958D071CF12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6028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5389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22888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979F60-A10B-E919-1AFB-956FD7D4F7FD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9338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38672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94200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6A8B2C-7DD5-9CDC-442F-ED9E77B9A83F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73220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037623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291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72BC02-3FD4-5782-9426-2EE54DDEECE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87F060-8BB2-5346-FA6B-134EDA7D30A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2898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92203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81743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1E18B2-8778-8EBA-FDDC-4B57F2218BC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74178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03499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36464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5F2EB0-88EB-2557-C26A-B4FA178D9AF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93243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74830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9886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15110E-3E81-8B7B-A96D-96C9A7E910A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49031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60959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82745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5348D2-8C1E-C184-DD54-F7436FA0BA5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04682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57913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46483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945F99-C3A2-3927-D565-2B552387F76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655B3A-E688-0EA7-7C38-7ACD6BDE4A0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D98CE3-CADD-A26E-C0EB-687FBEB033C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ОС Linux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300154" y="4683943"/>
            <a:ext cx="1367845" cy="573856"/>
          </a:xfrm>
        </p:spPr>
        <p:txBody>
          <a:bodyPr/>
          <a:lstStyle/>
          <a:p>
            <a:pPr>
              <a:defRPr/>
            </a:pPr>
            <a:r>
              <a:rPr lang="en-US"/>
              <a:t>V2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114542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15029"/>
          </a:xfrm>
        </p:spPr>
        <p:txBody>
          <a:bodyPr/>
          <a:lstStyle/>
          <a:p>
            <a:pPr>
              <a:defRPr/>
            </a:pPr>
            <a:r>
              <a:rPr sz="2400"/>
              <a:t>Файловая система Linux</a:t>
            </a:r>
            <a:endParaRPr sz="2400"/>
          </a:p>
        </p:txBody>
      </p:sp>
      <p:sp>
        <p:nvSpPr>
          <p:cNvPr id="201858726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88169"/>
            <a:ext cx="10515600" cy="498879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Файловая система — это способ, которым файлы именуются, хранятся, извлекаются, 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также обновляются на диске или в разделе хранилища. Разделена такая системная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оболочка на два сегмента: meta-данные (имя файла, дата создания, размер) 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пользовательские данные.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Корневой каталог (обозначается как `/`) является вершиной и начальной точкой файловой системы. Все файлы и каталоги в системе находятся в иерархической структуре, начинающейся с корневого каталога.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 каждого файла есть права доступа, которые разделяются на три категории: владелец, группа и остальные пользователи.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Поддержка журналирования: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хранение регистрационных записей о изменениях, что позволяет восстановить файловую систему до согласованного состояния после сбоев.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файловой системе используется структура данных, называемая inode, которая хранит информацию о файле: владельца, тип, права доступа, размер, время последнего изменения и местоположение данных файла на диске.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Linux поддерживает множество типов файловых систем, таких как ext3, ext4, XFS, Btrfs, ReiserFS, и другие. Самой популярной является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ext4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0157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15029"/>
          </a:xfrm>
        </p:spPr>
        <p:txBody>
          <a:bodyPr/>
          <a:lstStyle/>
          <a:p>
            <a:pPr>
              <a:defRPr/>
            </a:pPr>
            <a:r>
              <a:rPr sz="2400"/>
              <a:t>Файловая система Linux: ext4</a:t>
            </a:r>
            <a:endParaRPr sz="2400"/>
          </a:p>
        </p:txBody>
      </p:sp>
      <p:sp>
        <p:nvSpPr>
          <p:cNvPr id="6907139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88169"/>
            <a:ext cx="10515600" cy="5194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Основана на Htree (hash дереве).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Типы файлов: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обычные (regular file);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 для туннелей, устройств (device file):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Файлы устройств (device file) классифицируют как специальные символы или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специальные блоки. Символьные файлы – устройства, которые взаимодействуют с ОС посимвольно.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block-special — это накопители, взаимодействующие с ОС,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используя блоки данных.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директории (каталоги):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файл, который содержит другие организованные структуры данных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 обеспечивает указатели на них. Играет роль папки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(группирует связанные файлы).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soft link (символическая ссылка):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символическая (мягкая, soft) ссылка указывает на имя и местоположение отдельного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файла.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Когда пользователь копирует, перемещает или другим образом указывает на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ссылку, операция проводится над файлом, на который ссылаются.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96792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15029"/>
          </a:xfrm>
        </p:spPr>
        <p:txBody>
          <a:bodyPr/>
          <a:lstStyle/>
          <a:p>
            <a:pPr>
              <a:defRPr/>
            </a:pPr>
            <a:r>
              <a:rPr sz="2400"/>
              <a:t>Файловая система Linux: ext4</a:t>
            </a:r>
            <a:endParaRPr sz="2400"/>
          </a:p>
        </p:txBody>
      </p:sp>
      <p:sp>
        <p:nvSpPr>
          <p:cNvPr id="94346126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88169"/>
            <a:ext cx="10515600" cy="5194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каталоги: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/bin: Основные исполняемые программы ОС (бинарные файлы).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/sbin: Системные исполняемые файлы -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необходимое для регенерации, загрузки и отката ОС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/lib, /lib32, /lib64: Библиотеки, необходимые для выполнения стандартных команд и программ.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/boot – загрузчик ОС и его конфигурационные файлы.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/var: Динамически изменяющиеся данные, такие как журналы и очереди сообщений.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/tmp: Временные файлы (могут удаляться после перезагрузки),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необходимые приложениям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 время сеанса работы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/dev: подключенные устройства и драйверы устройств.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/proc: Виртуальная файловая система, отображающая текущее состояние системы (содержит псевдофайлы).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/mnt и /media: Точки монтирования для временных файловых систем.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9884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15029"/>
          </a:xfrm>
        </p:spPr>
        <p:txBody>
          <a:bodyPr/>
          <a:lstStyle/>
          <a:p>
            <a:pPr>
              <a:defRPr/>
            </a:pPr>
            <a:r>
              <a:rPr sz="2400"/>
              <a:t>Файловая система Linux: ext4</a:t>
            </a:r>
            <a:endParaRPr sz="2400"/>
          </a:p>
        </p:txBody>
      </p:sp>
      <p:sp>
        <p:nvSpPr>
          <p:cNvPr id="106601270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88169"/>
            <a:ext cx="10515600" cy="5194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10. /usr: Вторичная иерархия файлов, включающая пользовательские приложения и утилиты.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/usr/bin — большинство двоичных программ.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/usr/include — заголовочные организованные структуры данных, необходимые для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компиляции исходного кода.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/usr/sbin — подкаталоги, предназначенные для задач, выполняющихся многократно.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/usr/lib — libraries (библиотеки)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/usr/src — исходные тексты ядра, header files (файлы заголовков).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/usr/share — это разделяемые от архитектуры файлы (документы, иконки, шрифты).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Изначально этот каталог предназначался для всего, что связано с пользователем, но со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временем он потерял свое значение и теперь это место для ПО и данных, используемых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пользователем.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70982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15029"/>
          </a:xfrm>
        </p:spPr>
        <p:txBody>
          <a:bodyPr/>
          <a:lstStyle/>
          <a:p>
            <a:pPr>
              <a:defRPr/>
            </a:pPr>
            <a:r>
              <a:rPr sz="2400"/>
              <a:t>Файловая система Linux: ext4</a:t>
            </a:r>
            <a:endParaRPr sz="2400"/>
          </a:p>
        </p:txBody>
      </p:sp>
      <p:sp>
        <p:nvSpPr>
          <p:cNvPr id="10711103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88169"/>
            <a:ext cx="10515600" cy="5194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etc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Конфигурационные файлы.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 startAt="1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/home: Домашние каталоги пользователей.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/home/username – папка конкретного пользователя.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 startAt="1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/opt: Дополнительное программное обеспечение.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 startAt="1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/root: домашний каталог суперюзера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304060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28457"/>
          </a:xfrm>
        </p:spPr>
        <p:txBody>
          <a:bodyPr/>
          <a:lstStyle/>
          <a:p>
            <a:pPr>
              <a:defRPr/>
            </a:pPr>
            <a:r>
              <a:rPr sz="2400"/>
              <a:t>Пользователи и права</a:t>
            </a:r>
            <a:endParaRPr sz="2400"/>
          </a:p>
        </p:txBody>
      </p:sp>
      <p:sp>
        <p:nvSpPr>
          <p:cNvPr id="192223118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70334"/>
            <a:ext cx="10515600" cy="510662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Любая работа в Linux выполняется от имени какого-то пользователя,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зарегистрированного и авторизованного в системе.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Linux существуют три типа пользователей: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Администраторы — привилегированные пользователи с полным доступом к системе.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 умолчанию на Linux-сервере после установки операционной системы всегда есть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один такой пользователь — root.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Локальные пользователи — непривилегированные пользователи.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Особенность таких аккаунтов в ограниченном доступе к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серверу — они не могут пользоваться некоторыми системными утилитами, могут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работать только с теми файлами и папками, к которым им открыт доступ.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Системные пользователи — учётные записи, автоматически создаваемые системой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работы внутренних процессов и служб.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83316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28457"/>
          </a:xfrm>
        </p:spPr>
        <p:txBody>
          <a:bodyPr/>
          <a:lstStyle/>
          <a:p>
            <a:pPr>
              <a:defRPr/>
            </a:pPr>
            <a:r>
              <a:rPr sz="2400"/>
              <a:t>Пользователи и права</a:t>
            </a:r>
            <a:endParaRPr sz="2400"/>
          </a:p>
        </p:txBody>
      </p:sp>
      <p:sp>
        <p:nvSpPr>
          <p:cNvPr id="13206434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70334"/>
            <a:ext cx="10515600" cy="510662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Каждый пользователь имеет свой уникальный идентификатор пользователя, UID.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Он отличается в зависимости от типа пользователя: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администратор — 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системный пользователь — от 1 до 100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обычный пользователь — от 100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Чтобы упростить процесс настройки прав для новых пользователей, их объединяют в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группы. Каждая группа имеет свой набор прав и ограничений. Любой пользователь,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создаваемый или добавляемый в такую группу, автоматически их наследует.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 умолчанию каждому пользователю создаётся личная группа, название – как username.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Настройки юзеров хранятся в: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/etc/passwd – имя, контактная информация, uid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/etc/shadow – захэшированной пароль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/etc/group – группы, в которые входит юзер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457238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28457"/>
          </a:xfrm>
        </p:spPr>
        <p:txBody>
          <a:bodyPr/>
          <a:lstStyle/>
          <a:p>
            <a:pPr>
              <a:defRPr/>
            </a:pPr>
            <a:r>
              <a:rPr sz="2400"/>
              <a:t>Пользователи и права</a:t>
            </a:r>
            <a:endParaRPr sz="2400"/>
          </a:p>
        </p:txBody>
      </p:sp>
      <p:sp>
        <p:nvSpPr>
          <p:cNvPr id="138143442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70334"/>
            <a:ext cx="10515600" cy="510662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Права доступа определяют, какие действия конкретный пользователь может или не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может совершать с определенным файлами и каталогами.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Есть 3 вида разрешений. Они определяют права пользователя на 3 действия: чтение,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запись и выполнение. В Linux эти действия обозначаются вот так: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 — read (чтение) — право просматривать содержимое файла;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— write (запись) — право изменять содержимое файла;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 — execute (выполнение) — право запускать файл, если это программа или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скрипт.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 каждого файла есть 3 группы пользователей, для которых можно устанавливать права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доступа.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owner (владелец) — отдельный человек, который владеет файлом.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group (группа) — пользователи с общими заданными правами.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others (другие) — все остальные пользователи, не относящиеся к группе и не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являющиеся владельцами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38791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28457"/>
          </a:xfrm>
        </p:spPr>
        <p:txBody>
          <a:bodyPr/>
          <a:lstStyle/>
          <a:p>
            <a:pPr>
              <a:defRPr/>
            </a:pPr>
            <a:r>
              <a:rPr sz="2400"/>
              <a:t>Пользователи и права</a:t>
            </a:r>
            <a:endParaRPr sz="2400"/>
          </a:p>
        </p:txBody>
      </p:sp>
      <p:pic>
        <p:nvPicPr>
          <p:cNvPr id="12893301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9355" y="1728247"/>
            <a:ext cx="10906124" cy="3705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83260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История Linux</a:t>
            </a:r>
            <a:endParaRPr sz="2400"/>
          </a:p>
        </p:txBody>
      </p:sp>
      <p:sp>
        <p:nvSpPr>
          <p:cNvPr id="142791407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68530"/>
            <a:ext cx="10515600" cy="50084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Ричард Мэттью Столлман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основатель движения свободного программного обеспечения, проекта GNU, Фонда свободного программного обеспечения и Лиги за свободу программирования.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 авторских программ можно отметить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GNU Emacs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Коллекция компиляторов GNU (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GCC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 и Отладчик GNU (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GDB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Работая в MIT, Столлман привык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свободно обмениваться программами и их исходными кодами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Лицензия же на Unix от AT&amp;T, к примеру, стоила 40 000 долларов, что мешало разработке ОП для неё.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1983-м году Столлман объявил о начале разработки проекта GNU, целью которого было создание полностью открытой операционной системы.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GNU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(акроним от англ. GNU’s Not UNIX — «GNU — не Unix») — свободная Unix-подобная операционная система, распространяемая по «свободной» лицензии GPL.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 января 1984 года Столлман уволился из Массачусетского технологического института с целью посвятить своё время написанию свободного программного обеспечения, а также для того, чтобы институт не мог предъявить каких-либо прав на исходный код.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86647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История Linux</a:t>
            </a:r>
            <a:endParaRPr sz="2400"/>
          </a:p>
        </p:txBody>
      </p:sp>
      <p:sp>
        <p:nvSpPr>
          <p:cNvPr id="80346440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68530"/>
            <a:ext cx="10515600" cy="50084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 1990 году в рамках проекта GNU, основанного Ричардом Столлманом, были разработаны и постоянно развивались свободные программы, составляющие основной инструментарий для разработки программ на языке Си: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Текстовый редактор Emacs;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Компилятор языка Си gcc;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Отладчик программ gdb;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Командная оболочка bash;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Библиотека важнейших функций для программ на Си libc.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Все эти программы были написаны для операционных систем, похожих на UNIX. При помощи системных вызовов программы получают доступ к оперативной памяти, файловой системе, устройствам ввода и вывода.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Благодаря тому, что системные вызовы выглядели более-менее стандартно во всех реализациях UNIX, программы GNU могли работать (с минимальными изменениями или вообще без изменений) в любой UNIX-подобной операционной системе.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23156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История Linux</a:t>
            </a:r>
            <a:endParaRPr sz="2400"/>
          </a:p>
        </p:txBody>
      </p:sp>
      <p:sp>
        <p:nvSpPr>
          <p:cNvPr id="91505992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68530"/>
            <a:ext cx="10515600" cy="50084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Системный вызов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обращение прикладной программы к ядру операционной системы для выполнения какой-либо операции.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POSIX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(англ. Portable Operating System Interface — переносимый интерфейс операционных систем) — набор стандартов, описывающих интерфейсы между операционной системой и прикладной программой (системный API), библиотеку языка C и набор приложений и их интерфейсов.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Стандарт состоит из четырёх основных разделов.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определения (англ. Base definitions) — список основных определений и соглашений, используемых в спецификациях, и список заголовочных файлов языка Си, которые должны быть предоставлены соответствующей стандарту системой.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Оболочка и утилиты (англ. Shell and utilities) — описание утилит и командной оболочки sh, стандарты регулярных выражений.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Системные интерфейсы (англ. System interfaces) — список системных вызовов языка Си.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Обоснование (англ. Rationale) — объяснение принципов, используемых в стандарте. Например, запрещённые директивы, принципы создания процессов и т.д.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78648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История Linux</a:t>
            </a:r>
            <a:endParaRPr sz="2400"/>
          </a:p>
        </p:txBody>
      </p:sp>
      <p:sp>
        <p:nvSpPr>
          <p:cNvPr id="6973611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68530"/>
            <a:ext cx="10515600" cy="50084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Лицензия GPL -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GNU General Public License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лицензия на свободное программное обеспечение, по которой автор передаёт программное обеспечение в общественную собственность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Основная идея GPL состоит в том, что пользователь должен обладать следующими четырьмя правами (или четырьмя свободами):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Правом запускать и использовать программу для любых целей;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Правом изучать устройство программы и приспосабливать её к своим потребностям (свобода 1), что предполагает доступ к исходному коду программы;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Правом создавать и распространять программу, имея возможность помочь другим;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Правом улучшать программу и публиковать улучшения, в пользу всего сообщества, что тоже предполагает доступ к исходному коду программы.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Открытое программное обеспечение (англ. open-source software) — программное обеспечение с открытым исходным кодом.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Существуют также программы, исходный код которых можно видеть, но которые не подходят под определения открытого или свободного ПО. Например, программа шифрования TrueCrypt: её лицензия отнюдь не свободная, исходный код при этом открыт, но менять его нельзя.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490447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История Linux</a:t>
            </a:r>
            <a:endParaRPr sz="2400"/>
          </a:p>
        </p:txBody>
      </p:sp>
      <p:sp>
        <p:nvSpPr>
          <p:cNvPr id="50861363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68530"/>
            <a:ext cx="10515600" cy="50084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1990-му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году система GNU была практически закончена, не хватало только одного из базовых компонентов — ядра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Ожидалось, что ядро (оно получило название Hurd) будет реализовано как набор серверных процессов, работающих на Mach.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1991 году Линус Торвальдс, финский студент, увлёкся идеей написать совместимую с UNIX ядром операционною систему для своего персонального компьютера с процессором Intel 80386.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самых ранних стадиях Линус Торвальдс обсуждал свою работу и возникающие трудности с другими разработчиками в телеконференции comp.os.minix в сети Usenet (формул был посвящён другой ОС – Minix). Ключевым решением Линуса стала публикация исходных текстов ещё малоработоспособной первой версии ядра под свободной лицензией GNU GPL.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 разработке присоединилось огромное количество энтузиастов, и к 1994 вышла версия 1.0, включающая в себя весь базовый набор утилит GNU.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29802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История Linux</a:t>
            </a:r>
            <a:endParaRPr sz="2400"/>
          </a:p>
        </p:txBody>
      </p:sp>
      <p:sp>
        <p:nvSpPr>
          <p:cNvPr id="18982436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68530"/>
            <a:ext cx="10515600" cy="53025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From: torvaldsSklaava.Helsinki.Fi (Linus Benedict Torvalds)</a:t>
            </a: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To: Newsgroups: comp.os.inix</a:t>
            </a: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Subject: Чего вам больше всего не хватает в minix?</a:t>
            </a: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Summary: небольшой опрос для моей операционной системы Message-ID: &lt;1991Aug25.205708.9541@klaava.Helsinki.Fi&gt;</a:t>
            </a: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Date: 25 августа 1991 г., 20:57:08 GMT</a:t>
            </a: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Organization: University of Helsinki</a:t>
            </a: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Привет всем пользователям minix!</a:t>
            </a: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Я пишу (бесплатную) операционную систему (это просто хобби, ничего  большого и профессионального вроде gnu) для AT 386(486). Я вожусь с этим  с апреля, и она, похоже, скоро будет готова. Напишите мне, кому что  нравится/не нравится в minix, поскольку моя ОС на неё похожа (кроме  всего прочего, у неё — по практическим соображениям — то же физическое  размещение файловой системы).</a:t>
            </a: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Пока что я перенёс в неё bash (1.08) и gсс (1.40), и всё вроде работает.  Значит, в ближайшие месяцы у меня получится уже что-то работающее,  и мне бы хотелось знать, какие функции нужны большинству. Все заявки  принимаются, но выполнение не гарантируется :-)</a:t>
            </a: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Линус (torvalds@kruuna.helsinki.fi)</a:t>
            </a: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PS. Она свободна от кода minix и включает мультизадачную файловую  систему. Она НЕ переносима (используется переключение задач 386 и пр.)  и, возможно, никогда не будет поддерживать ничего, кроме АТ-винчестеров,  потому что у меня больше ничего нет :-(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98233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9719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Linux сейчас</a:t>
            </a:r>
            <a:endParaRPr sz="2400"/>
          </a:p>
        </p:txBody>
      </p:sp>
      <p:sp>
        <p:nvSpPr>
          <p:cNvPr id="137328715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39072"/>
            <a:ext cx="10515600" cy="50378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Linux (GNU/Linux)  — семейство Unix-подобных операционных систем на базе ядра Linux, включающих набор утилит и программ проекта GNU.</a:t>
            </a: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Код ядра написан в основном на Си с некоторыми расширениями gcc и на ассемблере (с использованием AT&amp;T-синтаксиса GNU Assembler). 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Суперкомпьютеры (2017): все суперкомпьютеры из «топ 500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самых мощных общественно известных суперкомпьютеров мира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» используют Linux.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Использование для серверных решений (2020): Linux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39%,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Windows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21.9%, другие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Unix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системы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40.1%.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Смартфоны (2021): Android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71%, iOS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28%, 1% – другие ОС.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Десктоп (2024): Linux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3.7%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Windows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72.9%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iOS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16.13%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935531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26653"/>
          </a:xfrm>
        </p:spPr>
        <p:txBody>
          <a:bodyPr/>
          <a:lstStyle/>
          <a:p>
            <a:pPr>
              <a:defRPr/>
            </a:pPr>
            <a:r>
              <a:rPr sz="2400"/>
              <a:t>Debian</a:t>
            </a:r>
            <a:endParaRPr sz="2400"/>
          </a:p>
        </p:txBody>
      </p:sp>
      <p:sp>
        <p:nvSpPr>
          <p:cNvPr id="176063438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Debian — это одна из самых популярных и старейших операционных систем на основе ядра Linux.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Пакетный менеджмент: Система управления пакетами APT (Advanced Package Tool) и формат пакетов DEB — одни из сильных сторон Debian. Они обеспечивают легкую установку, обновление и удаление программного обеспечения.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Разнообразие Архитектур: Debian поддерживает множество архитектур процессоров, включая x86, ARM, MIPS и PowerPC.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Производные Дистрибутивы: Debian является основой для многих других дистрибутивов Linux, включая такие популярные, как Ubuntu, Kali Linux и Raspbian.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Релизы новой версии выходят каждый год.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2024-09-15T15:54:15Z</dcterms:modified>
  <cp:category/>
  <cp:contentStatus/>
  <cp:version/>
</cp:coreProperties>
</file>