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7EFE3B-3134-1C0E-9617-5375DF2C069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96A698-F5CD-7459-3A17-E2C274FB2186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media1.sv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jp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media2.sv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Операционные системы</a:t>
            </a:r>
            <a:endParaRPr lang="en-US"/>
          </a:p>
        </p:txBody>
      </p:sp>
      <p:sp>
        <p:nvSpPr>
          <p:cNvPr id="1417558138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796137" y="5834311"/>
            <a:ext cx="1743723" cy="520364"/>
          </a:xfrm>
        </p:spPr>
        <p:txBody>
          <a:bodyPr/>
          <a:lstStyle/>
          <a:p>
            <a:pPr>
              <a:defRPr/>
            </a:pPr>
            <a:r>
              <a:rPr lang="ru-RU"/>
              <a:t>ОИ p.2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62486287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>
            <a:off x="7227302" y="782721"/>
            <a:ext cx="4114800" cy="1066799"/>
          </a:xfrm>
          <a:prstGeom prst="rect">
            <a:avLst/>
          </a:prstGeom>
        </p:spPr>
      </p:pic>
      <p:pic>
        <p:nvPicPr>
          <p:cNvPr id="41707058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9330739" y="2266421"/>
            <a:ext cx="1666874" cy="1666874"/>
          </a:xfrm>
          <a:prstGeom prst="rect">
            <a:avLst/>
          </a:prstGeom>
        </p:spPr>
      </p:pic>
      <p:pic>
        <p:nvPicPr>
          <p:cNvPr id="198944496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568092" y="2384565"/>
            <a:ext cx="2038349" cy="2238374"/>
          </a:xfrm>
          <a:prstGeom prst="rect">
            <a:avLst/>
          </a:prstGeom>
        </p:spPr>
      </p:pic>
      <p:pic>
        <p:nvPicPr>
          <p:cNvPr id="67699609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833437" y="894012"/>
            <a:ext cx="1666874" cy="1666874"/>
          </a:xfrm>
          <a:prstGeom prst="rect">
            <a:avLst/>
          </a:prstGeom>
        </p:spPr>
      </p:pic>
      <p:pic>
        <p:nvPicPr>
          <p:cNvPr id="1620666039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833437" y="3463256"/>
            <a:ext cx="1666874" cy="1666874"/>
          </a:xfrm>
          <a:prstGeom prst="rect">
            <a:avLst/>
          </a:prstGeom>
        </p:spPr>
      </p:pic>
      <p:pic>
        <p:nvPicPr>
          <p:cNvPr id="324597369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4347442" y="473686"/>
            <a:ext cx="1684868" cy="1684868"/>
          </a:xfrm>
          <a:prstGeom prst="rect">
            <a:avLst/>
          </a:prstGeom>
        </p:spPr>
      </p:pic>
      <p:pic>
        <p:nvPicPr>
          <p:cNvPr id="479989981" name=""/>
          <p:cNvPicPr>
            <a:picLocks noChangeAspect="1"/>
          </p:cNvPicPr>
          <p:nvPr/>
        </p:nvPicPr>
        <p:blipFill>
          <a:blip r:embed="rId10"/>
          <a:srcRect l="22863" t="11428" r="22328" b="9673"/>
          <a:stretch/>
        </p:blipFill>
        <p:spPr bwMode="auto">
          <a:xfrm flipH="0" flipV="0">
            <a:off x="3448018" y="2266421"/>
            <a:ext cx="1384029" cy="1345197"/>
          </a:xfrm>
          <a:prstGeom prst="rect">
            <a:avLst/>
          </a:prstGeom>
        </p:spPr>
      </p:pic>
      <p:pic>
        <p:nvPicPr>
          <p:cNvPr id="551891399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>
            <a:off x="3396414" y="4211052"/>
            <a:ext cx="1666874" cy="1666874"/>
          </a:xfrm>
          <a:prstGeom prst="rect">
            <a:avLst/>
          </a:prstGeom>
        </p:spPr>
      </p:pic>
      <p:pic>
        <p:nvPicPr>
          <p:cNvPr id="1981619891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5569210" y="5031434"/>
            <a:ext cx="1513157" cy="1519091"/>
          </a:xfrm>
          <a:prstGeom prst="rect">
            <a:avLst/>
          </a:prstGeom>
        </p:spPr>
      </p:pic>
      <p:pic>
        <p:nvPicPr>
          <p:cNvPr id="1775352190" name="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/>
        </p:blipFill>
        <p:spPr bwMode="auto">
          <a:xfrm flipH="0" flipV="0">
            <a:off x="9658684" y="5031434"/>
            <a:ext cx="1169679" cy="1169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133538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9501796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2024-08-31T19:42:25Z</dcterms:modified>
  <cp:category/>
  <cp:contentStatus/>
  <cp:version/>
</cp:coreProperties>
</file>