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553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25185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2693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FCFD0D-60A0-F140-B1DF-E43DE3DD4B7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089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0970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777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20CFBD-DD14-375F-E80E-FA9A735D2F4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0918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7576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084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03D232-1517-1251-F072-9812DE1AB8D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8752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415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9347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4EB20-4E7A-3523-08E4-6F1EFEDAE99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25887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99038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585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4B822A-8617-E90E-F6A7-5D535532B08D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2928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65010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03709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80736F-2B3E-28D2-FD85-15BA058C247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08275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44419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950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E995C3-BD83-57EC-D63D-3CFD2DEB9F8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664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9020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4899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67ED8A-E151-8268-F143-92848EB8C64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2413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911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425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DC2AA-DC20-270E-DE1C-5F6EEFE8131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4046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9867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4270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CD7AB-BD22-4639-7646-FA539128936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505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0946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8317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91061-0CDB-1550-EB98-517E78EFB3B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898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19105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4719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C453A-F325-3282-019E-DCBB0EB3A560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821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7153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25770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78C932-7814-0671-3FBF-4ECC0B32119D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1972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56808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79593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84100F-436A-227D-55BB-82E1DB414A2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1418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50769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69987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93B8C7-6A7D-C27A-6C5A-9126A9B7EE0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2073F-1967-91E7-B04B-878501EEB01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6859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9317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3788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DCE037-D2EF-33EE-94CC-7732D6900AA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523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098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832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D9C32-75BF-127D-4957-6B162AE0535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6352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258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6509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DF6718-1AD4-A5FF-D37A-3493D594AAB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6929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56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398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F47B0-B8EB-0704-9BE9-967DD8C0AC5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546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7796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724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5FF61D-0BD2-950E-35E2-0BAE84F041E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2747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37546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47359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64FB15-8562-6FBC-7DBC-DD574E3843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230663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Bash скрипты</a:t>
            </a:r>
            <a:br>
              <a:rPr lang="en-US" sz="4800"/>
            </a:br>
            <a:r>
              <a:rPr lang="en-US" sz="4800"/>
              <a:t>Уровень: элементарно, Ватсон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174097" y="5066907"/>
            <a:ext cx="1171453" cy="573856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0671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19021392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Ввод значений с клавиатуры</a:t>
            </a:r>
            <a:r>
              <a:rPr sz="1800"/>
              <a:t>: команда read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без аргументов считывает данные в системную переменную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varName – считывание данных в переменную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 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7983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27650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8849966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44484"/>
            <a:ext cx="10515600" cy="574445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Введём данные с клавиатуры 3 способами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что-нибудь:’’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			#ввод в системную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имя:’’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#автосоздание переменной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а:’’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			#ввод в существующую переменную 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‘’введите b:’’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b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#ввод в существующую переменную б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67939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76748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62212928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93581"/>
            <a:ext cx="10515600" cy="56069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</a:t>
            </a:r>
            <a:r>
              <a:rPr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с опцией –p</a:t>
            </a: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(promt) добавляет текст для пользователя перед началом ввода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–p ‘’Введите имя:’’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Изменим программу: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что-нибудь: 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имя: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name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а: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b: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b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9195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289550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549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9574460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5576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5163199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Сравнение значений:</a:t>
            </a:r>
            <a:endParaRPr sz="1800"/>
          </a:p>
          <a:p>
            <a:pPr marL="283879" marR="0" indent="-28387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sz="1800"/>
              <a:t>Строки: ==, !=, &gt;, &lt;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-n 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true, если длина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&gt; 0.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-z 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true, если длина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== 0.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Числа: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==, !=, &gt;, &lt;</a:t>
            </a:r>
            <a:r>
              <a:rPr sz="1800"/>
              <a:t> или с помощью специальных ключей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n1 -eq n2 	n1 == 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n1 -ge n2 	n1 &gt;=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n1 -gt n2	n1 &gt;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n1 -le n2	n1 &lt;=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n1 -lt n2	n1 &lt;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n1 -ne n2	n1 != n2</a:t>
            </a:r>
            <a:br>
              <a:rPr sz="1800"/>
            </a:br>
            <a:br>
              <a:rPr sz="1800"/>
            </a:br>
            <a:r>
              <a:rPr sz="1800"/>
              <a:t>Важный момент: &gt; и &lt; используются для перенаправления потоков вывода, поэтому их нужно экранировать:</a:t>
            </a:r>
            <a:br>
              <a:rPr sz="1800"/>
            </a:br>
            <a:br>
              <a:rPr sz="1800"/>
            </a:br>
            <a:r>
              <a:rPr sz="1800"/>
              <a:t>		\&gt;	\&lt;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3921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Перенаправление потоков ввода и вывода</a:t>
            </a:r>
            <a:endParaRPr sz="2400"/>
          </a:p>
        </p:txBody>
      </p:sp>
      <p:sp>
        <p:nvSpPr>
          <p:cNvPr id="6730178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Если программа выводит в консоль какой-то текст, то его можно отправить в другую команду или в файл: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Направление потока вывода в другую команду</a:t>
            </a:r>
            <a:r>
              <a:rPr sz="1800"/>
              <a:t>: с помощью |</a:t>
            </a:r>
            <a:br>
              <a:rPr sz="1800"/>
            </a:br>
            <a:br>
              <a:rPr sz="1800"/>
            </a:br>
            <a:r>
              <a:rPr sz="1800"/>
              <a:t>Отфильтровать вывод команды ls: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ls -l | grep 28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Направление потока вывода в файл: с помощью &gt;</a:t>
            </a:r>
            <a:br>
              <a:rPr sz="1800"/>
            </a:br>
            <a:br>
              <a:rPr sz="1800"/>
            </a:br>
            <a:r>
              <a:rPr sz="1800"/>
              <a:t>Перенаправить вывод команды ls в файл:</a:t>
            </a:r>
            <a:br>
              <a:rPr sz="1800"/>
            </a:br>
            <a:br>
              <a:rPr sz="1800"/>
            </a:br>
            <a:r>
              <a:rPr sz="1800"/>
              <a:t>				ls –l &gt; test.txt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Использование файла как поток ввода: с помощью &lt;</a:t>
            </a:r>
            <a:br>
              <a:rPr sz="1800"/>
            </a:br>
            <a:br>
              <a:rPr sz="1800"/>
            </a:br>
            <a:r>
              <a:rPr sz="1800"/>
              <a:t>sort – команда для сортировки содержимого файла; 	</a:t>
            </a:r>
            <a:r>
              <a:rPr sz="1800" b="1"/>
              <a:t>sort filename</a:t>
            </a:r>
            <a:br>
              <a:rPr sz="1800"/>
            </a:br>
            <a:br>
              <a:rPr sz="1800"/>
            </a:br>
            <a:r>
              <a:rPr sz="1800"/>
              <a:t>				sort &lt; filename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0241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8988275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b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\&gt; $b ]		#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-gt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"a&gt;b"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$a \&lt; $b ]		#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-lt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"a&lt;b"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"a=b"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6639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7901199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А. Проверка успеха выполнения программы (независимо от возвращаемого значения)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program 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#обработка успешного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#обработка ошибки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2641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901022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 вывести на экран содержимое файла с hello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cat file.c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2: попробовать вывести содержимое несуществующего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cat blablabla.c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476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3434127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Чтение и запуск:</a:t>
            </a:r>
            <a:endParaRPr sz="1800"/>
          </a:p>
          <a:p>
            <a:pPr>
              <a:defRPr/>
            </a:pPr>
            <a:r>
              <a:rPr sz="1800"/>
              <a:t>Скрипт – обычный файл, соответственно создаём, редактируем, читаем его в любом текстовом редакторе;</a:t>
            </a:r>
            <a:endParaRPr sz="1800"/>
          </a:p>
          <a:p>
            <a:pPr>
              <a:defRPr/>
            </a:pPr>
            <a:r>
              <a:rPr sz="1800"/>
              <a:t>Запуск:</a:t>
            </a:r>
            <a:br>
              <a:rPr sz="1800"/>
            </a:br>
            <a:br>
              <a:rPr sz="1800"/>
            </a:br>
            <a:r>
              <a:rPr sz="1800"/>
              <a:t>1.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 выдать файлу права на исполнение</a:t>
            </a:r>
            <a:r>
              <a:rPr sz="1800"/>
              <a:t> (</a:t>
            </a:r>
            <a:r>
              <a:rPr sz="1800" b="1"/>
              <a:t>ОДИН </a:t>
            </a:r>
            <a:r>
              <a:rPr sz="1800"/>
              <a:t>раз)</a:t>
            </a:r>
            <a:br>
              <a:rPr sz="1800"/>
            </a:br>
            <a:br>
              <a:rPr sz="1800"/>
            </a:br>
            <a:r>
              <a:rPr sz="1800"/>
              <a:t>chmod +x filename </a:t>
            </a:r>
            <a:br>
              <a:rPr sz="1800"/>
            </a:br>
            <a:br>
              <a:rPr sz="1800"/>
            </a:br>
            <a:r>
              <a:rPr sz="1800"/>
              <a:t>2. Запуск</a:t>
            </a:r>
            <a:br>
              <a:rPr sz="1800"/>
            </a:br>
            <a:br>
              <a:rPr sz="1800"/>
            </a:br>
            <a:r>
              <a:rPr sz="1800"/>
              <a:t>./filename </a:t>
            </a:r>
            <a:endParaRPr sz="1800"/>
          </a:p>
          <a:p>
            <a:pPr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4964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46242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3: проверить, выполнилась ли программа с Hello,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./a.out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4: поменять двойные кавычки на одинарные ( ‘Hello world’ )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5865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9279429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Б. Проверка возвращаемого значения программы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 выполнения последней команды сохраняется в переменную «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$?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». Следовательно так можно проверить возвращаемое значение.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result=$?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 [ $result == 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"успех"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"завершилась не с 0"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16276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проверки файлов</a:t>
            </a:r>
            <a:endParaRPr sz="2400"/>
          </a:p>
        </p:txBody>
      </p:sp>
      <p:sp>
        <p:nvSpPr>
          <p:cNvPr id="11702063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-e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 file		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является директорией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является файлом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-r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доступен для чтения.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-s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является пустым.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доступен для записи.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-x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является исполняемым.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-f "test"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"It’s a file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else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 have no ideas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4932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проверки файлов</a:t>
            </a:r>
            <a:endParaRPr sz="2400"/>
          </a:p>
        </p:txBody>
      </p:sp>
      <p:sp>
        <p:nvSpPr>
          <p:cNvPr id="18616893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read –p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Имя файла=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filename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-e $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"file exist"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"file doesn't exist"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-x $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"It's a program!"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"404"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3674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11267963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Структура файла</a:t>
            </a:r>
            <a:r>
              <a:rPr sz="1800"/>
              <a:t>:</a:t>
            </a:r>
            <a:endParaRPr sz="1800"/>
          </a:p>
          <a:p>
            <a:pPr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br>
              <a:rPr sz="1800"/>
            </a:br>
            <a:endParaRPr sz="1800"/>
          </a:p>
          <a:p>
            <a:pPr>
              <a:defRPr/>
            </a:pPr>
            <a:r>
              <a:rPr sz="1800"/>
              <a:t>Команды отделяются знаком перевода строки</a:t>
            </a:r>
            <a:endParaRPr sz="1800"/>
          </a:p>
          <a:p>
            <a:pPr>
              <a:defRPr/>
            </a:pPr>
            <a:r>
              <a:rPr sz="1800"/>
              <a:t>Комментарии начинаются с #  (исключение – shebang)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Напишем скрипт, который выводит на экран а) текущую папку, б) текущего пользователя:</a:t>
            </a:r>
            <a:br>
              <a:rPr sz="1800"/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pwd</a:t>
            </a:r>
            <a:r>
              <a:rPr sz="1800"/>
              <a:t> – выводит на экран полный путь папки, в которой сейчас вы находитесь;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whoami</a:t>
            </a:r>
            <a:r>
              <a:rPr sz="1800"/>
              <a:t> – выводит имя текущего пользователя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330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echo</a:t>
            </a:r>
            <a:endParaRPr sz="2400"/>
          </a:p>
        </p:txBody>
      </p:sp>
      <p:sp>
        <p:nvSpPr>
          <p:cNvPr id="2934079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 сообщений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Для вывода сообщений используется команда echo:</a:t>
            </a:r>
            <a:br>
              <a:rPr sz="1800"/>
            </a:br>
            <a:r>
              <a:rPr sz="1800"/>
              <a:t>		</a:t>
            </a:r>
            <a:br>
              <a:rPr sz="1800"/>
            </a:br>
            <a:r>
              <a:rPr sz="1800"/>
              <a:t>		echo ‘’message’’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800"/>
              <a:t>Обновим скрипт: добавим пояснение для пользователя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‘’Текущая директория:’’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‘’Текущий пользователь:’’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845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пример команд</a:t>
            </a:r>
            <a:endParaRPr sz="2400"/>
          </a:p>
        </p:txBody>
      </p:sp>
      <p:sp>
        <p:nvSpPr>
          <p:cNvPr id="12755768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hello world на С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Сделать скрипт с командой компиляции и запуска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gcc fileName.c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./a.out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3996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4308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Существуют два типа переменных, которые можно использовать в bash-скриптах: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Переменные среды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Пользовательские переменные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 среды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системные переменные, в которых хранится информация о конфигурациях, настройках путей, юзерах и т.д.. Пример: PATH на Windows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Основные переменные среды: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HOME: домашний каталог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PATH: список каталогов, в которых оболочка ищет исполняемые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USER: имя текущего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SHELL: путь к текущему исполняемому файлу оболочки.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LANG: настройки локали (язык, формат времени, даты и пр.).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456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623918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Использование переменных среды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$имя переменной</a:t>
            </a:r>
            <a:br>
              <a:rPr sz="1800"/>
            </a:br>
            <a:r>
              <a:rPr sz="1800"/>
              <a:t>Попробуем в консоли: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$SHELL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$LANG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$PATH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задать свою переменную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среды с помощью команды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export varName=’’value’’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Попробуем в консоли: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 TEST=’’Hello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переменной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unset varName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070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98190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122187901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815023"/>
            <a:ext cx="10515600" cy="56069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Пользовательские переменные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Объявление: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ИмяПеременной=значение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a=123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str=’’Hello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пробела до и после равно!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Обращение к переменной: так же как и с системной, через $: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a=123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вставлять переменные в строки: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‘’a=$a’’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сохранять результат выполнения команды в переменную: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result=$(pwd)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"Путь к папке=$result"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8162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арифметика</a:t>
            </a:r>
            <a:endParaRPr sz="2400"/>
          </a:p>
        </p:txBody>
      </p:sp>
      <p:sp>
        <p:nvSpPr>
          <p:cNvPr id="10912876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Выведем на экран значение переменной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Арифметические операции: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необходимо использовать конструкцию вида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$((a+b))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b=10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c=$(($a + $b))	# строго говоря стоит писать а и б с $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d=$((a - b))	# но в случае вычислений вне операторов можно 						  	   $ опустить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‘’a+b=$c, a-b=$d’’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modified xsi:type="dcterms:W3CDTF">2024-10-13T18:42:34Z</dcterms:modified>
  <cp:category/>
  <cp:contentStatus/>
  <cp:version/>
</cp:coreProperties>
</file>