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673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638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926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119D3D-3139-EBD8-B6FC-FBF9289C61D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1036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14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8933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ECE977-B0C7-121E-A038-63DB22F9AA9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490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3923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34291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A2E01-3390-B8BD-5D60-D725B9EF8A1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7444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289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6315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BDAF08-15ED-8362-E367-E486518137A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055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98274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7117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0813CD-50E8-CD9B-CA21-ECE452FCE72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5710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62998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980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95F786-3B08-2773-4593-CBF08C8E0FC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4043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9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541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BC429-0B5D-A81A-BE56-D4DCA66111D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5217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97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23829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9E2566-B64C-61D6-E1EC-D9893185CDD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670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38148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2073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0C385F-0DB5-0E1F-8C7A-909567827E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71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7367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1917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BECD01-AB44-6CB9-F18A-B41C995A647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8173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9541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38017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2910B3-6087-6353-63B4-9E67787E128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9930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3325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10534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6B1734-1520-8B6B-8CC8-A56FE8DBAE5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8996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49709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2592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F51F44-D42C-AD2E-EB5F-CA5E459A6E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6406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1893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811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9983DA-E73D-B80C-371B-4367AF3A359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5074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12717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450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E019-4A03-878C-9650-2A4A6503081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972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7248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853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E487-2FF1-F27A-727D-77B4B60D24B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4795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5596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6824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336280-1BC2-2136-811C-89549363EA8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4111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2393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703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F09C2E-1D0F-8A44-9BA6-8B1DDBD8869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282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41396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128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693B2E-82EB-69A9-CD68-3EFF17BBF10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058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6285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3552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A275AE-B285-13B0-3270-37824255F26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Bash скрипты: продолжение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103762" y="4507190"/>
            <a:ext cx="1564236" cy="750609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7009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5297733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Обход директории можно сделать и по-другому: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for file in ~/*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if [ -d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directory"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-f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8693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207891457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while [ условие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	#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count=1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$count -le 10 ]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count=$(($count+2))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1007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2526314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true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"Прошла 1 секунда"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sleep 1  # Пауза на 1 секунду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8364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4057536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 + вывод в файл):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 (чтение всех строк из файла):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"$line"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test.txt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5849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резервное копирование</a:t>
            </a:r>
            <a:endParaRPr sz="2400"/>
          </a:p>
        </p:txBody>
      </p:sp>
      <p:sp>
        <p:nvSpPr>
          <p:cNvPr id="16683881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файла;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создать резервную копию этого файла с добавлением к имени файла текущей даты.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 или не удалось создать копию,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Вам может понадобиться: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Команда date: date  +’’format’’ – вывод текущей даты в указанном формате</a:t>
            </a:r>
            <a:br>
              <a:rPr lang="ru-RU" sz="2200"/>
            </a:br>
            <a:br>
              <a:rPr lang="ru-RU" sz="2200"/>
            </a:br>
            <a:r>
              <a:rPr lang="ru-RU" sz="2200"/>
              <a:t>	+’’%F’’ – ГГГГ-ММ-ДД: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2017-06-08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97149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резервное копирование. Решение</a:t>
            </a:r>
            <a:endParaRPr sz="2400"/>
          </a:p>
        </p:txBody>
      </p:sp>
      <p:sp>
        <p:nvSpPr>
          <p:cNvPr id="5923020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date=$(date +%F)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backupFilename="${filename}_${date}" 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$filename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$? -eq 0 ] #! -f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"Success"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"Error"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6286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 в директории</a:t>
            </a:r>
            <a:endParaRPr sz="2400"/>
          </a:p>
        </p:txBody>
      </p:sp>
      <p:sp>
        <p:nvSpPr>
          <p:cNvPr id="558174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директории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подсчитать 1) количество файлов, 2) количество директорий в данной папке и вывести эти значения на экран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директории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существует или это не директория,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Вам может пригодиться: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имя_директории – выводит на экран список файлов в указанной директории</a:t>
            </a: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/home/user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6745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файлов. Решение</a:t>
            </a:r>
            <a:endParaRPr sz="2400"/>
          </a:p>
        </p:txBody>
      </p:sp>
      <p:sp>
        <p:nvSpPr>
          <p:cNvPr id="10047899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путь к директории: " dir_path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-d $dir_path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item in $(ls $dir_path)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full_path="$dir_path/$item"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file_count=$((file_count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-d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dir_count=$((dir_count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файлов: $file_count"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поддиректорий: $dir_count"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"Ошибка: Директория $dir_path не существует."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14832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 в файле</a:t>
            </a:r>
            <a:endParaRPr sz="2400"/>
          </a:p>
        </p:txBody>
      </p:sp>
      <p:sp>
        <p:nvSpPr>
          <p:cNvPr id="20097321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1) имя файла; 2) строку для поиска.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вывести все строки из файла, которые содержат переданную строку.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2200"/>
            </a:br>
            <a:r>
              <a:rPr lang="ru-RU" sz="2200"/>
              <a:t>Вам может пригодиться: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сравнения 2х строковых переменных возьмите их в кавычки ‘’$a’’==’’$b’’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795553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строки. Решение</a:t>
            </a:r>
            <a:endParaRPr sz="2400"/>
          </a:p>
        </p:txBody>
      </p:sp>
      <p:sp>
        <p:nvSpPr>
          <p:cNvPr id="57378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search=""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строку для поиска: " search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grep $search $filename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2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do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if [ "$line" == "$search" ]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"$line"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&lt; "$filename"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9094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switch</a:t>
            </a:r>
            <a:endParaRPr sz="2400"/>
          </a:p>
        </p:txBody>
      </p:sp>
      <p:sp>
        <p:nvSpPr>
          <p:cNvPr id="7006805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аналогом конструкции switch из других языков программирования является конструкция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case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case &lt;выражение&gt; in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значение1)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# Код, выполняемый если &lt;выражение&gt; совпадает с &lt;значение1&gt;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значение2)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# Код, выполняемый если &lt;выражение&gt; совпадает с &lt;значение2&gt;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*)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# Код, выполняемый если &lt;выражение&gt; не совпадает ни с одним из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esac</a:t>
            </a: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462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4: сортировка файлов</a:t>
            </a:r>
            <a:endParaRPr sz="2400"/>
          </a:p>
        </p:txBody>
      </p:sp>
      <p:sp>
        <p:nvSpPr>
          <p:cNvPr id="2410469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сортирует файлы в текущем каталоге по их расширению: н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апример, .txt файлы отправятся в каталог «text», .c в каталог «code».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получить расширение файла?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можно удалять часть строки: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${VAR%%PATTERN}: Удаляет подстроку, соответствующую PATTERN, с конца строки, хранящейся в переменной VAR.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${VAR##PATTERN}: Удаляет подстроку, соответствующую PATTERN, с начала строки, хранящейся в переменной VAR.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 file="example.txt"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${file##*.} – получим «txt» – удалит все символы (*) до «.» включительно с начала строки.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${file%%.*} – получим «example» – удалит все символы (*) после «.» включительно с конца строки.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6461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68729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4: сортировка файлов. Решение</a:t>
            </a:r>
            <a:endParaRPr sz="2400"/>
          </a:p>
        </p:txBody>
      </p:sp>
      <p:sp>
        <p:nvSpPr>
          <p:cNvPr id="65140339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88376" y="785562"/>
            <a:ext cx="11007757" cy="5695358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file in *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if [ -f "$file" ]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# Проверяем, файл это или папка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ext="${file##*.}"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# Извлекаем расширение файла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case "$ext" in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txt)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dest="text"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c)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dest="code"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out)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dest="prog"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*)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dest="others"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esac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! -d "$dest" ]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Создаем подкаталог, если он не существует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mkdir "$dest"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cp "$file" "$dest/"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"$file copied to $dest/"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"Sorting completed."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3117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switch</a:t>
            </a:r>
            <a:endParaRPr sz="2400"/>
          </a:p>
        </p:txBody>
      </p:sp>
      <p:sp>
        <p:nvSpPr>
          <p:cNvPr id="1291610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"Введите номер дня недели:"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day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case $day in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"Понедельник"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2)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"Вторник"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3)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"Среда"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4)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"Четверг"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5)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"Пятница"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6)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"Суббота"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7)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"Воскресенье"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*)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"Неверное значение! Введите число от 1 до 7."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esac</a:t>
            </a: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0101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4757800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list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#команды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variable – переменная, которая будет принимать значение каждого элемента из списка list.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list – набор значений, через которые будет происходить итерация.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7422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0288400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2 3 4 5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"Число: $i"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/>
              <a:t>Пример 2: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‘’Hello World’’ 3 ‘’Test string’’ 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0566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0525999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Можно использовать диапазоны:</a:t>
            </a:r>
            <a:endParaRPr sz="1800"/>
          </a:p>
          <a:p>
            <a:pPr>
              <a:defRPr/>
            </a:pPr>
            <a:r>
              <a:rPr sz="1800"/>
              <a:t>{start...end} – перебор значений от start до end с шагом 1</a:t>
            </a:r>
            <a:endParaRPr sz="1800"/>
          </a:p>
          <a:p>
            <a:pPr>
              <a:defRPr/>
            </a:pPr>
            <a:r>
              <a:rPr sz="1800"/>
              <a:t>{start...end...step} – перебор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значений от start до end с шагом step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{1..10..2}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00597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7090353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Некоторые команды возвращают список, по которому можно итерироваться.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Например, ls – возвращает список файлов в каталоге. </a:t>
            </a:r>
            <a:br>
              <a:rPr sz="1800"/>
            </a:br>
            <a:r>
              <a:rPr sz="1800"/>
              <a:t>		</a:t>
            </a:r>
            <a:r>
              <a:rPr sz="1800" b="1"/>
              <a:t>ls ~</a:t>
            </a:r>
            <a:r>
              <a:rPr sz="1800"/>
              <a:t> – список файлов в домашнем каталоге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35420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90110580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continue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983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1357396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2024-10-13T20:03:04Z</dcterms:modified>
  <cp:category/>
  <cp:contentStatus/>
  <cp:version/>
</cp:coreProperties>
</file>