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1884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177767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14112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FFDC3B-6F1E-6DD6-04D1-B21877970CA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649389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69350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2435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4A8733-E905-4F64-19CB-BF723B52F204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3753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320405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015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94B400-E874-A4F5-5937-387BEF79177D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6137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570742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31801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A168F9-40BE-E6FD-D8EF-15978831552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32619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671692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64772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B0168F-06C4-57C6-8B1F-B182B84E491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2921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498360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242801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EF0F4F-31C9-5C50-DDAA-1C1307AEAF81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835992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23079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001873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C4A158-43B7-D706-9CEC-F3B75FB5B89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387479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696684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143973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BC94E7-654D-14AD-78B0-7381F7E5A85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1882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628583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90703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711CF5-DF88-D4AD-0F18-DEC342A00880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56739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66474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11424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EAE41E-D0AE-53E4-7FDD-0E70B7D82711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06661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603735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94136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A4ADBDF-8106-6B50-96C5-F02F48A2121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99765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062850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64871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69510A-3C3A-7070-D8C7-DC48B6016F9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600"/>
              <a:t>Bash скрипты: реальное применение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398350" y="4703582"/>
            <a:ext cx="1269649" cy="554217"/>
          </a:xfrm>
        </p:spPr>
        <p:txBody>
          <a:bodyPr/>
          <a:lstStyle/>
          <a:p>
            <a:pPr>
              <a:defRPr/>
            </a:pPr>
            <a:r>
              <a:rPr lang="en-US"/>
              <a:t>P2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17696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функции</a:t>
            </a:r>
            <a:endParaRPr sz="2400"/>
          </a:p>
        </p:txBody>
      </p:sp>
      <p:sp>
        <p:nvSpPr>
          <p:cNvPr id="151514764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69459" y="1109610"/>
            <a:ext cx="10515600" cy="53713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3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Возвращаемые значения</a:t>
            </a:r>
            <a:br>
              <a:rPr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</a:br>
            <a:br>
              <a:rPr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Bash функция может возвращать статус завершения, используя команду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return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которая возвращает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целое число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(как с обычной программой)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Для возврата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других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данных лучше использовать команду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поскольку Bash не поддерживает возвращение сложных данных через return.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#!/bin/bash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calculate() {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sum=$(( $1 + $2 ))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echo $sum  		# Возвращаем сумма через echo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}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result=$(calculate 5 10)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"The sum is: $result"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808357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массивы</a:t>
            </a:r>
            <a:endParaRPr sz="2400"/>
          </a:p>
        </p:txBody>
      </p:sp>
      <p:sp>
        <p:nvSpPr>
          <p:cNvPr id="22954110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69459" y="1109610"/>
            <a:ext cx="10515600" cy="53713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Объявление массивов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А) Создание и присвоение значений списком: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Б)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Присвоение отдельных значений по индексу: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array[0]="apple"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array[1]="banana"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array[2]="cherry"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Обращение к элементам массива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${array[N]}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${array[1]}		# Выведет "banana"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Для получения всех элементов массива можно использовать @: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${array[@]}  	# Выведет все элементы массива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08694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массивы</a:t>
            </a:r>
            <a:endParaRPr sz="2400"/>
          </a:p>
        </p:txBody>
      </p:sp>
      <p:sp>
        <p:nvSpPr>
          <p:cNvPr id="38083752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69459" y="1109610"/>
            <a:ext cx="10515600" cy="53713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3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Длина массива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#array[@]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${#array[@]}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3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Перебор массива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fruit in "${fruits[@]}"; do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$fruit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3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Удаление элемента массива: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unset array[N]	#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Удаляет элемент с индексом N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Удаление не сдвигает индексы!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array=(значение1   значение2   значение3)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unset array[1]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array[1] теперь не определён (так как его значение удалено)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038146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массивы</a:t>
            </a:r>
            <a:endParaRPr sz="2400"/>
          </a:p>
        </p:txBody>
      </p:sp>
      <p:sp>
        <p:nvSpPr>
          <p:cNvPr id="123535322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69459" y="1109610"/>
            <a:ext cx="10515600" cy="5371309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names=("Alice" "Bob" "Charlie")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 Вывод всех имен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"All names: ${names[@]}"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 Добавление нового имени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names+=("David")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names[1]="Ben"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"Updated names: ${names[@]}"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 Вывод количества имен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"Number of names: ${#names[@]}"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 Перебор массива и вывод каждого элемента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name in "${names[@]}"; do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echo "Hello, $name!"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 удалим 1 переменную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unset names[1]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"deleted element - ${name[1]}"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"All names: ${names[@]}"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567805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параметры командной строки</a:t>
            </a:r>
            <a:endParaRPr sz="2400"/>
          </a:p>
        </p:txBody>
      </p:sp>
      <p:sp>
        <p:nvSpPr>
          <p:cNvPr id="5196217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Как вы уже могли заметить, у многих команд есть аргументы: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cp fileName newFileName</a:t>
            </a:r>
            <a:br>
              <a:rPr sz="1800"/>
            </a:b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Скрипт тоже можно запустить с аргументами: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./script arg1 arg2 arg3...</a:t>
            </a:r>
            <a:br>
              <a:rPr sz="1800"/>
            </a:br>
            <a:br>
              <a:rPr sz="1800"/>
            </a:br>
            <a:r>
              <a:rPr sz="1800"/>
              <a:t>Как получить параметры в программе:</a:t>
            </a:r>
            <a:endParaRPr sz="1800"/>
          </a:p>
          <a:p>
            <a:pPr>
              <a:defRPr/>
            </a:pPr>
            <a:r>
              <a:rPr sz="1800"/>
              <a:t>$0 – имя программы (./script)</a:t>
            </a:r>
            <a:endParaRPr sz="1800"/>
          </a:p>
          <a:p>
            <a:pPr>
              <a:defRPr/>
            </a:pPr>
            <a:r>
              <a:rPr sz="1800"/>
              <a:t>$1 - $9 – первые 9 аргументов</a:t>
            </a:r>
            <a:endParaRPr sz="1800"/>
          </a:p>
          <a:p>
            <a:pPr>
              <a:defRPr/>
            </a:pPr>
            <a:r>
              <a:rPr sz="1800"/>
              <a:t>${N}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 </a:t>
            </a:r>
            <a:r>
              <a:rPr sz="1800"/>
              <a:t>10 и далее аргумент (${10})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Запустим программу так: 		</a:t>
            </a:r>
            <a:r>
              <a:rPr sz="1800" b="1"/>
              <a:t>./script arg1 arg2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echo $0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echo $1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echo $2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229770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параметры командной строки</a:t>
            </a:r>
            <a:endParaRPr sz="2400"/>
          </a:p>
        </p:txBody>
      </p:sp>
      <p:sp>
        <p:nvSpPr>
          <p:cNvPr id="28716537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$@</a:t>
            </a:r>
            <a:r>
              <a:rPr sz="1800"/>
              <a:t> – все аргументы в виде списка (не содержит имя программы)</a:t>
            </a:r>
            <a:endParaRPr sz="1800"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$*</a:t>
            </a:r>
            <a:r>
              <a:rPr sz="1800"/>
              <a:t> – все аргументы в виде строки (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 содержит имя программы</a:t>
            </a:r>
            <a:r>
              <a:rPr sz="1800"/>
              <a:t>)</a:t>
            </a:r>
            <a:endParaRPr sz="1800"/>
          </a:p>
          <a:p>
            <a:pPr>
              <a:defRPr/>
            </a:pPr>
            <a:r>
              <a:rPr sz="1800"/>
              <a:t>$# – количество аргументов</a:t>
            </a:r>
            <a:endParaRPr sz="1800"/>
          </a:p>
          <a:p>
            <a:pPr marL="0" indent="0">
              <a:buFont typeface="Arial"/>
              <a:buNone/>
              <a:defRPr/>
            </a:pP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"Все аргументы: $*"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"Всего аргументов: $#"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arg in $@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if [ -n $arg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$arg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602632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параметры командной строки</a:t>
            </a:r>
            <a:endParaRPr sz="2400"/>
          </a:p>
        </p:txBody>
      </p:sp>
      <p:sp>
        <p:nvSpPr>
          <p:cNvPr id="157247058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Задача: после ключа «-f» следующим аргументом будет идти имя файла. Необходимо вывести на экран содержимое этого файла.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./script arg1 –f filename arg2</a:t>
            </a:r>
            <a:br>
              <a:rPr sz="1800"/>
            </a:br>
            <a:br>
              <a:rPr sz="1800"/>
            </a:br>
            <a:r>
              <a:rPr sz="1800"/>
              <a:t>Что нам понадобится:</a:t>
            </a:r>
            <a:endParaRPr sz="1800"/>
          </a:p>
          <a:p>
            <a:pPr marL="283878" indent="-283878">
              <a:buFont typeface="Arial"/>
              <a:buAutoNum type="arabicPeriod"/>
              <a:defRPr/>
            </a:pPr>
            <a:r>
              <a:rPr sz="1800"/>
              <a:t>$# – количество аргументов</a:t>
            </a:r>
            <a:endParaRPr sz="1800"/>
          </a:p>
          <a:p>
            <a:pPr marL="283878" indent="-283878">
              <a:buFont typeface="Arial"/>
              <a:buAutoNum type="arabicPeriod"/>
              <a:defRPr/>
            </a:pPr>
            <a:r>
              <a:rPr sz="1800"/>
              <a:t>Команда </a:t>
            </a:r>
            <a:r>
              <a:rPr sz="1800" b="1"/>
              <a:t>shift</a:t>
            </a:r>
            <a:r>
              <a:rPr sz="1800" b="0"/>
              <a:t>: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используется для сдвига позиционных параметров командной строки влево.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Это означает, что каждый аргумент перемещается на одну позицию назад, а первый аргумент удаляется. В результате $1 становится равным значению бывшего $2, $2 – значению бывшего $3 и так далее.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shift N – сдвиг аргументов на N позиций.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Ключ для проверки, что строка пустая: –z str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Команда преждевременного завершения скрипта: exit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031751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параметры командной строки</a:t>
            </a:r>
            <a:endParaRPr sz="2400"/>
          </a:p>
        </p:txBody>
      </p:sp>
      <p:sp>
        <p:nvSpPr>
          <p:cNvPr id="124318209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0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filename=""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[ $# \&gt; 0 ] 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if [ $1 == "-f" ]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then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filename="$2"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break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else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shift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fi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-z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$filename ]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"Имя файла не указано"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exit 1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-f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$filename ]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cat $filename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"Файл не существует"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22568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функции</a:t>
            </a:r>
            <a:endParaRPr sz="2400"/>
          </a:p>
        </p:txBody>
      </p:sp>
      <p:sp>
        <p:nvSpPr>
          <p:cNvPr id="90663496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8" indent="-283878">
              <a:buFont typeface="Arial"/>
              <a:buAutoNum type="arabicPeriod"/>
              <a:defRPr/>
            </a:pPr>
            <a:r>
              <a:rPr sz="1800"/>
              <a:t>Определение функции</a:t>
            </a:r>
            <a:br>
              <a:rPr sz="1800"/>
            </a:br>
            <a:br>
              <a:rPr sz="180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function имя_функции {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				# Команды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}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Функция вызывается просто как обычная комманда: имя_функции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greet() {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echo "Hello, world!"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}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great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460254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функции</a:t>
            </a:r>
            <a:endParaRPr sz="2400"/>
          </a:p>
        </p:txBody>
      </p:sp>
      <p:sp>
        <p:nvSpPr>
          <p:cNvPr id="157411259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69459" y="1109610"/>
            <a:ext cx="10515600" cy="53713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2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Функции с параметрами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Функции могут принимать параметры. Эти параметры передаются как позиционные переменные: $1, $2 и т.д.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Работа с параметрами функции полностью аналогична параметрам команды. $0 будет обозначать имя функции.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greet() {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echo "Hello, $1"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}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great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"Alla"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208171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функции</a:t>
            </a:r>
            <a:endParaRPr sz="2400"/>
          </a:p>
        </p:txBody>
      </p:sp>
      <p:sp>
        <p:nvSpPr>
          <p:cNvPr id="187294232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69459" y="1109610"/>
            <a:ext cx="10515600" cy="53713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06778" marR="0" indent="-206778" algn="l" defTabSz="914400">
              <a:lnSpc>
                <a:spcPct val="82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2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Функции с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параметрами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1. Для функций применимы и списки параметров: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$@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все аргументы в виде списка</a:t>
            </a:r>
            <a:endParaRPr sz="1800"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$*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все аргументы в виде строки</a:t>
            </a:r>
            <a:endParaRPr sz="1800"/>
          </a:p>
          <a:p>
            <a:pPr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$# – количество аргументов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Можно проверить, были ли переданы все необходимые параметры с помощью ключа –z: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if [ –z $N ]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# $N был передан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else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# $N не существует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fi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201608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функции</a:t>
            </a:r>
            <a:endParaRPr sz="2400"/>
          </a:p>
        </p:txBody>
      </p:sp>
      <p:sp>
        <p:nvSpPr>
          <p:cNvPr id="120519908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69459" y="1109610"/>
            <a:ext cx="10515600" cy="53713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06778" marR="0" indent="-206778" algn="l" defTabSz="914400">
              <a:lnSpc>
                <a:spcPct val="82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2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Функции с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параметрами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l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greet() {</a:t>
            </a:r>
            <a:endParaRPr sz="1800"/>
          </a:p>
          <a:p>
            <a:pPr marL="0" indent="0" algn="l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greeting=$1</a:t>
            </a:r>
            <a:endParaRPr sz="1800"/>
          </a:p>
          <a:p>
            <a:pPr marL="0" indent="0" algn="l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name=$2</a:t>
            </a:r>
            <a:endParaRPr sz="1800"/>
          </a:p>
          <a:p>
            <a:pPr marL="0" indent="0" algn="l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if [ -z "$name" ]; then</a:t>
            </a:r>
            <a:endParaRPr sz="1800"/>
          </a:p>
          <a:p>
            <a:pPr marL="0" indent="0" algn="l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echo "No name"</a:t>
            </a:r>
            <a:endParaRPr sz="1800"/>
          </a:p>
          <a:p>
            <a:pPr marL="0" indent="0" algn="l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return 1</a:t>
            </a:r>
            <a:endParaRPr sz="1800" b="1"/>
          </a:p>
          <a:p>
            <a:pPr marL="0" indent="0" algn="l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fi</a:t>
            </a:r>
            <a:endParaRPr sz="1800"/>
          </a:p>
          <a:p>
            <a:pPr marL="0" indent="0" algn="l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echo "$greeting, $name!"</a:t>
            </a:r>
            <a:endParaRPr sz="1800"/>
          </a:p>
          <a:p>
            <a:pPr marL="0" indent="0" algn="l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  <a:endParaRPr sz="1800"/>
          </a:p>
          <a:p>
            <a:pPr marL="0" indent="0" algn="l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greet "Welcome" "Alla"</a:t>
            </a:r>
            <a:endParaRPr sz="1800"/>
          </a:p>
          <a:p>
            <a:pPr marL="0" indent="0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greet "Hello"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2024-10-13T18:04:08Z</dcterms:modified>
  <cp:category/>
  <cp:contentStatus/>
  <cp:version/>
</cp:coreProperties>
</file>