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076750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638701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946912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FCBDEE-ECE3-8FDA-0F84-E7AD9272E929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73563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691644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7040386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997470-3884-D4FB-4BBA-5FDB303FD425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043760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4672943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162470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98564B-5751-AD95-72D0-7A1840BD475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865367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474734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839843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F5491C-8CFB-33B4-7CB4-23EF0B64BD1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800"/>
              <a:t>Bash скрипты: продолжение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103762" y="4507190"/>
            <a:ext cx="1564236" cy="750609"/>
          </a:xfrm>
        </p:spPr>
        <p:txBody>
          <a:bodyPr/>
          <a:lstStyle/>
          <a:p>
            <a:pPr>
              <a:defRPr/>
            </a:pPr>
            <a:r>
              <a:rPr lang="en-US"/>
              <a:t>P2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176474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параметры командной строки</a:t>
            </a:r>
            <a:endParaRPr sz="2400"/>
          </a:p>
        </p:txBody>
      </p:sp>
      <p:sp>
        <p:nvSpPr>
          <p:cNvPr id="65311599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Как вы уже могли заметить, у многих команд есть аргументы: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			cp fileName newFileName</a:t>
            </a:r>
            <a:br>
              <a:rPr sz="1800"/>
            </a:b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Скрипт тоже можно запустить с аргументами: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			./script arg1 arg2 arg3...</a:t>
            </a:r>
            <a:br>
              <a:rPr sz="1800"/>
            </a:br>
            <a:br>
              <a:rPr sz="1800"/>
            </a:br>
            <a:r>
              <a:rPr sz="1800"/>
              <a:t>Как получить параметры в программе:</a:t>
            </a:r>
            <a:endParaRPr sz="1800"/>
          </a:p>
          <a:p>
            <a:pPr>
              <a:defRPr/>
            </a:pPr>
            <a:r>
              <a:rPr sz="1800"/>
              <a:t>$0 – имя программы (./script)</a:t>
            </a:r>
            <a:endParaRPr sz="1800"/>
          </a:p>
          <a:p>
            <a:pPr>
              <a:defRPr/>
            </a:pPr>
            <a:r>
              <a:rPr sz="1800"/>
              <a:t>$1 - $9 – первые 9 аргументов</a:t>
            </a:r>
            <a:endParaRPr sz="1800"/>
          </a:p>
          <a:p>
            <a:pPr>
              <a:defRPr/>
            </a:pPr>
            <a:r>
              <a:rPr sz="1800"/>
              <a:t>${N}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 </a:t>
            </a:r>
            <a:r>
              <a:rPr sz="1800"/>
              <a:t>10 и далее аргумент (${10})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Запустим программу так: 		</a:t>
            </a:r>
            <a:r>
              <a:rPr sz="1800" b="1"/>
              <a:t>./script arg1 arg2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echo $0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echo $1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echo $2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657976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параметры командной строки</a:t>
            </a:r>
            <a:endParaRPr sz="2400"/>
          </a:p>
        </p:txBody>
      </p:sp>
      <p:sp>
        <p:nvSpPr>
          <p:cNvPr id="136715567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$@</a:t>
            </a:r>
            <a:r>
              <a:rPr sz="1800"/>
              <a:t> – все аргументы в виде списка (не содержит имя программы)</a:t>
            </a:r>
            <a:endParaRPr sz="1800"/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$*</a:t>
            </a:r>
            <a:r>
              <a:rPr sz="1800"/>
              <a:t> – все аргументы в виде строки (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не содержит имя программы</a:t>
            </a:r>
            <a:r>
              <a:rPr sz="1800"/>
              <a:t>)</a:t>
            </a:r>
            <a:endParaRPr sz="1800"/>
          </a:p>
          <a:p>
            <a:pPr>
              <a:defRPr/>
            </a:pPr>
            <a:r>
              <a:rPr sz="1800"/>
              <a:t>$# – количество аргументов</a:t>
            </a:r>
            <a:endParaRPr sz="1800"/>
          </a:p>
          <a:p>
            <a:pPr marL="0" indent="0">
              <a:buFont typeface="Arial"/>
              <a:buNone/>
              <a:defRPr/>
            </a:pP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"Все аргументы: $*"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"Всего аргументов: $#"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arg in $@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if [ -n $arg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$arg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511781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параметры командной строки</a:t>
            </a:r>
            <a:endParaRPr sz="2400"/>
          </a:p>
        </p:txBody>
      </p:sp>
      <p:sp>
        <p:nvSpPr>
          <p:cNvPr id="14760594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Задача: после ключа «-f» следующим аргументом будет идти имя файла. Необходимо вывести на экран содержимое этого файла.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			./script arg1 –f filename arg2</a:t>
            </a:r>
            <a:br>
              <a:rPr sz="1800"/>
            </a:br>
            <a:br>
              <a:rPr sz="1800"/>
            </a:br>
            <a:r>
              <a:rPr sz="1800"/>
              <a:t>Что нам понадобится:</a:t>
            </a:r>
            <a:endParaRPr sz="1800"/>
          </a:p>
          <a:p>
            <a:pPr marL="283878" indent="-283878">
              <a:buFont typeface="Arial"/>
              <a:buAutoNum type="arabicPeriod"/>
              <a:defRPr/>
            </a:pPr>
            <a:r>
              <a:rPr sz="1800"/>
              <a:t>$# – количество аргументов</a:t>
            </a:r>
            <a:endParaRPr sz="1800"/>
          </a:p>
          <a:p>
            <a:pPr marL="283878" indent="-283878">
              <a:buFont typeface="Arial"/>
              <a:buAutoNum type="arabicPeriod"/>
              <a:defRPr/>
            </a:pPr>
            <a:r>
              <a:rPr sz="1800"/>
              <a:t>Команда </a:t>
            </a:r>
            <a:r>
              <a:rPr sz="1800" b="1"/>
              <a:t>shift</a:t>
            </a:r>
            <a:r>
              <a:rPr sz="1800" b="0"/>
              <a:t>: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используется для сдвига позиционных параметров командной строки влево.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Это означает, что каждый аргумент перемещается на одну позицию назад, а первый аргумент удаляется. В результате $1 становится равным значению бывшего $2, $2 – значению бывшего $3 и так далее.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shift N – сдвиг аргументов на N позиций.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8" indent="-283878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Ключ для проверки, что строка пустая: –z str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8" indent="-283878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Команда преждевременного завершения скрипта: exit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797905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параметры командной строки</a:t>
            </a:r>
            <a:endParaRPr sz="2400"/>
          </a:p>
        </p:txBody>
      </p:sp>
      <p:sp>
        <p:nvSpPr>
          <p:cNvPr id="52019154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1"/>
          </a:xfrm>
        </p:spPr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#!/bin/bash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filename=""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while [ $# \&gt; 0 ] 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if [ $1 == "-f" ]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then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  filename="$2"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  break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else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shift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fi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-z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$filename ]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"Имя файла не указано"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exit 1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-f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$filename ]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cat $filename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"Файл не существует"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modified xsi:type="dcterms:W3CDTF">2024-10-01T20:02:24Z</dcterms:modified>
  <cp:category/>
  <cp:contentStatus/>
  <cp:version/>
</cp:coreProperties>
</file>