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 /><Relationship Id="rId27" Type="http://schemas.openxmlformats.org/officeDocument/2006/relationships/tableStyles" Target="tableStyles.xml" /><Relationship Id="rId2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6737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663844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9266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119D3D-3139-EBD8-B6FC-FBF9289C61DF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1036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14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89332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ECE977-B0C7-121E-A038-63DB22F9AA9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349001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39237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34291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6A2E01-3390-B8BD-5D60-D725B9EF8A1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7444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692895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63150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BDAF08-15ED-8362-E367-E486518137AF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80555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398274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87117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0813CD-50E8-CD9B-CA21-ECE452FCE72A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65710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62998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9805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95F786-3B08-2773-4593-CBF08C8E0FC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4043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790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3541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BC429-0B5D-A81A-BE56-D4DCA66111D4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5217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497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23829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9E2566-B64C-61D6-E1EC-D9893185CDD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9670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38148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20734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B0C385F-0DB5-0E1F-8C7A-909567827E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7148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73675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19174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BECD01-AB44-6CB9-F18A-B41C995A647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98173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99541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38017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52910B3-6087-6353-63B4-9E67787E128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19930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3325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10534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6B1734-1520-8B6B-8CC8-A56FE8DBAE56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8996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49709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25920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2F51F44-D42C-AD2E-EB5F-CA5E459A6E88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6406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1893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8118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9983DA-E73D-B80C-371B-4367AF3A359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5074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12717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8450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31E019-4A03-878C-9650-2A4A6503081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972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72480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0853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4E487-2FF1-F27A-727D-77B4B60D24B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94795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55962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68246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C336280-1BC2-2136-811C-89549363EA87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4111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23935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47034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F09C2E-1D0F-8A44-9BA6-8B1DDBD8869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8282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41396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71282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693B2E-82EB-69A9-CD68-3EFF17BBF10E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20583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62856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35526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A275AE-B285-13B0-3270-37824255F26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Bash скрипты: продолжение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103762" y="4507190"/>
            <a:ext cx="1564236" cy="750609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7009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52977331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Обход директории можно сделать и по-другому: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for file in ~/*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if [ -d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directory"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-f $file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"$file is a 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8693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207891457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while [ условие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	# 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1: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count=1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$count -le 10 ]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count=$(($count+2))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210075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12526314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2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true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"Прошла 1 секунда"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sleep 1  # Пауза на 1 секунду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98364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while</a:t>
            </a:r>
            <a:endParaRPr sz="2400"/>
          </a:p>
        </p:txBody>
      </p:sp>
      <p:sp>
        <p:nvSpPr>
          <p:cNvPr id="4057536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3 (бесконечный цикл + вывод в файл):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"line: $line"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 4 (чтение всех строк из файла):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"$line"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test.txt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58495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1: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резервное копирование</a:t>
            </a:r>
            <a:endParaRPr sz="2400"/>
          </a:p>
        </p:txBody>
      </p:sp>
      <p:sp>
        <p:nvSpPr>
          <p:cNvPr id="16683881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имя файла;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создать резервную копию этого файла с добавлением к имени файла текущей даты.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файл не существует или не удалось создать копию,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/>
              <a:t>Вам может понадобиться:</a:t>
            </a: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/>
              <a:t>Команда date: date  +’’format’’ – вывод текущей даты в указанном формате</a:t>
            </a:r>
            <a:br>
              <a:rPr lang="ru-RU" sz="2200"/>
            </a:br>
            <a:br>
              <a:rPr lang="ru-RU" sz="2200"/>
            </a:br>
            <a:r>
              <a:rPr lang="ru-RU" sz="2200"/>
              <a:t>	+’’%F’’ – ГГГГ-ММ-ДД: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2017-06-08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97149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1: резервное копирование. Решение</a:t>
            </a:r>
            <a:endParaRPr sz="2400"/>
          </a:p>
        </p:txBody>
      </p:sp>
      <p:sp>
        <p:nvSpPr>
          <p:cNvPr id="59230207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имя файла: " 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! -f $filename ]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"Файл $filename не существует"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exit 1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date=$(date +’’%F’’)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backupFilename="${filename}_${date}" 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$filename $backupFilename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$? -eq 0 ] # -f $backupFilename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then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"Success"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"Error"</a:t>
            </a:r>
            <a:endParaRPr lang="ru-RU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36286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2: подсчёт количества файлов в директории</a:t>
            </a:r>
            <a:endParaRPr sz="2400"/>
          </a:p>
        </p:txBody>
      </p:sp>
      <p:sp>
        <p:nvSpPr>
          <p:cNvPr id="55817489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имя директории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подсчитать 1) количество файлов, 2) количество директорий в данной папке и вывести эти значения на экран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директории</a:t>
            </a: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существует или это не директория,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Вам может пригодиться: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ls имя_директории – выводит на экран список файлов в указанной директории</a:t>
            </a:r>
            <a:b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ls /home/user</a:t>
            </a: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367453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2: подсчёт количества файлов. Решение</a:t>
            </a:r>
            <a:endParaRPr sz="2400"/>
          </a:p>
        </p:txBody>
      </p:sp>
      <p:sp>
        <p:nvSpPr>
          <p:cNvPr id="10047899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путь к директории: " dir_path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-d $dir_path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file_count=0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dir_count=0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item in $(ls $dir_path)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full_path="$dir_path/$item"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-f $full_path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file_count=$((file_count + 1))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elif [ -d $full_path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dir_count=$((dir_count + 1))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"Количество файлов: $file_count"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"Количество поддиректорий: $dir_count"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"Ошибка: Директория $dir_path не существует."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914832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3: поиск строки в файле</a:t>
            </a:r>
            <a:endParaRPr sz="2400"/>
          </a:p>
        </p:txBody>
      </p:sp>
      <p:sp>
        <p:nvSpPr>
          <p:cNvPr id="20097321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запрашивает у пользователя 1) имя файла; 2) строку для поиска. 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 должен вывести все строки из файла, которые содержат переданную строку.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файл не существует, то скрипт должен вывести сообщение об ошибке.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2200"/>
            </a:br>
            <a:r>
              <a:rPr lang="ru-RU" sz="2200"/>
              <a:t>Вам может пригодиться:</a:t>
            </a:r>
            <a:endParaRPr lang="ru-RU" sz="2200"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сравнения 2х строковых переменных возьмите их в кавычки ‘’$a’’==’’$b’’</a:t>
            </a:r>
            <a:endParaRPr lang="ru-RU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795553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3: поиск строки. Решение</a:t>
            </a:r>
            <a:endParaRPr sz="2400"/>
          </a:p>
        </p:txBody>
      </p:sp>
      <p:sp>
        <p:nvSpPr>
          <p:cNvPr id="573786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имя файла: " filename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! -f $filename ]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then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"Файл $filename не существует"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exit 1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search=""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-p "Введите строку для поиска: " search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вариант 1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grep $search $filename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вариант 2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read line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do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if [ "$line" == "$search" ] 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then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"$line"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fi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 &lt; "$filename"</a:t>
            </a: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890944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switch</a:t>
            </a:r>
            <a:endParaRPr sz="2400"/>
          </a:p>
        </p:txBody>
      </p:sp>
      <p:sp>
        <p:nvSpPr>
          <p:cNvPr id="70068051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bash аналогом конструкции switch из других языков программирования является конструкция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case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case &lt;выражение&gt; in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значение1)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# Код, выполняемый если &lt;выражение&gt; совпадает с &lt;значение1&gt;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;;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значение2)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	# Код, выполняемый если &lt;выражение&gt; совпадает с &lt;значение2&gt;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;;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*)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# Код, выполняемый если &lt;выражение&gt; не совпадает ни с одним из значений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		;;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esac</a:t>
            </a: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462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4: сортировка файлов</a:t>
            </a:r>
            <a:endParaRPr sz="2400"/>
          </a:p>
        </p:txBody>
      </p:sp>
      <p:sp>
        <p:nvSpPr>
          <p:cNvPr id="2410469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Написать скрипт, который сортирует файлы в текущем каталоге по их расширению: н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апример, .txt файлы отправятся в каталог «text», .c в каталог «code».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Как получить расширение файла?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bash можно удалять часть строки: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${VAR%%PATTERN}: Удаляет подстроку, соответствующую PATTERN, с конца строки, хранящейся в переменной VAR.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${VAR##PATTERN}: Удаляет подстроку, соответствующую PATTERN, с начала строки, хранящейся в переменной VAR.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 file="example.txt"</a:t>
            </a:r>
            <a:b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${file##*.} – получим «txt» – удалит все символы (*) до «.» включительно с начала строки.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${file%%.*} – получим «example» – удалит все символы (*) после «.» включительно с конца строки.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564615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168729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Задача 4: сортировка файлов. Решение</a:t>
            </a:r>
            <a:endParaRPr sz="2400"/>
          </a:p>
        </p:txBody>
      </p:sp>
      <p:sp>
        <p:nvSpPr>
          <p:cNvPr id="65140339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88376" y="785562"/>
            <a:ext cx="11007757" cy="5695358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file in *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if [ -f "$file" ]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# Проверяем, файл это или папка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ext="${file##*.}"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# Извлекаем расширение файла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case "$ext" in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txt)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dest="text"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c)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dest="code"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out)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dest="prog"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*)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dest="others"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;;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esac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if [ ! -d "$dest" ]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Создаем подкаталог, если он не существует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mkdir "$dest"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cp "$file" "$dest/"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"$file copied to $dest/"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fi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"Sorting completed."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23117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switch</a:t>
            </a:r>
            <a:endParaRPr sz="2400"/>
          </a:p>
        </p:txBody>
      </p:sp>
      <p:sp>
        <p:nvSpPr>
          <p:cNvPr id="12916105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–p "Введите номер дня недели:" 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day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case $day in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1)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"Понедельник"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2)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"Вторник"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3)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"Среда"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4)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"Четверг"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5)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"Пятница"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6)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"Суббота"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7)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"Воскресенье"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*)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echo "Неверное значение! Введите число от 1 до 7."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;;</a:t>
            </a:r>
            <a:endParaRPr lang="ru-RU" sz="3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esac</a:t>
            </a: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0101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14757800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variable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list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#команды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variable – переменная, которая будет принимать значение каждого элемента из списка list.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list – набор значений, через которые будет происходить итерация.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br>
              <a:rPr lang="ru-RU" sz="1800"/>
            </a:b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97422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202884004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2 3 4 5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"Число: $i"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/>
              <a:t>Пример 2:</a:t>
            </a: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1 ‘’Hello World’’ 3 ‘’Test string’’ 5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		echo "$i"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105664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20525999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Можно использовать диапазоны:</a:t>
            </a:r>
            <a:endParaRPr sz="1800"/>
          </a:p>
          <a:p>
            <a:pPr>
              <a:defRPr/>
            </a:pPr>
            <a:r>
              <a:rPr sz="1800"/>
              <a:t>{start..end} – перебор значений от start до end с шагом 1</a:t>
            </a:r>
            <a:endParaRPr sz="1800"/>
          </a:p>
          <a:p>
            <a:pPr>
              <a:defRPr/>
            </a:pPr>
            <a:r>
              <a:rPr sz="1800"/>
              <a:t>{start..end..step} – перебор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значений от start до end с шагом step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i in {1..10..2}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"Число: $i"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00597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70903536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1"/>
            <a:ext cx="10515600" cy="537131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Некоторые команды возвращают список, по которому можно итерироваться.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sz="1800"/>
            </a:br>
            <a:r>
              <a:rPr sz="1800"/>
              <a:t>Например, ls – возвращает список файлов в каталоге. </a:t>
            </a:r>
            <a:br>
              <a:rPr sz="1800"/>
            </a:br>
            <a:r>
              <a:rPr sz="1800"/>
              <a:t>		</a:t>
            </a:r>
            <a:r>
              <a:rPr sz="1800" b="1"/>
              <a:t>ls ~</a:t>
            </a:r>
            <a:r>
              <a:rPr sz="1800"/>
              <a:t> – список файлов в домашнем каталоге</a:t>
            </a:r>
            <a:endParaRPr sz="1800"/>
          </a:p>
          <a:p>
            <a:pPr marL="0" indent="0">
              <a:buFont typeface="Arial"/>
              <a:buNone/>
              <a:defRPr/>
            </a:pP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35420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90110580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continue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9836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цикл for</a:t>
            </a:r>
            <a:endParaRPr sz="2400"/>
          </a:p>
        </p:txBody>
      </p:sp>
      <p:sp>
        <p:nvSpPr>
          <p:cNvPr id="213573967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 (прервать цикл) и continue (пропустить итерацию)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for file in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$(ls ~)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				if [ $file == "test"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	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    	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break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				 	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echo "Файл: $file"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done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21</Slides>
  <Notes>21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modified xsi:type="dcterms:W3CDTF">2024-10-30T06:37:51Z</dcterms:modified>
  <cp:category/>
  <cp:contentStatus/>
  <cp:version/>
</cp:coreProperties>
</file>