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notesSlides/notesSlide12.xml" ContentType="application/vnd.openxmlformats-officedocument.presentationml.notesSlide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17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6858000" cy="9144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 /><Relationship Id="rId19" Type="http://schemas.openxmlformats.org/officeDocument/2006/relationships/tableStyles" Target="tableStyles.xml" /><Relationship Id="rId20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US"/>
              <a:t>10/30/2013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en-US"/>
              <a:t>1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918842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51777677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7141120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7FFDC3B-6F1E-6DD6-04D1-B21877970CAA}" type="slidenum">
              <a:rPr/>
              <a:t/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649389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17693502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42435966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34A8733-E905-4F64-19CB-BF723B52F204}" type="slidenum">
              <a:rPr/>
              <a:t/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1237538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03204051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830153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694B400-E874-A4F5-5937-387BEF79177D}" type="slidenum">
              <a:rPr/>
              <a:t/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1361370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5707425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6318015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2A168F9-40BE-E6FD-D8EF-159788315527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8326195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86716927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0647726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BB0168F-06C4-57C6-8B1F-B182B84E491C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0229218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74983604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32428018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BEF0F4F-31C9-5C50-DDAA-1C1307AEAF81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78359926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00230794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50018737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AC4A158-43B7-D706-9CEC-F3B75FB5B899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1387479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96966843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01439738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4BC94E7-654D-14AD-78B0-7381F7E5A85C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118820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36285835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08907035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B711CF5-DF88-D4AD-0F18-DEC342A00880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05673971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96647414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16114247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AEAE41E-D0AE-53E4-7FDD-0E70B7D82711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7066611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66037355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14941369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A4ADBDF-8106-6B50-96C5-F02F48A2121D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8997650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40628509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98648716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869510A-3C3A-7070-D8C7-DC48B6016F9D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3600"/>
              <a:t>Bash скрипты: реальное применение</a:t>
            </a:r>
            <a:endParaRPr lang="en-US" sz="36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 flipH="0" flipV="0">
            <a:off x="9398350" y="4703582"/>
            <a:ext cx="1269649" cy="554217"/>
          </a:xfrm>
        </p:spPr>
        <p:txBody>
          <a:bodyPr/>
          <a:lstStyle/>
          <a:p>
            <a:pPr>
              <a:defRPr/>
            </a:pPr>
            <a:r>
              <a:rPr lang="en-US"/>
              <a:t>P2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26176961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7" y="365121"/>
            <a:ext cx="10515600" cy="616833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sz="2400"/>
              <a:t>Скрипты: функции</a:t>
            </a:r>
            <a:endParaRPr sz="2400"/>
          </a:p>
        </p:txBody>
      </p:sp>
      <p:sp>
        <p:nvSpPr>
          <p:cNvPr id="1515147644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769459" y="1109610"/>
            <a:ext cx="10515600" cy="537130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283879" marR="0" indent="-283879" algn="l" defTabSz="914400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Font typeface="Arial"/>
              <a:buAutoNum type="arabicPeriod" startAt="3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Возвращаемые значения</a:t>
            </a:r>
            <a:br>
              <a:rPr sz="18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</a:br>
            <a:br>
              <a:rPr sz="18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В Bash функция может возвращать статус завершения, используя команду </a:t>
            </a:r>
            <a: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return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, которая возвращает </a:t>
            </a:r>
            <a: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целое число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(как с обычной программой)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Для возврата </a:t>
            </a:r>
            <a: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других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данных лучше использовать команду </a:t>
            </a:r>
            <a: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echo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, поскольку Bash не поддерживает возвращение сложных данных через return.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#!/bin/bash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calculate() {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sum=$(( $1 + $2 ))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echo $sum  		# Возвращаем сумма через echo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}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result=$(calculate 5 10)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echo "The sum is: $result"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98083571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7" y="365121"/>
            <a:ext cx="10515600" cy="616833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sz="2400"/>
              <a:t>Скрипты: массивы</a:t>
            </a:r>
            <a:endParaRPr sz="2400"/>
          </a:p>
        </p:txBody>
      </p:sp>
      <p:sp>
        <p:nvSpPr>
          <p:cNvPr id="229541102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769459" y="1109610"/>
            <a:ext cx="10515600" cy="537130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283879" marR="0" indent="-283879" algn="l" defTabSz="914400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Font typeface="Arial"/>
              <a:buAutoNum type="arabicPeriod" startAt="1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Объявление массивов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А) Создание и присвоение значений списком: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Б)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Присвоение отдельных значений по индексу: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array[0]="apple"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array[1]="banana"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array[2]="cherry"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283879" marR="0" indent="-283879" algn="l" defTabSz="914400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Font typeface="Arial"/>
              <a:buAutoNum type="arabicPeriod" startAt="1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Обращение к элементам массива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${array[N]}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echo ${array[1]}		# Выведет "banana"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Для получения всех элементов массива можно использовать @: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echo ${array[@]}  	# Выведет все элементы массива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20086941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7" y="365121"/>
            <a:ext cx="10515600" cy="616833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sz="2400"/>
              <a:t>Скрипты: массивы</a:t>
            </a:r>
            <a:endParaRPr sz="2400"/>
          </a:p>
        </p:txBody>
      </p:sp>
      <p:sp>
        <p:nvSpPr>
          <p:cNvPr id="380837529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769459" y="1109610"/>
            <a:ext cx="10515600" cy="537130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283879" marR="0" indent="-283879" algn="l" defTabSz="914400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Font typeface="Arial"/>
              <a:buAutoNum type="arabicPeriod" startAt="3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Длина массива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: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#array[@]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echo ${#array[@]}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283879" marR="0" indent="-283879" algn="l" defTabSz="914400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Font typeface="Arial"/>
              <a:buAutoNum type="arabicPeriod" startAt="3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Перебор массива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for fruit in "${fruits[@]}"; do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echo $fruit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done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283879" marR="0" indent="-283879" algn="l" defTabSz="914400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Font typeface="Arial"/>
              <a:buAutoNum type="arabicPeriod" startAt="3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Удаление элемента массива: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unset array[N]	#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Удаляет элемент с индексом N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Удаление не сдвигает индексы!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array=(значение1   значение2   значение3)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unset array[1]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array[1] теперь не определён (так как его значение удалено)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20381469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7" y="365121"/>
            <a:ext cx="10515600" cy="616833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sz="2400"/>
              <a:t>Скрипты: массивы</a:t>
            </a:r>
            <a:endParaRPr sz="2400"/>
          </a:p>
        </p:txBody>
      </p:sp>
      <p:sp>
        <p:nvSpPr>
          <p:cNvPr id="1235353226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769459" y="1109610"/>
            <a:ext cx="10515600" cy="5371309"/>
          </a:xfrm>
        </p:spPr>
        <p:txBody>
          <a:bodyPr vertOverflow="overflow" horzOverflow="overflow" vert="horz" wrap="square" lIns="91440" tIns="45720" rIns="91440" bIns="45720" numCol="2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#!/bin/bash</a:t>
            </a:r>
            <a:endParaRPr lang="ru-RU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names=("Alice" "Bob" "Charlie")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endParaRPr lang="ru-RU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# Вывод всех имен</a:t>
            </a:r>
            <a:endParaRPr lang="ru-RU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echo "All names: ${names[@]}"</a:t>
            </a:r>
            <a:endParaRPr lang="ru-RU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lang="ru-RU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# Добавление нового имени</a:t>
            </a:r>
            <a:endParaRPr lang="ru-RU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names+=("David")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endParaRPr lang="ru-RU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names[1]="Ben"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echo "Updated names: ${names[@]}"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endParaRPr lang="ru-RU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# Вывод количества имен</a:t>
            </a:r>
            <a:endParaRPr lang="ru-RU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echo "Number of names: ${#names[@]}"</a:t>
            </a:r>
            <a:endParaRPr lang="ru-RU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# Перебор массива и вывод каждого элемента</a:t>
            </a:r>
            <a:endParaRPr lang="ru-RU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for name in "${names[@]}"; do</a:t>
            </a:r>
            <a:endParaRPr lang="ru-RU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echo "Hello, $name!"</a:t>
            </a:r>
            <a:endParaRPr lang="ru-RU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done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# удалим 1 переменную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unset names[1]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echo "deleted element - ${names[1]}"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echo "All names: ${names[@]}"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25678051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7" y="365121"/>
            <a:ext cx="10515600" cy="616833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sz="2400"/>
              <a:t>Скрипты: параметры командной строки</a:t>
            </a:r>
            <a:endParaRPr sz="2400"/>
          </a:p>
        </p:txBody>
      </p:sp>
      <p:sp>
        <p:nvSpPr>
          <p:cNvPr id="51962171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7" y="1109610"/>
            <a:ext cx="10515600" cy="5371310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sz="1800"/>
              <a:t>Как вы уже могли заметить, у многих команд есть аргументы:</a:t>
            </a:r>
            <a:endParaRPr sz="1800"/>
          </a:p>
          <a:p>
            <a:pPr marL="0" indent="0">
              <a:buFont typeface="Arial"/>
              <a:buNone/>
              <a:defRPr/>
            </a:pPr>
            <a:r>
              <a:rPr sz="1800"/>
              <a:t>			cp fileName newFileName</a:t>
            </a:r>
            <a:br>
              <a:rPr sz="1800"/>
            </a:br>
            <a:endParaRPr sz="1800"/>
          </a:p>
          <a:p>
            <a:pPr marL="0" indent="0">
              <a:buFont typeface="Arial"/>
              <a:buNone/>
              <a:defRPr/>
            </a:pPr>
            <a:r>
              <a:rPr sz="1800"/>
              <a:t>Скрипт тоже можно запустить с аргументами:</a:t>
            </a:r>
            <a:endParaRPr sz="1800"/>
          </a:p>
          <a:p>
            <a:pPr marL="0" indent="0">
              <a:buFont typeface="Arial"/>
              <a:buNone/>
              <a:defRPr/>
            </a:pPr>
            <a:r>
              <a:rPr sz="1800"/>
              <a:t>			./script arg1 arg2 arg3...</a:t>
            </a:r>
            <a:br>
              <a:rPr sz="1800"/>
            </a:br>
            <a:br>
              <a:rPr sz="1800"/>
            </a:br>
            <a:r>
              <a:rPr sz="1800"/>
              <a:t>Как получить параметры в программе:</a:t>
            </a:r>
            <a:endParaRPr sz="1800"/>
          </a:p>
          <a:p>
            <a:pPr>
              <a:defRPr/>
            </a:pPr>
            <a:r>
              <a:rPr sz="1800"/>
              <a:t>$0 – имя программы (./script)</a:t>
            </a:r>
            <a:endParaRPr sz="1800"/>
          </a:p>
          <a:p>
            <a:pPr>
              <a:defRPr/>
            </a:pPr>
            <a:r>
              <a:rPr sz="1800"/>
              <a:t>$1 - $9 – первые 9 аргументов</a:t>
            </a:r>
            <a:endParaRPr sz="1800"/>
          </a:p>
          <a:p>
            <a:pPr>
              <a:defRPr/>
            </a:pPr>
            <a:r>
              <a:rPr sz="1800"/>
              <a:t>${N}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– </a:t>
            </a:r>
            <a:r>
              <a:rPr sz="1800"/>
              <a:t>10 и далее аргумент (${10})</a:t>
            </a:r>
            <a:endParaRPr sz="1800"/>
          </a:p>
          <a:p>
            <a:pPr marL="0" indent="0">
              <a:buFont typeface="Arial"/>
              <a:buNone/>
              <a:defRPr/>
            </a:pPr>
            <a:r>
              <a:rPr sz="1800"/>
              <a:t>Запустим программу так: 		</a:t>
            </a:r>
            <a:r>
              <a:rPr sz="1800" b="1"/>
              <a:t>./script arg1 arg2</a:t>
            </a:r>
            <a:endParaRPr sz="1800"/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	#!/bin/bash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	echo $0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	echo $1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	echo $2</a:t>
            </a:r>
            <a:endParaRPr sz="18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22297700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7" y="365121"/>
            <a:ext cx="10515600" cy="616833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sz="2400"/>
              <a:t>Скрипты: параметры командной строки</a:t>
            </a:r>
            <a:endParaRPr sz="2400"/>
          </a:p>
        </p:txBody>
      </p:sp>
      <p:sp>
        <p:nvSpPr>
          <p:cNvPr id="287165375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7" y="1109610"/>
            <a:ext cx="10515600" cy="5371310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$@</a:t>
            </a:r>
            <a:r>
              <a:rPr sz="1800"/>
              <a:t> – все аргументы в виде списка (не содержит имя программы)</a:t>
            </a:r>
            <a:endParaRPr sz="1800"/>
          </a:p>
          <a:p>
            <a:pPr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$*</a:t>
            </a:r>
            <a:r>
              <a:rPr sz="1800"/>
              <a:t> – все аргументы в виде строки (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не содержит имя программы</a:t>
            </a:r>
            <a:r>
              <a:rPr sz="1800"/>
              <a:t>)</a:t>
            </a:r>
            <a:endParaRPr sz="1800"/>
          </a:p>
          <a:p>
            <a:pPr>
              <a:defRPr/>
            </a:pPr>
            <a:r>
              <a:rPr sz="1800"/>
              <a:t>$# – количество аргументов</a:t>
            </a:r>
            <a:endParaRPr sz="1800"/>
          </a:p>
          <a:p>
            <a:pPr marL="0" indent="0">
              <a:buFont typeface="Arial"/>
              <a:buNone/>
              <a:defRPr/>
            </a:pPr>
            <a:endParaRPr sz="1800"/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#!/bin/bash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echo "Все аргументы: $*"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echo "Всего аргументов: $#"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for arg in $@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do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if [ -n $arg ]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then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echo $arg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fi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done</a:t>
            </a:r>
            <a:endParaRPr sz="18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36026322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7" y="365121"/>
            <a:ext cx="10515600" cy="616833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sz="2400"/>
              <a:t>Скрипты: параметры командной строки</a:t>
            </a:r>
            <a:endParaRPr sz="2400"/>
          </a:p>
        </p:txBody>
      </p:sp>
      <p:sp>
        <p:nvSpPr>
          <p:cNvPr id="1572470580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7" y="1109610"/>
            <a:ext cx="10515600" cy="5371310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sz="1800"/>
              <a:t>Задача: после ключа «-f» следующим аргументом будет идти имя файла. Необходимо вывести на экран содержимое этого файла.</a:t>
            </a:r>
            <a:endParaRPr sz="1800"/>
          </a:p>
          <a:p>
            <a:pPr marL="0" indent="0">
              <a:buFont typeface="Arial"/>
              <a:buNone/>
              <a:defRPr/>
            </a:pPr>
            <a:r>
              <a:rPr sz="1800"/>
              <a:t>			./script arg1 –f filename arg2</a:t>
            </a:r>
            <a:br>
              <a:rPr sz="1800"/>
            </a:br>
            <a:br>
              <a:rPr sz="1800"/>
            </a:br>
            <a:r>
              <a:rPr sz="1800"/>
              <a:t>Что нам понадобится:</a:t>
            </a:r>
            <a:endParaRPr sz="1800"/>
          </a:p>
          <a:p>
            <a:pPr marL="283878" indent="-283878">
              <a:buFont typeface="Arial"/>
              <a:buAutoNum type="arabicPeriod"/>
              <a:defRPr/>
            </a:pPr>
            <a:r>
              <a:rPr sz="1800"/>
              <a:t>$# – количество аргументов</a:t>
            </a:r>
            <a:endParaRPr sz="1800"/>
          </a:p>
          <a:p>
            <a:pPr marL="283878" indent="-283878">
              <a:buFont typeface="Arial"/>
              <a:buAutoNum type="arabicPeriod"/>
              <a:defRPr/>
            </a:pPr>
            <a:r>
              <a:rPr sz="1800"/>
              <a:t>Команда </a:t>
            </a:r>
            <a:r>
              <a:rPr sz="1800" b="1"/>
              <a:t>shift</a:t>
            </a:r>
            <a:r>
              <a:rPr sz="1800" b="0"/>
              <a:t>: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используется для сдвига позиционных параметров командной строки влево. 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Это означает, что каждый аргумент перемещается на одну позицию назад, а первый аргумент удаляется. В результате $1 становится равным значению бывшего $2, $2 – значению бывшего $3 и так далее. 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shift N – сдвиг аргументов на N позиций.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283878" indent="-283878">
              <a:buFont typeface="Arial"/>
              <a:buAutoNum type="arabicPeriod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Ключ для проверки, что строка пустая: –z str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283878" indent="-283878">
              <a:buFont typeface="Arial"/>
              <a:buAutoNum type="arabicPeriod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Команда преждевременного завершения скрипта: exit</a:t>
            </a:r>
            <a:endParaRPr lang="ru-RU" sz="18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10317515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7" y="365121"/>
            <a:ext cx="10515600" cy="616833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sz="2400"/>
              <a:t>Скрипты: параметры командной строки</a:t>
            </a:r>
            <a:endParaRPr sz="2400"/>
          </a:p>
        </p:txBody>
      </p:sp>
      <p:sp>
        <p:nvSpPr>
          <p:cNvPr id="1243182099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7" y="1109610"/>
            <a:ext cx="10515600" cy="5371310"/>
          </a:xfrm>
        </p:spPr>
        <p:txBody>
          <a:bodyPr vertOverflow="overflow" horzOverflow="overflow" vert="horz" wrap="square" lIns="91440" tIns="45720" rIns="91440" bIns="45720" numCol="2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#!/bin/bash</a:t>
            </a:r>
            <a:endParaRPr sz="2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filename=""</a:t>
            </a:r>
            <a:endParaRPr sz="2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while [ $# \&gt; 0 ] </a:t>
            </a:r>
            <a:endParaRPr sz="2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do</a:t>
            </a:r>
            <a:endParaRPr sz="2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if [ $1 == "-f" ]</a:t>
            </a:r>
            <a:endParaRPr sz="2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then</a:t>
            </a:r>
            <a:endParaRPr sz="2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       filename="$2"</a:t>
            </a:r>
            <a:endParaRPr sz="2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       break</a:t>
            </a:r>
            <a:endParaRPr sz="2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else</a:t>
            </a:r>
            <a:endParaRPr sz="2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   </a:t>
            </a:r>
            <a: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shift</a:t>
            </a:r>
            <a:endParaRPr sz="2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fi</a:t>
            </a:r>
            <a:endParaRPr sz="2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done</a:t>
            </a:r>
            <a:endParaRPr sz="2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if [ </a:t>
            </a:r>
            <a: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-z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$filename ]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then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   echo "Имя файла не указано"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   exit 1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fi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if [ </a:t>
            </a:r>
            <a: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-f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$filename ]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then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   cat $filename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else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   echo "Файл не существует"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fi</a:t>
            </a:r>
            <a:endParaRPr sz="18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42225684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7" y="365121"/>
            <a:ext cx="10515600" cy="616833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sz="2400"/>
              <a:t>Скрипты: функции</a:t>
            </a:r>
            <a:endParaRPr sz="2400"/>
          </a:p>
        </p:txBody>
      </p:sp>
      <p:sp>
        <p:nvSpPr>
          <p:cNvPr id="906634963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7" y="1109610"/>
            <a:ext cx="10515600" cy="537130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283878" indent="-283878">
              <a:buFont typeface="Arial"/>
              <a:buAutoNum type="arabicPeriod"/>
              <a:defRPr/>
            </a:pPr>
            <a:r>
              <a:rPr sz="1800"/>
              <a:t>Определение функции</a:t>
            </a:r>
            <a:br>
              <a:rPr sz="1800"/>
            </a:br>
            <a:br>
              <a:rPr sz="1800"/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function имя_функции {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				# Команды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}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Функция вызывается просто как обычная комманда: имя_функции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Пример: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#!/bin/bash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greet() {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	echo "Hello, world!"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}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great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74602543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7" y="365121"/>
            <a:ext cx="10515600" cy="616833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sz="2400"/>
              <a:t>Скрипты: функции</a:t>
            </a:r>
            <a:endParaRPr sz="2400"/>
          </a:p>
        </p:txBody>
      </p:sp>
      <p:sp>
        <p:nvSpPr>
          <p:cNvPr id="1574112593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769459" y="1109610"/>
            <a:ext cx="10515600" cy="537130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283879" marR="0" indent="-283879" algn="l" defTabSz="914400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Font typeface="Arial"/>
              <a:buAutoNum type="arabicPeriod" startAt="2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Функции с параметрами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Функции могут принимать параметры. Эти параметры передаются как позиционные переменные: $1, $2 и т.д.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Работа с параметрами функции полностью аналогична параметрам команды. $0 будет обозначать имя функции.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Пример: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#!/bin/bash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greet() {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	echo "Hello, $1"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}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greet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"Alla"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</a:t>
            </a:r>
            <a:endParaRPr sz="18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72081711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7" y="365121"/>
            <a:ext cx="10515600" cy="616833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sz="2400"/>
              <a:t>Скрипты: функции</a:t>
            </a:r>
            <a:endParaRPr sz="2400"/>
          </a:p>
        </p:txBody>
      </p:sp>
      <p:sp>
        <p:nvSpPr>
          <p:cNvPr id="1872942322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769459" y="1109610"/>
            <a:ext cx="10515600" cy="537130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206777" marR="0" indent="-206777" algn="l" defTabSz="914400">
              <a:lnSpc>
                <a:spcPct val="82000"/>
              </a:lnSpc>
              <a:spcBef>
                <a:spcPts val="999"/>
              </a:spcBef>
              <a:spcAft>
                <a:spcPts val="0"/>
              </a:spcAft>
              <a:buFont typeface="Arial"/>
              <a:buAutoNum type="arabicPeriod" startAt="2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Функции с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параметрами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1. Для функций применимы и списки параметров: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endParaRPr lang="ru-RU"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$@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– все аргументы в виде списка</a:t>
            </a:r>
            <a:endParaRPr sz="1800"/>
          </a:p>
          <a:p>
            <a:pPr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$*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– все аргументы в виде строки</a:t>
            </a:r>
            <a:endParaRPr sz="1800"/>
          </a:p>
          <a:p>
            <a:pPr algn="l" defTabSz="914400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$# – количество аргументов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2.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Можно проверить, были ли переданы все необходимые параметры с помощью ключа –z: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if [ –z $N ]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# $N был передан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else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# $N не существует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fi</a:t>
            </a:r>
            <a:endParaRPr lang="ru-RU"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 algn="l" defTabSz="914400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Font typeface="Arial"/>
              <a:buNone/>
              <a:defRPr/>
            </a:pPr>
            <a:endParaRPr sz="18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72016081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7" y="365121"/>
            <a:ext cx="10515600" cy="616833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sz="2400"/>
              <a:t>Скрипты: функции</a:t>
            </a:r>
            <a:endParaRPr sz="2400"/>
          </a:p>
        </p:txBody>
      </p:sp>
      <p:sp>
        <p:nvSpPr>
          <p:cNvPr id="1205199083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769459" y="1109610"/>
            <a:ext cx="10515600" cy="537130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0000" lnSpcReduction="2000"/>
          </a:bodyPr>
          <a:lstStyle/>
          <a:p>
            <a:pPr marL="206777" marR="0" indent="-206777" algn="l" defTabSz="914400">
              <a:lnSpc>
                <a:spcPct val="82000"/>
              </a:lnSpc>
              <a:spcBef>
                <a:spcPts val="999"/>
              </a:spcBef>
              <a:spcAft>
                <a:spcPts val="0"/>
              </a:spcAft>
              <a:buFont typeface="Arial"/>
              <a:buAutoNum type="arabicPeriod" startAt="2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Функции с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параметрами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endParaRPr lang="ru-RU"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 algn="l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	#!/bin/bash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greet() {</a:t>
            </a:r>
            <a:endParaRPr sz="1800"/>
          </a:p>
          <a:p>
            <a:pPr marL="0" indent="0" algn="l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greeting=$1</a:t>
            </a:r>
            <a:endParaRPr sz="1800"/>
          </a:p>
          <a:p>
            <a:pPr marL="0" indent="0" algn="l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name=$2</a:t>
            </a:r>
            <a:endParaRPr sz="1800"/>
          </a:p>
          <a:p>
            <a:pPr marL="0" indent="0" algn="l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if [ -z "$name" ]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 algn="l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			then</a:t>
            </a:r>
            <a:endParaRPr sz="1800"/>
          </a:p>
          <a:p>
            <a:pPr marL="0" indent="0" algn="l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	echo "No name"</a:t>
            </a:r>
            <a:endParaRPr sz="1800"/>
          </a:p>
          <a:p>
            <a:pPr marL="0" indent="0" algn="l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	</a:t>
            </a:r>
            <a: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return 1</a:t>
            </a:r>
            <a:endParaRPr sz="1800" b="1"/>
          </a:p>
          <a:p>
            <a:pPr marL="0" indent="0" algn="l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fi</a:t>
            </a:r>
            <a:endParaRPr sz="1800"/>
          </a:p>
          <a:p>
            <a:pPr marL="0" indent="0" algn="l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	echo "$greeting, $name!"</a:t>
            </a:r>
            <a:endParaRPr sz="1800"/>
          </a:p>
          <a:p>
            <a:pPr marL="0" indent="0" algn="l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}</a:t>
            </a:r>
            <a:endParaRPr sz="1800"/>
          </a:p>
          <a:p>
            <a:pPr marL="0" indent="0" algn="l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greet "Welcome" "Alla"</a:t>
            </a:r>
            <a:endParaRPr sz="1800"/>
          </a:p>
          <a:p>
            <a:pPr marL="0" indent="0" algn="l" defTabSz="914400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				greet "Hello"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endParaRPr sz="18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ONLYOFFICE/8.1.1.27</Application>
  <DocSecurity>0</DocSecurity>
  <PresentationFormat>Widescreen</PresentationFormat>
  <Paragraphs>0</Paragraphs>
  <Slides>13</Slides>
  <Notes>13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8</cp:revision>
  <dcterms:modified xsi:type="dcterms:W3CDTF">2024-11-25T05:23:17Z</dcterms:modified>
  <cp:category/>
  <cp:contentStatus/>
  <cp:version/>
</cp:coreProperties>
</file>