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bril Fatface" panose="020B0604020202020204" charset="0"/>
      <p:regular r:id="rId12"/>
    </p:embeddedFont>
    <p:embeddedFont>
      <p:font typeface="Nunito" pitchFamily="2" charset="0"/>
      <p:regular r:id="rId13"/>
      <p:bold r:id="rId14"/>
      <p:italic r:id="rId15"/>
      <p:boldItalic r:id="rId16"/>
    </p:embeddedFont>
    <p:embeddedFont>
      <p:font typeface="Open Sans" panose="020B0606030504020204" pitchFamily="34" charset="0"/>
      <p:regular r:id="rId17"/>
      <p:bold r:id="rId18"/>
      <p:italic r:id="rId19"/>
      <p:boldItalic r:id="rId20"/>
    </p:embeddedFont>
    <p:embeddedFont>
      <p:font typeface="Playfair Display" panose="00000500000000000000" pitchFamily="2" charset="0"/>
      <p:regular r:id="rId21"/>
      <p:bold r:id="rId22"/>
      <p:italic r:id="rId23"/>
      <p:boldItalic r:id="rId24"/>
    </p:embeddedFont>
    <p:embeddedFont>
      <p:font typeface="PT Sans" panose="020B0503020203020204" pitchFamily="34" charset="0"/>
      <p:regular r:id="rId25"/>
      <p:bold r:id="rId26"/>
      <p:italic r:id="rId27"/>
      <p:boldItalic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efactoring.guru/design-patterns/facad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mentormate.com/blog/the-role-of-layers-in-web-application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Time allocation:</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- 10 minutes for presentation &amp; demonstration. </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- 10 minutes for Q &amp; A.</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Presentation Content:</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 State your team's client-server architecture.</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 State how the client communicates with the server.</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 List all the open source libraries used. If you evaluated a few, state why you picked that particular library.</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 How the team designed and layered the application. Any design principle(s)?</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 Demonstration:</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      - how to build and package the application for deployment.</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      - Show how to deploy the application.</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      - Show the features of your client application.</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Presentation is well-rehearsed.</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Slides are clean and visible.</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There is no unnecessary switching of laptops/applications.</a:t>
            </a:r>
            <a:endParaRPr sz="1050">
              <a:solidFill>
                <a:srgbClr val="0E1318"/>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a:solidFill>
                  <a:srgbClr val="0E1318"/>
                </a:solidFill>
                <a:highlight>
                  <a:srgbClr val="FFFFFF"/>
                </a:highlight>
                <a:latin typeface="Open Sans"/>
                <a:ea typeface="Open Sans"/>
                <a:cs typeface="Open Sans"/>
                <a:sym typeface="Open Sans"/>
              </a:rPr>
              <a:t>The transition is smooth.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080b61eb8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080b61e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9f2f57a71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a9406edb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a9406edb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f080b61eb8_3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f080b61eb8_3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9f2f57a71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444444"/>
                </a:solidFill>
                <a:latin typeface="PT Sans"/>
                <a:ea typeface="PT Sans"/>
                <a:cs typeface="PT Sans"/>
                <a:sym typeface="PT Sans"/>
              </a:rPr>
              <a:t>Facade</a:t>
            </a:r>
            <a:r>
              <a:rPr lang="en" sz="1200">
                <a:solidFill>
                  <a:srgbClr val="444444"/>
                </a:solidFill>
                <a:highlight>
                  <a:srgbClr val="FFFFFF"/>
                </a:highlight>
                <a:latin typeface="PT Sans"/>
                <a:ea typeface="PT Sans"/>
                <a:cs typeface="PT Sans"/>
                <a:sym typeface="PT Sans"/>
              </a:rPr>
              <a:t> is a structural design pattern that provides a simplified interface to a library, a framework, or any other complex set of classes. Isololates codes from complex subsystems. </a:t>
            </a:r>
            <a:endParaRPr sz="1200">
              <a:solidFill>
                <a:srgbClr val="444444"/>
              </a:solidFill>
              <a:highlight>
                <a:srgbClr val="FFFFFF"/>
              </a:highlight>
              <a:latin typeface="PT Sans"/>
              <a:ea typeface="PT Sans"/>
              <a:cs typeface="PT Sans"/>
              <a:sym typeface="PT Sans"/>
            </a:endParaRPr>
          </a:p>
          <a:p>
            <a:pPr marL="0" lvl="0" indent="0" algn="l" rtl="0">
              <a:spcBef>
                <a:spcPts val="0"/>
              </a:spcBef>
              <a:spcAft>
                <a:spcPts val="0"/>
              </a:spcAft>
              <a:buClr>
                <a:schemeClr val="dk1"/>
              </a:buClr>
              <a:buSzPts val="1100"/>
              <a:buFont typeface="Arial"/>
              <a:buNone/>
            </a:pPr>
            <a:r>
              <a:rPr lang="en" sz="1200" u="sng">
                <a:solidFill>
                  <a:srgbClr val="302926"/>
                </a:solidFill>
                <a:highlight>
                  <a:srgbClr val="FFFFFF"/>
                </a:highlight>
                <a:latin typeface="PT Sans"/>
                <a:ea typeface="PT Sans"/>
                <a:cs typeface="PT Sans"/>
                <a:sym typeface="PT Sans"/>
                <a:hlinkClick r:id="rId3">
                  <a:extLst>
                    <a:ext uri="{A12FA001-AC4F-418D-AE19-62706E023703}">
                      <ahyp:hlinkClr xmlns:ahyp="http://schemas.microsoft.com/office/drawing/2018/hyperlinkcolor" val="tx"/>
                    </a:ext>
                  </a:extLst>
                </a:hlinkClick>
              </a:rPr>
              <a:t>https://refactoring.guru/design-patterns/facade</a:t>
            </a:r>
            <a:r>
              <a:rPr lang="en" sz="1200">
                <a:solidFill>
                  <a:srgbClr val="444444"/>
                </a:solidFill>
                <a:highlight>
                  <a:srgbClr val="FFFFFF"/>
                </a:highlight>
                <a:latin typeface="PT Sans"/>
                <a:ea typeface="PT Sans"/>
                <a:cs typeface="PT Sans"/>
                <a:sym typeface="PT Sans"/>
              </a:rPr>
              <a:t>  </a:t>
            </a:r>
            <a:endParaRPr sz="1200">
              <a:solidFill>
                <a:srgbClr val="262729"/>
              </a:solidFill>
            </a:endParaRPr>
          </a:p>
          <a:p>
            <a:pPr marL="0" lvl="0" indent="0" algn="l" rtl="0">
              <a:spcBef>
                <a:spcPts val="0"/>
              </a:spcBef>
              <a:spcAft>
                <a:spcPts val="0"/>
              </a:spcAft>
              <a:buNone/>
            </a:pPr>
            <a:endParaRPr sz="1200">
              <a:solidFill>
                <a:srgbClr val="262729"/>
              </a:solidFill>
            </a:endParaRPr>
          </a:p>
          <a:p>
            <a:pPr marL="0" lvl="0" indent="0" algn="l" rtl="0">
              <a:spcBef>
                <a:spcPts val="0"/>
              </a:spcBef>
              <a:spcAft>
                <a:spcPts val="0"/>
              </a:spcAft>
              <a:buNone/>
            </a:pPr>
            <a:r>
              <a:rPr lang="en" sz="1200">
                <a:solidFill>
                  <a:srgbClr val="262729"/>
                </a:solidFill>
              </a:rPr>
              <a:t>In his book “Clean Code”, Robert C. Martin found that the ratio of time spent reading versus writing code is well over 10 to 1. This illustrates just how important writing readable code is.</a:t>
            </a:r>
            <a:endParaRPr sz="1200">
              <a:solidFill>
                <a:srgbClr val="262729"/>
              </a:solidFill>
            </a:endParaRPr>
          </a:p>
          <a:p>
            <a:pPr marL="0" lvl="0" indent="0" algn="l" rtl="0">
              <a:spcBef>
                <a:spcPts val="0"/>
              </a:spcBef>
              <a:spcAft>
                <a:spcPts val="0"/>
              </a:spcAft>
              <a:buNone/>
            </a:pPr>
            <a:r>
              <a:rPr lang="en" sz="1200" u="sng">
                <a:solidFill>
                  <a:schemeClr val="hlink"/>
                </a:solidFill>
                <a:hlinkClick r:id="rId4"/>
              </a:rPr>
              <a:t>https://mentormate.com/blog/the-role-of-layers-in-web-applications/</a:t>
            </a:r>
            <a:r>
              <a:rPr lang="en" sz="1200">
                <a:solidFill>
                  <a:srgbClr val="262729"/>
                </a:solidFill>
              </a:rPr>
              <a:t> </a:t>
            </a:r>
            <a:endParaRPr sz="1200">
              <a:solidFill>
                <a:srgbClr val="262729"/>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99f2f57a71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a:solidFill>
                  <a:srgbClr val="0E1318"/>
                </a:solidFill>
                <a:highlight>
                  <a:schemeClr val="lt1"/>
                </a:highlight>
                <a:latin typeface="Open Sans"/>
                <a:ea typeface="Open Sans"/>
                <a:cs typeface="Open Sans"/>
                <a:sym typeface="Open Sans"/>
              </a:rPr>
              <a:t>- how to build and package the application for deployment.</a:t>
            </a:r>
            <a:endParaRPr sz="1050">
              <a:solidFill>
                <a:srgbClr val="0E1318"/>
              </a:solidFill>
              <a:highlight>
                <a:schemeClr val="lt1"/>
              </a:highlight>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050">
                <a:solidFill>
                  <a:srgbClr val="0E1318"/>
                </a:solidFill>
                <a:highlight>
                  <a:schemeClr val="lt1"/>
                </a:highlight>
                <a:latin typeface="Open Sans"/>
                <a:ea typeface="Open Sans"/>
                <a:cs typeface="Open Sans"/>
                <a:sym typeface="Open Sans"/>
              </a:rPr>
              <a:t>      - Show how to deploy the application.</a:t>
            </a:r>
            <a:endParaRPr sz="1050">
              <a:solidFill>
                <a:srgbClr val="0E1318"/>
              </a:solidFill>
              <a:highlight>
                <a:schemeClr val="lt1"/>
              </a:highlight>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050">
                <a:solidFill>
                  <a:srgbClr val="0E1318"/>
                </a:solidFill>
                <a:highlight>
                  <a:schemeClr val="lt1"/>
                </a:highlight>
                <a:latin typeface="Open Sans"/>
                <a:ea typeface="Open Sans"/>
                <a:cs typeface="Open Sans"/>
                <a:sym typeface="Open Sans"/>
              </a:rPr>
              <a:t>      - Show the features of your client application.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0213702e0a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0213702e0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bd6c00e73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243963" y="-93373"/>
            <a:ext cx="855913" cy="260023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7919140" y="-278604"/>
            <a:ext cx="1383960" cy="932103"/>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7564905" y="-93375"/>
            <a:ext cx="1730072" cy="204458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3100" y="1481055"/>
            <a:ext cx="6816600" cy="24141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7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100" y="3995538"/>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3"/>
        <p:cNvGrpSpPr/>
        <p:nvPr/>
      </p:nvGrpSpPr>
      <p:grpSpPr>
        <a:xfrm>
          <a:off x="0" y="0"/>
          <a:ext cx="0" cy="0"/>
          <a:chOff x="0" y="0"/>
          <a:chExt cx="0" cy="0"/>
        </a:xfrm>
      </p:grpSpPr>
      <p:sp>
        <p:nvSpPr>
          <p:cNvPr id="64" name="Google Shape;64;p11"/>
          <p:cNvSpPr/>
          <p:nvPr/>
        </p:nvSpPr>
        <p:spPr>
          <a:xfrm rot="1103675">
            <a:off x="274406" y="-611819"/>
            <a:ext cx="1245021" cy="318126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p:nvPr/>
        </p:nvSpPr>
        <p:spPr>
          <a:xfrm flipH="1">
            <a:off x="-878080" y="-1048117"/>
            <a:ext cx="2074359" cy="2202022"/>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rot="1884779">
            <a:off x="7986089" y="-765133"/>
            <a:ext cx="2074380" cy="2202044"/>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txBox="1">
            <a:spLocks noGrp="1"/>
          </p:cNvSpPr>
          <p:nvPr>
            <p:ph type="title" hasCustomPrompt="1"/>
          </p:nvPr>
        </p:nvSpPr>
        <p:spPr>
          <a:xfrm>
            <a:off x="1284000" y="1387300"/>
            <a:ext cx="6576000" cy="2100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ONE_COLUMN_TEXT_1">
    <p:spTree>
      <p:nvGrpSpPr>
        <p:cNvPr id="1" name="Shape 70"/>
        <p:cNvGrpSpPr/>
        <p:nvPr/>
      </p:nvGrpSpPr>
      <p:grpSpPr>
        <a:xfrm>
          <a:off x="0" y="0"/>
          <a:ext cx="0" cy="0"/>
          <a:chOff x="0" y="0"/>
          <a:chExt cx="0" cy="0"/>
        </a:xfrm>
      </p:grpSpPr>
      <p:sp>
        <p:nvSpPr>
          <p:cNvPr id="71" name="Google Shape;71;p13"/>
          <p:cNvSpPr/>
          <p:nvPr/>
        </p:nvSpPr>
        <p:spPr>
          <a:xfrm rot="-784685" flipH="1">
            <a:off x="7733575" y="-897417"/>
            <a:ext cx="1244983" cy="329652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1783285">
            <a:off x="7922631" y="-1395695"/>
            <a:ext cx="1031077" cy="3132372"/>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flipH="1">
            <a:off x="-331801" y="-1681325"/>
            <a:ext cx="1214376" cy="400264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13"/>
          <p:cNvSpPr txBox="1">
            <a:spLocks noGrp="1"/>
          </p:cNvSpPr>
          <p:nvPr>
            <p:ph type="subTitle" idx="1"/>
          </p:nvPr>
        </p:nvSpPr>
        <p:spPr>
          <a:xfrm>
            <a:off x="5243700" y="1478750"/>
            <a:ext cx="3180300" cy="301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6"/>
        <p:cNvGrpSpPr/>
        <p:nvPr/>
      </p:nvGrpSpPr>
      <p:grpSpPr>
        <a:xfrm>
          <a:off x="0" y="0"/>
          <a:ext cx="0" cy="0"/>
          <a:chOff x="0" y="0"/>
          <a:chExt cx="0" cy="0"/>
        </a:xfrm>
      </p:grpSpPr>
      <p:sp>
        <p:nvSpPr>
          <p:cNvPr id="77" name="Google Shape;77;p14"/>
          <p:cNvSpPr/>
          <p:nvPr/>
        </p:nvSpPr>
        <p:spPr>
          <a:xfrm flipH="1">
            <a:off x="-243963" y="-169573"/>
            <a:ext cx="855913" cy="260023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flipH="1">
            <a:off x="7919140" y="-278604"/>
            <a:ext cx="1383960" cy="932103"/>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flipH="1">
            <a:off x="7564905" y="-93375"/>
            <a:ext cx="1730072" cy="204458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txBox="1">
            <a:spLocks noGrp="1"/>
          </p:cNvSpPr>
          <p:nvPr>
            <p:ph type="subTitle" idx="1"/>
          </p:nvPr>
        </p:nvSpPr>
        <p:spPr>
          <a:xfrm>
            <a:off x="1497800" y="1489792"/>
            <a:ext cx="2486100" cy="66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algn="ctr" rtl="0">
              <a:spcBef>
                <a:spcPts val="0"/>
              </a:spcBef>
              <a:spcAft>
                <a:spcPts val="0"/>
              </a:spcAft>
              <a:buSzPts val="2100"/>
              <a:buFont typeface="Playfair Display"/>
              <a:buNone/>
              <a:defRPr sz="2100" b="1">
                <a:latin typeface="Playfair Display"/>
                <a:ea typeface="Playfair Display"/>
                <a:cs typeface="Playfair Display"/>
                <a:sym typeface="Playfair Display"/>
              </a:defRPr>
            </a:lvl2pPr>
            <a:lvl3pPr lvl="2"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3pPr>
            <a:lvl4pPr lvl="3"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4pPr>
            <a:lvl5pPr lvl="4"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5pPr>
            <a:lvl6pPr lvl="5"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6pPr>
            <a:lvl7pPr lvl="6"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7pPr>
            <a:lvl8pPr lvl="7"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8pPr>
            <a:lvl9pPr lvl="8" algn="ctr" rtl="0">
              <a:spcBef>
                <a:spcPts val="1600"/>
              </a:spcBef>
              <a:spcAft>
                <a:spcPts val="1600"/>
              </a:spcAft>
              <a:buSzPts val="2100"/>
              <a:buFont typeface="Playfair Display"/>
              <a:buNone/>
              <a:defRPr sz="2100" b="1">
                <a:latin typeface="Playfair Display"/>
                <a:ea typeface="Playfair Display"/>
                <a:cs typeface="Playfair Display"/>
                <a:sym typeface="Playfair Display"/>
              </a:defRPr>
            </a:lvl9pPr>
          </a:lstStyle>
          <a:p>
            <a:endParaRPr/>
          </a:p>
        </p:txBody>
      </p:sp>
      <p:sp>
        <p:nvSpPr>
          <p:cNvPr id="81" name="Google Shape;81;p14"/>
          <p:cNvSpPr txBox="1">
            <a:spLocks noGrp="1"/>
          </p:cNvSpPr>
          <p:nvPr>
            <p:ph type="subTitle" idx="2"/>
          </p:nvPr>
        </p:nvSpPr>
        <p:spPr>
          <a:xfrm>
            <a:off x="1497800" y="2119128"/>
            <a:ext cx="24861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82" name="Google Shape;82;p14"/>
          <p:cNvSpPr txBox="1">
            <a:spLocks noGrp="1"/>
          </p:cNvSpPr>
          <p:nvPr>
            <p:ph type="title" hasCustomPrompt="1"/>
          </p:nvPr>
        </p:nvSpPr>
        <p:spPr>
          <a:xfrm>
            <a:off x="720000" y="1458160"/>
            <a:ext cx="798900" cy="35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2600"/>
            </a:lvl1pPr>
            <a:lvl2pPr lvl="1" algn="ctr" rtl="0">
              <a:spcBef>
                <a:spcPts val="0"/>
              </a:spcBef>
              <a:spcAft>
                <a:spcPts val="0"/>
              </a:spcAft>
              <a:buSzPts val="4000"/>
              <a:buNone/>
              <a:defRPr sz="4000" b="1"/>
            </a:lvl2pPr>
            <a:lvl3pPr lvl="2" algn="ctr" rtl="0">
              <a:spcBef>
                <a:spcPts val="0"/>
              </a:spcBef>
              <a:spcAft>
                <a:spcPts val="0"/>
              </a:spcAft>
              <a:buSzPts val="4000"/>
              <a:buNone/>
              <a:defRPr sz="4000" b="1"/>
            </a:lvl3pPr>
            <a:lvl4pPr lvl="3" algn="ctr" rtl="0">
              <a:spcBef>
                <a:spcPts val="0"/>
              </a:spcBef>
              <a:spcAft>
                <a:spcPts val="0"/>
              </a:spcAft>
              <a:buSzPts val="4000"/>
              <a:buNone/>
              <a:defRPr sz="4000" b="1"/>
            </a:lvl4pPr>
            <a:lvl5pPr lvl="4" algn="ctr" rtl="0">
              <a:spcBef>
                <a:spcPts val="0"/>
              </a:spcBef>
              <a:spcAft>
                <a:spcPts val="0"/>
              </a:spcAft>
              <a:buSzPts val="4000"/>
              <a:buNone/>
              <a:defRPr sz="4000" b="1"/>
            </a:lvl5pPr>
            <a:lvl6pPr lvl="5" algn="ctr" rtl="0">
              <a:spcBef>
                <a:spcPts val="0"/>
              </a:spcBef>
              <a:spcAft>
                <a:spcPts val="0"/>
              </a:spcAft>
              <a:buSzPts val="4000"/>
              <a:buNone/>
              <a:defRPr sz="4000" b="1"/>
            </a:lvl6pPr>
            <a:lvl7pPr lvl="6" algn="ctr" rtl="0">
              <a:spcBef>
                <a:spcPts val="0"/>
              </a:spcBef>
              <a:spcAft>
                <a:spcPts val="0"/>
              </a:spcAft>
              <a:buSzPts val="4000"/>
              <a:buNone/>
              <a:defRPr sz="4000" b="1"/>
            </a:lvl7pPr>
            <a:lvl8pPr lvl="7" algn="ctr" rtl="0">
              <a:spcBef>
                <a:spcPts val="0"/>
              </a:spcBef>
              <a:spcAft>
                <a:spcPts val="0"/>
              </a:spcAft>
              <a:buSzPts val="4000"/>
              <a:buNone/>
              <a:defRPr sz="4000" b="1"/>
            </a:lvl8pPr>
            <a:lvl9pPr lvl="8" algn="ctr" rtl="0">
              <a:spcBef>
                <a:spcPts val="0"/>
              </a:spcBef>
              <a:spcAft>
                <a:spcPts val="0"/>
              </a:spcAft>
              <a:buSzPts val="4000"/>
              <a:buNone/>
              <a:defRPr sz="4000" b="1"/>
            </a:lvl9pPr>
          </a:lstStyle>
          <a:p>
            <a:r>
              <a:t>xx%</a:t>
            </a:r>
          </a:p>
        </p:txBody>
      </p:sp>
      <p:sp>
        <p:nvSpPr>
          <p:cNvPr id="83" name="Google Shape;83;p14"/>
          <p:cNvSpPr txBox="1">
            <a:spLocks noGrp="1"/>
          </p:cNvSpPr>
          <p:nvPr>
            <p:ph type="subTitle" idx="3"/>
          </p:nvPr>
        </p:nvSpPr>
        <p:spPr>
          <a:xfrm>
            <a:off x="1497800" y="3288764"/>
            <a:ext cx="2486100" cy="66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algn="ctr" rtl="0">
              <a:spcBef>
                <a:spcPts val="0"/>
              </a:spcBef>
              <a:spcAft>
                <a:spcPts val="0"/>
              </a:spcAft>
              <a:buSzPts val="2100"/>
              <a:buFont typeface="Playfair Display"/>
              <a:buNone/>
              <a:defRPr sz="2100" b="1">
                <a:latin typeface="Playfair Display"/>
                <a:ea typeface="Playfair Display"/>
                <a:cs typeface="Playfair Display"/>
                <a:sym typeface="Playfair Display"/>
              </a:defRPr>
            </a:lvl2pPr>
            <a:lvl3pPr lvl="2"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3pPr>
            <a:lvl4pPr lvl="3"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4pPr>
            <a:lvl5pPr lvl="4"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5pPr>
            <a:lvl6pPr lvl="5"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6pPr>
            <a:lvl7pPr lvl="6"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7pPr>
            <a:lvl8pPr lvl="7"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8pPr>
            <a:lvl9pPr lvl="8" algn="ctr" rtl="0">
              <a:spcBef>
                <a:spcPts val="1600"/>
              </a:spcBef>
              <a:spcAft>
                <a:spcPts val="1600"/>
              </a:spcAft>
              <a:buSzPts val="2100"/>
              <a:buFont typeface="Playfair Display"/>
              <a:buNone/>
              <a:defRPr sz="2100" b="1">
                <a:latin typeface="Playfair Display"/>
                <a:ea typeface="Playfair Display"/>
                <a:cs typeface="Playfair Display"/>
                <a:sym typeface="Playfair Display"/>
              </a:defRPr>
            </a:lvl9pPr>
          </a:lstStyle>
          <a:p>
            <a:endParaRPr/>
          </a:p>
        </p:txBody>
      </p:sp>
      <p:sp>
        <p:nvSpPr>
          <p:cNvPr id="84" name="Google Shape;84;p14"/>
          <p:cNvSpPr txBox="1">
            <a:spLocks noGrp="1"/>
          </p:cNvSpPr>
          <p:nvPr>
            <p:ph type="subTitle" idx="4"/>
          </p:nvPr>
        </p:nvSpPr>
        <p:spPr>
          <a:xfrm>
            <a:off x="1497800" y="3918099"/>
            <a:ext cx="24861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85" name="Google Shape;85;p14"/>
          <p:cNvSpPr txBox="1">
            <a:spLocks noGrp="1"/>
          </p:cNvSpPr>
          <p:nvPr>
            <p:ph type="title" idx="5" hasCustomPrompt="1"/>
          </p:nvPr>
        </p:nvSpPr>
        <p:spPr>
          <a:xfrm>
            <a:off x="720000" y="3257135"/>
            <a:ext cx="798900" cy="35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2600"/>
            </a:lvl1pPr>
            <a:lvl2pPr lvl="1" algn="ctr" rtl="0">
              <a:spcBef>
                <a:spcPts val="0"/>
              </a:spcBef>
              <a:spcAft>
                <a:spcPts val="0"/>
              </a:spcAft>
              <a:buSzPts val="4000"/>
              <a:buNone/>
              <a:defRPr sz="4000" b="1"/>
            </a:lvl2pPr>
            <a:lvl3pPr lvl="2" algn="ctr" rtl="0">
              <a:spcBef>
                <a:spcPts val="0"/>
              </a:spcBef>
              <a:spcAft>
                <a:spcPts val="0"/>
              </a:spcAft>
              <a:buSzPts val="4000"/>
              <a:buNone/>
              <a:defRPr sz="4000" b="1"/>
            </a:lvl3pPr>
            <a:lvl4pPr lvl="3" algn="ctr" rtl="0">
              <a:spcBef>
                <a:spcPts val="0"/>
              </a:spcBef>
              <a:spcAft>
                <a:spcPts val="0"/>
              </a:spcAft>
              <a:buSzPts val="4000"/>
              <a:buNone/>
              <a:defRPr sz="4000" b="1"/>
            </a:lvl4pPr>
            <a:lvl5pPr lvl="4" algn="ctr" rtl="0">
              <a:spcBef>
                <a:spcPts val="0"/>
              </a:spcBef>
              <a:spcAft>
                <a:spcPts val="0"/>
              </a:spcAft>
              <a:buSzPts val="4000"/>
              <a:buNone/>
              <a:defRPr sz="4000" b="1"/>
            </a:lvl5pPr>
            <a:lvl6pPr lvl="5" algn="ctr" rtl="0">
              <a:spcBef>
                <a:spcPts val="0"/>
              </a:spcBef>
              <a:spcAft>
                <a:spcPts val="0"/>
              </a:spcAft>
              <a:buSzPts val="4000"/>
              <a:buNone/>
              <a:defRPr sz="4000" b="1"/>
            </a:lvl6pPr>
            <a:lvl7pPr lvl="6" algn="ctr" rtl="0">
              <a:spcBef>
                <a:spcPts val="0"/>
              </a:spcBef>
              <a:spcAft>
                <a:spcPts val="0"/>
              </a:spcAft>
              <a:buSzPts val="4000"/>
              <a:buNone/>
              <a:defRPr sz="4000" b="1"/>
            </a:lvl7pPr>
            <a:lvl8pPr lvl="7" algn="ctr" rtl="0">
              <a:spcBef>
                <a:spcPts val="0"/>
              </a:spcBef>
              <a:spcAft>
                <a:spcPts val="0"/>
              </a:spcAft>
              <a:buSzPts val="4000"/>
              <a:buNone/>
              <a:defRPr sz="4000" b="1"/>
            </a:lvl8pPr>
            <a:lvl9pPr lvl="8" algn="ctr" rtl="0">
              <a:spcBef>
                <a:spcPts val="0"/>
              </a:spcBef>
              <a:spcAft>
                <a:spcPts val="0"/>
              </a:spcAft>
              <a:buSzPts val="4000"/>
              <a:buNone/>
              <a:defRPr sz="4000" b="1"/>
            </a:lvl9pPr>
          </a:lstStyle>
          <a:p>
            <a:r>
              <a:t>xx%</a:t>
            </a:r>
          </a:p>
        </p:txBody>
      </p:sp>
      <p:sp>
        <p:nvSpPr>
          <p:cNvPr id="86" name="Google Shape;86;p14"/>
          <p:cNvSpPr txBox="1">
            <a:spLocks noGrp="1"/>
          </p:cNvSpPr>
          <p:nvPr>
            <p:ph type="subTitle" idx="6"/>
          </p:nvPr>
        </p:nvSpPr>
        <p:spPr>
          <a:xfrm>
            <a:off x="5944800" y="1489792"/>
            <a:ext cx="2486100" cy="66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algn="ctr" rtl="0">
              <a:spcBef>
                <a:spcPts val="0"/>
              </a:spcBef>
              <a:spcAft>
                <a:spcPts val="0"/>
              </a:spcAft>
              <a:buSzPts val="2100"/>
              <a:buFont typeface="Playfair Display"/>
              <a:buNone/>
              <a:defRPr sz="2100" b="1">
                <a:latin typeface="Playfair Display"/>
                <a:ea typeface="Playfair Display"/>
                <a:cs typeface="Playfair Display"/>
                <a:sym typeface="Playfair Display"/>
              </a:defRPr>
            </a:lvl2pPr>
            <a:lvl3pPr lvl="2"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3pPr>
            <a:lvl4pPr lvl="3"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4pPr>
            <a:lvl5pPr lvl="4"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5pPr>
            <a:lvl6pPr lvl="5"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6pPr>
            <a:lvl7pPr lvl="6"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7pPr>
            <a:lvl8pPr lvl="7"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8pPr>
            <a:lvl9pPr lvl="8" algn="ctr" rtl="0">
              <a:spcBef>
                <a:spcPts val="1600"/>
              </a:spcBef>
              <a:spcAft>
                <a:spcPts val="1600"/>
              </a:spcAft>
              <a:buSzPts val="2100"/>
              <a:buFont typeface="Playfair Display"/>
              <a:buNone/>
              <a:defRPr sz="2100" b="1">
                <a:latin typeface="Playfair Display"/>
                <a:ea typeface="Playfair Display"/>
                <a:cs typeface="Playfair Display"/>
                <a:sym typeface="Playfair Display"/>
              </a:defRPr>
            </a:lvl9pPr>
          </a:lstStyle>
          <a:p>
            <a:endParaRPr/>
          </a:p>
        </p:txBody>
      </p:sp>
      <p:sp>
        <p:nvSpPr>
          <p:cNvPr id="87" name="Google Shape;87;p14"/>
          <p:cNvSpPr txBox="1">
            <a:spLocks noGrp="1"/>
          </p:cNvSpPr>
          <p:nvPr>
            <p:ph type="subTitle" idx="7"/>
          </p:nvPr>
        </p:nvSpPr>
        <p:spPr>
          <a:xfrm>
            <a:off x="5944800" y="2119127"/>
            <a:ext cx="24861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88" name="Google Shape;88;p14"/>
          <p:cNvSpPr txBox="1">
            <a:spLocks noGrp="1"/>
          </p:cNvSpPr>
          <p:nvPr>
            <p:ph type="title" idx="8" hasCustomPrompt="1"/>
          </p:nvPr>
        </p:nvSpPr>
        <p:spPr>
          <a:xfrm>
            <a:off x="4986065" y="1458160"/>
            <a:ext cx="989700" cy="35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2600"/>
            </a:lvl1pPr>
            <a:lvl2pPr lvl="1" algn="ctr" rtl="0">
              <a:spcBef>
                <a:spcPts val="0"/>
              </a:spcBef>
              <a:spcAft>
                <a:spcPts val="0"/>
              </a:spcAft>
              <a:buSzPts val="4000"/>
              <a:buNone/>
              <a:defRPr sz="4000" b="1"/>
            </a:lvl2pPr>
            <a:lvl3pPr lvl="2" algn="ctr" rtl="0">
              <a:spcBef>
                <a:spcPts val="0"/>
              </a:spcBef>
              <a:spcAft>
                <a:spcPts val="0"/>
              </a:spcAft>
              <a:buSzPts val="4000"/>
              <a:buNone/>
              <a:defRPr sz="4000" b="1"/>
            </a:lvl3pPr>
            <a:lvl4pPr lvl="3" algn="ctr" rtl="0">
              <a:spcBef>
                <a:spcPts val="0"/>
              </a:spcBef>
              <a:spcAft>
                <a:spcPts val="0"/>
              </a:spcAft>
              <a:buSzPts val="4000"/>
              <a:buNone/>
              <a:defRPr sz="4000" b="1"/>
            </a:lvl4pPr>
            <a:lvl5pPr lvl="4" algn="ctr" rtl="0">
              <a:spcBef>
                <a:spcPts val="0"/>
              </a:spcBef>
              <a:spcAft>
                <a:spcPts val="0"/>
              </a:spcAft>
              <a:buSzPts val="4000"/>
              <a:buNone/>
              <a:defRPr sz="4000" b="1"/>
            </a:lvl5pPr>
            <a:lvl6pPr lvl="5" algn="ctr" rtl="0">
              <a:spcBef>
                <a:spcPts val="0"/>
              </a:spcBef>
              <a:spcAft>
                <a:spcPts val="0"/>
              </a:spcAft>
              <a:buSzPts val="4000"/>
              <a:buNone/>
              <a:defRPr sz="4000" b="1"/>
            </a:lvl6pPr>
            <a:lvl7pPr lvl="6" algn="ctr" rtl="0">
              <a:spcBef>
                <a:spcPts val="0"/>
              </a:spcBef>
              <a:spcAft>
                <a:spcPts val="0"/>
              </a:spcAft>
              <a:buSzPts val="4000"/>
              <a:buNone/>
              <a:defRPr sz="4000" b="1"/>
            </a:lvl7pPr>
            <a:lvl8pPr lvl="7" algn="ctr" rtl="0">
              <a:spcBef>
                <a:spcPts val="0"/>
              </a:spcBef>
              <a:spcAft>
                <a:spcPts val="0"/>
              </a:spcAft>
              <a:buSzPts val="4000"/>
              <a:buNone/>
              <a:defRPr sz="4000" b="1"/>
            </a:lvl8pPr>
            <a:lvl9pPr lvl="8" algn="ctr" rtl="0">
              <a:spcBef>
                <a:spcPts val="0"/>
              </a:spcBef>
              <a:spcAft>
                <a:spcPts val="0"/>
              </a:spcAft>
              <a:buSzPts val="4000"/>
              <a:buNone/>
              <a:defRPr sz="4000" b="1"/>
            </a:lvl9pPr>
          </a:lstStyle>
          <a:p>
            <a:r>
              <a:t>xx%</a:t>
            </a:r>
          </a:p>
        </p:txBody>
      </p:sp>
      <p:sp>
        <p:nvSpPr>
          <p:cNvPr id="89" name="Google Shape;89;p14"/>
          <p:cNvSpPr txBox="1">
            <a:spLocks noGrp="1"/>
          </p:cNvSpPr>
          <p:nvPr>
            <p:ph type="subTitle" idx="9"/>
          </p:nvPr>
        </p:nvSpPr>
        <p:spPr>
          <a:xfrm>
            <a:off x="5944800" y="3288772"/>
            <a:ext cx="2156100" cy="66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algn="ctr" rtl="0">
              <a:spcBef>
                <a:spcPts val="0"/>
              </a:spcBef>
              <a:spcAft>
                <a:spcPts val="0"/>
              </a:spcAft>
              <a:buSzPts val="2100"/>
              <a:buFont typeface="Playfair Display"/>
              <a:buNone/>
              <a:defRPr sz="2100" b="1">
                <a:latin typeface="Playfair Display"/>
                <a:ea typeface="Playfair Display"/>
                <a:cs typeface="Playfair Display"/>
                <a:sym typeface="Playfair Display"/>
              </a:defRPr>
            </a:lvl2pPr>
            <a:lvl3pPr lvl="2"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3pPr>
            <a:lvl4pPr lvl="3"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4pPr>
            <a:lvl5pPr lvl="4"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5pPr>
            <a:lvl6pPr lvl="5"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6pPr>
            <a:lvl7pPr lvl="6"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7pPr>
            <a:lvl8pPr lvl="7"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8pPr>
            <a:lvl9pPr lvl="8" algn="ctr" rtl="0">
              <a:spcBef>
                <a:spcPts val="1600"/>
              </a:spcBef>
              <a:spcAft>
                <a:spcPts val="1600"/>
              </a:spcAft>
              <a:buSzPts val="2100"/>
              <a:buFont typeface="Playfair Display"/>
              <a:buNone/>
              <a:defRPr sz="2100" b="1">
                <a:latin typeface="Playfair Display"/>
                <a:ea typeface="Playfair Display"/>
                <a:cs typeface="Playfair Display"/>
                <a:sym typeface="Playfair Display"/>
              </a:defRPr>
            </a:lvl9pPr>
          </a:lstStyle>
          <a:p>
            <a:endParaRPr/>
          </a:p>
        </p:txBody>
      </p:sp>
      <p:sp>
        <p:nvSpPr>
          <p:cNvPr id="90" name="Google Shape;90;p14"/>
          <p:cNvSpPr txBox="1">
            <a:spLocks noGrp="1"/>
          </p:cNvSpPr>
          <p:nvPr>
            <p:ph type="subTitle" idx="13"/>
          </p:nvPr>
        </p:nvSpPr>
        <p:spPr>
          <a:xfrm>
            <a:off x="5944800" y="3918099"/>
            <a:ext cx="24861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1" name="Google Shape;91;p14"/>
          <p:cNvSpPr txBox="1">
            <a:spLocks noGrp="1"/>
          </p:cNvSpPr>
          <p:nvPr>
            <p:ph type="title" idx="14" hasCustomPrompt="1"/>
          </p:nvPr>
        </p:nvSpPr>
        <p:spPr>
          <a:xfrm>
            <a:off x="4986065" y="3257135"/>
            <a:ext cx="989700" cy="35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2600"/>
            </a:lvl1pPr>
            <a:lvl2pPr lvl="1" algn="ctr" rtl="0">
              <a:spcBef>
                <a:spcPts val="0"/>
              </a:spcBef>
              <a:spcAft>
                <a:spcPts val="0"/>
              </a:spcAft>
              <a:buSzPts val="4000"/>
              <a:buNone/>
              <a:defRPr sz="4000" b="1"/>
            </a:lvl2pPr>
            <a:lvl3pPr lvl="2" algn="ctr" rtl="0">
              <a:spcBef>
                <a:spcPts val="0"/>
              </a:spcBef>
              <a:spcAft>
                <a:spcPts val="0"/>
              </a:spcAft>
              <a:buSzPts val="4000"/>
              <a:buNone/>
              <a:defRPr sz="4000" b="1"/>
            </a:lvl3pPr>
            <a:lvl4pPr lvl="3" algn="ctr" rtl="0">
              <a:spcBef>
                <a:spcPts val="0"/>
              </a:spcBef>
              <a:spcAft>
                <a:spcPts val="0"/>
              </a:spcAft>
              <a:buSzPts val="4000"/>
              <a:buNone/>
              <a:defRPr sz="4000" b="1"/>
            </a:lvl4pPr>
            <a:lvl5pPr lvl="4" algn="ctr" rtl="0">
              <a:spcBef>
                <a:spcPts val="0"/>
              </a:spcBef>
              <a:spcAft>
                <a:spcPts val="0"/>
              </a:spcAft>
              <a:buSzPts val="4000"/>
              <a:buNone/>
              <a:defRPr sz="4000" b="1"/>
            </a:lvl5pPr>
            <a:lvl6pPr lvl="5" algn="ctr" rtl="0">
              <a:spcBef>
                <a:spcPts val="0"/>
              </a:spcBef>
              <a:spcAft>
                <a:spcPts val="0"/>
              </a:spcAft>
              <a:buSzPts val="4000"/>
              <a:buNone/>
              <a:defRPr sz="4000" b="1"/>
            </a:lvl6pPr>
            <a:lvl7pPr lvl="6" algn="ctr" rtl="0">
              <a:spcBef>
                <a:spcPts val="0"/>
              </a:spcBef>
              <a:spcAft>
                <a:spcPts val="0"/>
              </a:spcAft>
              <a:buSzPts val="4000"/>
              <a:buNone/>
              <a:defRPr sz="4000" b="1"/>
            </a:lvl7pPr>
            <a:lvl8pPr lvl="7" algn="ctr" rtl="0">
              <a:spcBef>
                <a:spcPts val="0"/>
              </a:spcBef>
              <a:spcAft>
                <a:spcPts val="0"/>
              </a:spcAft>
              <a:buSzPts val="4000"/>
              <a:buNone/>
              <a:defRPr sz="4000" b="1"/>
            </a:lvl8pPr>
            <a:lvl9pPr lvl="8" algn="ctr" rtl="0">
              <a:spcBef>
                <a:spcPts val="0"/>
              </a:spcBef>
              <a:spcAft>
                <a:spcPts val="0"/>
              </a:spcAft>
              <a:buSzPts val="4000"/>
              <a:buNone/>
              <a:defRPr sz="4000" b="1"/>
            </a:lvl9pPr>
          </a:lstStyle>
          <a:p>
            <a:r>
              <a:t>xx%</a:t>
            </a:r>
          </a:p>
        </p:txBody>
      </p:sp>
      <p:sp>
        <p:nvSpPr>
          <p:cNvPr id="92" name="Google Shape;92;p14"/>
          <p:cNvSpPr txBox="1">
            <a:spLocks noGrp="1"/>
          </p:cNvSpPr>
          <p:nvPr>
            <p:ph type="title" idx="15"/>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93"/>
        <p:cNvGrpSpPr/>
        <p:nvPr/>
      </p:nvGrpSpPr>
      <p:grpSpPr>
        <a:xfrm>
          <a:off x="0" y="0"/>
          <a:ext cx="0" cy="0"/>
          <a:chOff x="0" y="0"/>
          <a:chExt cx="0" cy="0"/>
        </a:xfrm>
      </p:grpSpPr>
      <p:sp>
        <p:nvSpPr>
          <p:cNvPr id="94" name="Google Shape;94;p15"/>
          <p:cNvSpPr/>
          <p:nvPr/>
        </p:nvSpPr>
        <p:spPr>
          <a:xfrm rot="-784685" flipH="1">
            <a:off x="7733586" y="-364017"/>
            <a:ext cx="1244983" cy="329652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1783285">
            <a:off x="8151242" y="-786095"/>
            <a:ext cx="1031077" cy="3132372"/>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flipH="1">
            <a:off x="-408376" y="-174026"/>
            <a:ext cx="1214376" cy="4128522"/>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title"/>
          </p:nvPr>
        </p:nvSpPr>
        <p:spPr>
          <a:xfrm>
            <a:off x="1407300" y="1189100"/>
            <a:ext cx="63294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8" name="Google Shape;98;p15"/>
          <p:cNvSpPr txBox="1">
            <a:spLocks noGrp="1"/>
          </p:cNvSpPr>
          <p:nvPr>
            <p:ph type="subTitle" idx="1"/>
          </p:nvPr>
        </p:nvSpPr>
        <p:spPr>
          <a:xfrm>
            <a:off x="2008950" y="3153500"/>
            <a:ext cx="51261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9"/>
        <p:cNvGrpSpPr/>
        <p:nvPr/>
      </p:nvGrpSpPr>
      <p:grpSpPr>
        <a:xfrm>
          <a:off x="0" y="0"/>
          <a:ext cx="0" cy="0"/>
          <a:chOff x="0" y="0"/>
          <a:chExt cx="0" cy="0"/>
        </a:xfrm>
      </p:grpSpPr>
      <p:sp>
        <p:nvSpPr>
          <p:cNvPr id="100" name="Google Shape;100;p16"/>
          <p:cNvSpPr/>
          <p:nvPr/>
        </p:nvSpPr>
        <p:spPr>
          <a:xfrm rot="-1532380">
            <a:off x="-984785" y="25045"/>
            <a:ext cx="2462769" cy="3479258"/>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1747850" y="-340664"/>
            <a:ext cx="2293271" cy="3283712"/>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rot="1315565" flipH="1">
            <a:off x="7997421" y="-481925"/>
            <a:ext cx="2374167" cy="2805933"/>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txBox="1">
            <a:spLocks noGrp="1"/>
          </p:cNvSpPr>
          <p:nvPr>
            <p:ph type="title"/>
          </p:nvPr>
        </p:nvSpPr>
        <p:spPr>
          <a:xfrm>
            <a:off x="4070700" y="3115663"/>
            <a:ext cx="4360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4" name="Google Shape;104;p16"/>
          <p:cNvSpPr txBox="1">
            <a:spLocks noGrp="1"/>
          </p:cNvSpPr>
          <p:nvPr>
            <p:ph type="subTitle" idx="1"/>
          </p:nvPr>
        </p:nvSpPr>
        <p:spPr>
          <a:xfrm>
            <a:off x="1739700" y="1511313"/>
            <a:ext cx="66912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105"/>
        <p:cNvGrpSpPr/>
        <p:nvPr/>
      </p:nvGrpSpPr>
      <p:grpSpPr>
        <a:xfrm>
          <a:off x="0" y="0"/>
          <a:ext cx="0" cy="0"/>
          <a:chOff x="0" y="0"/>
          <a:chExt cx="0" cy="0"/>
        </a:xfrm>
      </p:grpSpPr>
      <p:sp>
        <p:nvSpPr>
          <p:cNvPr id="106" name="Google Shape;106;p17"/>
          <p:cNvSpPr/>
          <p:nvPr/>
        </p:nvSpPr>
        <p:spPr>
          <a:xfrm rot="-455257" flipH="1">
            <a:off x="7806607" y="-318267"/>
            <a:ext cx="1246880" cy="4103824"/>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rot="-1538068">
            <a:off x="8279381" y="-585154"/>
            <a:ext cx="1048448" cy="3401387"/>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rot="654765" flipH="1">
            <a:off x="-453981" y="-1416413"/>
            <a:ext cx="1214384" cy="4002644"/>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4572000" y="1303638"/>
            <a:ext cx="3293700" cy="2084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0" name="Google Shape;110;p17"/>
          <p:cNvSpPr txBox="1">
            <a:spLocks noGrp="1"/>
          </p:cNvSpPr>
          <p:nvPr>
            <p:ph type="subTitle" idx="1"/>
          </p:nvPr>
        </p:nvSpPr>
        <p:spPr>
          <a:xfrm>
            <a:off x="4572000" y="3292363"/>
            <a:ext cx="34914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11"/>
        <p:cNvGrpSpPr/>
        <p:nvPr/>
      </p:nvGrpSpPr>
      <p:grpSpPr>
        <a:xfrm>
          <a:off x="0" y="0"/>
          <a:ext cx="0" cy="0"/>
          <a:chOff x="0" y="0"/>
          <a:chExt cx="0" cy="0"/>
        </a:xfrm>
      </p:grpSpPr>
      <p:sp>
        <p:nvSpPr>
          <p:cNvPr id="112" name="Google Shape;112;p18"/>
          <p:cNvSpPr/>
          <p:nvPr/>
        </p:nvSpPr>
        <p:spPr>
          <a:xfrm rot="2539665" flipH="1">
            <a:off x="7952801" y="67183"/>
            <a:ext cx="1899215" cy="944427"/>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rot="-1669522" flipH="1">
            <a:off x="-1115619" y="-369656"/>
            <a:ext cx="2074389" cy="2202054"/>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rot="-1532380">
            <a:off x="-1606285" y="-643205"/>
            <a:ext cx="2462769" cy="3479258"/>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txBox="1">
            <a:spLocks noGrp="1"/>
          </p:cNvSpPr>
          <p:nvPr>
            <p:ph type="title"/>
          </p:nvPr>
        </p:nvSpPr>
        <p:spPr>
          <a:xfrm>
            <a:off x="720000" y="445025"/>
            <a:ext cx="429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18"/>
          <p:cNvSpPr txBox="1">
            <a:spLocks noGrp="1"/>
          </p:cNvSpPr>
          <p:nvPr>
            <p:ph type="subTitle" idx="1"/>
          </p:nvPr>
        </p:nvSpPr>
        <p:spPr>
          <a:xfrm>
            <a:off x="720000" y="2215050"/>
            <a:ext cx="25755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117"/>
        <p:cNvGrpSpPr/>
        <p:nvPr/>
      </p:nvGrpSpPr>
      <p:grpSpPr>
        <a:xfrm>
          <a:off x="0" y="0"/>
          <a:ext cx="0" cy="0"/>
          <a:chOff x="0" y="0"/>
          <a:chExt cx="0" cy="0"/>
        </a:xfrm>
      </p:grpSpPr>
      <p:sp>
        <p:nvSpPr>
          <p:cNvPr id="118" name="Google Shape;118;p19"/>
          <p:cNvSpPr/>
          <p:nvPr/>
        </p:nvSpPr>
        <p:spPr>
          <a:xfrm rot="2539665" flipH="1">
            <a:off x="7952801" y="67183"/>
            <a:ext cx="1899215" cy="944427"/>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rot="-1669522" flipH="1">
            <a:off x="-1115619" y="-369656"/>
            <a:ext cx="2074389" cy="2202054"/>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rot="-1532380">
            <a:off x="-1606285" y="-643205"/>
            <a:ext cx="2462769" cy="3479258"/>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txBox="1">
            <a:spLocks noGrp="1"/>
          </p:cNvSpPr>
          <p:nvPr>
            <p:ph type="body" idx="1"/>
          </p:nvPr>
        </p:nvSpPr>
        <p:spPr>
          <a:xfrm>
            <a:off x="719900" y="1533450"/>
            <a:ext cx="7704000" cy="309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122" name="Google Shape;12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3"/>
        <p:cNvGrpSpPr/>
        <p:nvPr/>
      </p:nvGrpSpPr>
      <p:grpSpPr>
        <a:xfrm>
          <a:off x="0" y="0"/>
          <a:ext cx="0" cy="0"/>
          <a:chOff x="0" y="0"/>
          <a:chExt cx="0" cy="0"/>
        </a:xfrm>
      </p:grpSpPr>
      <p:sp>
        <p:nvSpPr>
          <p:cNvPr id="124" name="Google Shape;124;p20"/>
          <p:cNvSpPr/>
          <p:nvPr/>
        </p:nvSpPr>
        <p:spPr>
          <a:xfrm rot="1236882" flipH="1">
            <a:off x="7680459" y="103396"/>
            <a:ext cx="2374143" cy="2805904"/>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flipH="1">
            <a:off x="8516333" y="-485412"/>
            <a:ext cx="2293271" cy="2585072"/>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rot="-1315565">
            <a:off x="-1005022" y="-481925"/>
            <a:ext cx="2374167" cy="2805933"/>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txBox="1">
            <a:spLocks noGrp="1"/>
          </p:cNvSpPr>
          <p:nvPr>
            <p:ph type="title"/>
          </p:nvPr>
        </p:nvSpPr>
        <p:spPr>
          <a:xfrm>
            <a:off x="720000" y="331297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 name="Google Shape;128;p20"/>
          <p:cNvSpPr txBox="1">
            <a:spLocks noGrp="1"/>
          </p:cNvSpPr>
          <p:nvPr>
            <p:ph type="subTitle" idx="1"/>
          </p:nvPr>
        </p:nvSpPr>
        <p:spPr>
          <a:xfrm>
            <a:off x="720000" y="371855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9" name="Google Shape;129;p20"/>
          <p:cNvSpPr txBox="1">
            <a:spLocks noGrp="1"/>
          </p:cNvSpPr>
          <p:nvPr>
            <p:ph type="title" idx="2"/>
          </p:nvPr>
        </p:nvSpPr>
        <p:spPr>
          <a:xfrm>
            <a:off x="3484419" y="1875613"/>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20"/>
          <p:cNvSpPr txBox="1">
            <a:spLocks noGrp="1"/>
          </p:cNvSpPr>
          <p:nvPr>
            <p:ph type="subTitle" idx="3"/>
          </p:nvPr>
        </p:nvSpPr>
        <p:spPr>
          <a:xfrm>
            <a:off x="3484421" y="2269788"/>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1" name="Google Shape;131;p20"/>
          <p:cNvSpPr txBox="1">
            <a:spLocks noGrp="1"/>
          </p:cNvSpPr>
          <p:nvPr>
            <p:ph type="title" idx="4"/>
          </p:nvPr>
        </p:nvSpPr>
        <p:spPr>
          <a:xfrm>
            <a:off x="6255596" y="333577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 name="Google Shape;132;p20"/>
          <p:cNvSpPr txBox="1">
            <a:spLocks noGrp="1"/>
          </p:cNvSpPr>
          <p:nvPr>
            <p:ph type="subTitle" idx="5"/>
          </p:nvPr>
        </p:nvSpPr>
        <p:spPr>
          <a:xfrm>
            <a:off x="6255599" y="371855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20"/>
          <p:cNvSpPr txBox="1">
            <a:spLocks noGrp="1"/>
          </p:cNvSpPr>
          <p:nvPr>
            <p:ph type="title" idx="6"/>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rot="784685">
            <a:off x="-181759" y="-821217"/>
            <a:ext cx="1244983" cy="329652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1783285" flipH="1">
            <a:off x="-385508" y="-1243295"/>
            <a:ext cx="1031077" cy="3132372"/>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8143200" y="-478825"/>
            <a:ext cx="1214376" cy="4636445"/>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195100"/>
            <a:ext cx="4337700" cy="146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178725"/>
            <a:ext cx="5067600" cy="1000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676775"/>
            <a:ext cx="5067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34"/>
        <p:cNvGrpSpPr/>
        <p:nvPr/>
      </p:nvGrpSpPr>
      <p:grpSpPr>
        <a:xfrm>
          <a:off x="0" y="0"/>
          <a:ext cx="0" cy="0"/>
          <a:chOff x="0" y="0"/>
          <a:chExt cx="0" cy="0"/>
        </a:xfrm>
      </p:grpSpPr>
      <p:sp>
        <p:nvSpPr>
          <p:cNvPr id="135" name="Google Shape;135;p21"/>
          <p:cNvSpPr/>
          <p:nvPr/>
        </p:nvSpPr>
        <p:spPr>
          <a:xfrm flipH="1">
            <a:off x="8252620" y="-928356"/>
            <a:ext cx="1245003" cy="3181217"/>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rot="-844789">
            <a:off x="8256274" y="-340789"/>
            <a:ext cx="1031065" cy="343335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263905" y="-1215306"/>
            <a:ext cx="1245003" cy="3181217"/>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txBox="1">
            <a:spLocks noGrp="1"/>
          </p:cNvSpPr>
          <p:nvPr>
            <p:ph type="title"/>
          </p:nvPr>
        </p:nvSpPr>
        <p:spPr>
          <a:xfrm>
            <a:off x="1323370" y="1297597"/>
            <a:ext cx="2175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 name="Google Shape;139;p21"/>
          <p:cNvSpPr txBox="1">
            <a:spLocks noGrp="1"/>
          </p:cNvSpPr>
          <p:nvPr>
            <p:ph type="subTitle" idx="1"/>
          </p:nvPr>
        </p:nvSpPr>
        <p:spPr>
          <a:xfrm>
            <a:off x="1323370" y="1749106"/>
            <a:ext cx="2175300" cy="60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0" name="Google Shape;140;p21"/>
          <p:cNvSpPr txBox="1">
            <a:spLocks noGrp="1"/>
          </p:cNvSpPr>
          <p:nvPr>
            <p:ph type="title" idx="2"/>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21"/>
          <p:cNvSpPr txBox="1">
            <a:spLocks noGrp="1"/>
          </p:cNvSpPr>
          <p:nvPr>
            <p:ph type="title" idx="3"/>
          </p:nvPr>
        </p:nvSpPr>
        <p:spPr>
          <a:xfrm>
            <a:off x="1323370" y="2422722"/>
            <a:ext cx="2175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2" name="Google Shape;142;p21"/>
          <p:cNvSpPr txBox="1">
            <a:spLocks noGrp="1"/>
          </p:cNvSpPr>
          <p:nvPr>
            <p:ph type="subTitle" idx="4"/>
          </p:nvPr>
        </p:nvSpPr>
        <p:spPr>
          <a:xfrm>
            <a:off x="1323370" y="2874231"/>
            <a:ext cx="2175300" cy="60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1"/>
          <p:cNvSpPr txBox="1">
            <a:spLocks noGrp="1"/>
          </p:cNvSpPr>
          <p:nvPr>
            <p:ph type="title" idx="5"/>
          </p:nvPr>
        </p:nvSpPr>
        <p:spPr>
          <a:xfrm>
            <a:off x="1323370" y="3547847"/>
            <a:ext cx="2175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21"/>
          <p:cNvSpPr txBox="1">
            <a:spLocks noGrp="1"/>
          </p:cNvSpPr>
          <p:nvPr>
            <p:ph type="subTitle" idx="6"/>
          </p:nvPr>
        </p:nvSpPr>
        <p:spPr>
          <a:xfrm>
            <a:off x="1323370" y="3999356"/>
            <a:ext cx="2175300" cy="60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CUSTOM_6_2">
    <p:spTree>
      <p:nvGrpSpPr>
        <p:cNvPr id="1" name="Shape 145"/>
        <p:cNvGrpSpPr/>
        <p:nvPr/>
      </p:nvGrpSpPr>
      <p:grpSpPr>
        <a:xfrm>
          <a:off x="0" y="0"/>
          <a:ext cx="0" cy="0"/>
          <a:chOff x="0" y="0"/>
          <a:chExt cx="0" cy="0"/>
        </a:xfrm>
      </p:grpSpPr>
      <p:sp>
        <p:nvSpPr>
          <p:cNvPr id="146" name="Google Shape;146;p22"/>
          <p:cNvSpPr/>
          <p:nvPr/>
        </p:nvSpPr>
        <p:spPr>
          <a:xfrm rot="-240488">
            <a:off x="-424134" y="-626662"/>
            <a:ext cx="1244966" cy="3296515"/>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rot="758190" flipH="1">
            <a:off x="-566166" y="-1075222"/>
            <a:ext cx="1031062" cy="3132328"/>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8371800" y="-466725"/>
            <a:ext cx="1214376" cy="400264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txBox="1">
            <a:spLocks noGrp="1"/>
          </p:cNvSpPr>
          <p:nvPr>
            <p:ph type="title"/>
          </p:nvPr>
        </p:nvSpPr>
        <p:spPr>
          <a:xfrm>
            <a:off x="868975" y="1708013"/>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 name="Google Shape;150;p22"/>
          <p:cNvSpPr txBox="1">
            <a:spLocks noGrp="1"/>
          </p:cNvSpPr>
          <p:nvPr>
            <p:ph type="subTitle" idx="1"/>
          </p:nvPr>
        </p:nvSpPr>
        <p:spPr>
          <a:xfrm>
            <a:off x="830575" y="2630725"/>
            <a:ext cx="2252100" cy="118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1" name="Google Shape;151;p22"/>
          <p:cNvSpPr txBox="1">
            <a:spLocks noGrp="1"/>
          </p:cNvSpPr>
          <p:nvPr>
            <p:ph type="title" idx="2"/>
          </p:nvPr>
        </p:nvSpPr>
        <p:spPr>
          <a:xfrm>
            <a:off x="3484350" y="1708013"/>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 name="Google Shape;152;p22"/>
          <p:cNvSpPr txBox="1">
            <a:spLocks noGrp="1"/>
          </p:cNvSpPr>
          <p:nvPr>
            <p:ph type="subTitle" idx="3"/>
          </p:nvPr>
        </p:nvSpPr>
        <p:spPr>
          <a:xfrm>
            <a:off x="3445950" y="2630725"/>
            <a:ext cx="2252100" cy="118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3" name="Google Shape;153;p22"/>
          <p:cNvSpPr txBox="1">
            <a:spLocks noGrp="1"/>
          </p:cNvSpPr>
          <p:nvPr>
            <p:ph type="title" idx="4"/>
          </p:nvPr>
        </p:nvSpPr>
        <p:spPr>
          <a:xfrm>
            <a:off x="6099725" y="1708013"/>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4" name="Google Shape;154;p22"/>
          <p:cNvSpPr txBox="1">
            <a:spLocks noGrp="1"/>
          </p:cNvSpPr>
          <p:nvPr>
            <p:ph type="subTitle" idx="5"/>
          </p:nvPr>
        </p:nvSpPr>
        <p:spPr>
          <a:xfrm>
            <a:off x="6061325" y="2630725"/>
            <a:ext cx="2252100" cy="118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 name="Google Shape;155;p22"/>
          <p:cNvSpPr txBox="1">
            <a:spLocks noGrp="1"/>
          </p:cNvSpPr>
          <p:nvPr>
            <p:ph type="title" idx="6"/>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6"/>
        <p:cNvGrpSpPr/>
        <p:nvPr/>
      </p:nvGrpSpPr>
      <p:grpSpPr>
        <a:xfrm>
          <a:off x="0" y="0"/>
          <a:ext cx="0" cy="0"/>
          <a:chOff x="0" y="0"/>
          <a:chExt cx="0" cy="0"/>
        </a:xfrm>
      </p:grpSpPr>
      <p:sp>
        <p:nvSpPr>
          <p:cNvPr id="157" name="Google Shape;157;p23"/>
          <p:cNvSpPr/>
          <p:nvPr/>
        </p:nvSpPr>
        <p:spPr>
          <a:xfrm rot="784685">
            <a:off x="-410359" y="-897417"/>
            <a:ext cx="1244983" cy="329652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rot="1783285" flipH="1">
            <a:off x="-385508" y="-1395695"/>
            <a:ext cx="1031077" cy="3132372"/>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8448000" y="-771525"/>
            <a:ext cx="1214376" cy="400264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txBox="1">
            <a:spLocks noGrp="1"/>
          </p:cNvSpPr>
          <p:nvPr>
            <p:ph type="title"/>
          </p:nvPr>
        </p:nvSpPr>
        <p:spPr>
          <a:xfrm>
            <a:off x="713100" y="1559953"/>
            <a:ext cx="2311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23"/>
          <p:cNvSpPr txBox="1">
            <a:spLocks noGrp="1"/>
          </p:cNvSpPr>
          <p:nvPr>
            <p:ph type="subTitle" idx="1"/>
          </p:nvPr>
        </p:nvSpPr>
        <p:spPr>
          <a:xfrm>
            <a:off x="1046700" y="1994078"/>
            <a:ext cx="19782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23"/>
          <p:cNvSpPr txBox="1">
            <a:spLocks noGrp="1"/>
          </p:cNvSpPr>
          <p:nvPr>
            <p:ph type="title" idx="2"/>
          </p:nvPr>
        </p:nvSpPr>
        <p:spPr>
          <a:xfrm>
            <a:off x="6112200" y="1559953"/>
            <a:ext cx="2311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23"/>
          <p:cNvSpPr txBox="1">
            <a:spLocks noGrp="1"/>
          </p:cNvSpPr>
          <p:nvPr>
            <p:ph type="subTitle" idx="3"/>
          </p:nvPr>
        </p:nvSpPr>
        <p:spPr>
          <a:xfrm>
            <a:off x="6112200" y="1994078"/>
            <a:ext cx="19782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23"/>
          <p:cNvSpPr txBox="1">
            <a:spLocks noGrp="1"/>
          </p:cNvSpPr>
          <p:nvPr>
            <p:ph type="title" idx="4"/>
          </p:nvPr>
        </p:nvSpPr>
        <p:spPr>
          <a:xfrm>
            <a:off x="713100" y="2994163"/>
            <a:ext cx="2311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23"/>
          <p:cNvSpPr txBox="1">
            <a:spLocks noGrp="1"/>
          </p:cNvSpPr>
          <p:nvPr>
            <p:ph type="subTitle" idx="5"/>
          </p:nvPr>
        </p:nvSpPr>
        <p:spPr>
          <a:xfrm>
            <a:off x="1046700" y="3428288"/>
            <a:ext cx="19782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6" name="Google Shape;166;p23"/>
          <p:cNvSpPr txBox="1">
            <a:spLocks noGrp="1"/>
          </p:cNvSpPr>
          <p:nvPr>
            <p:ph type="title" idx="6"/>
          </p:nvPr>
        </p:nvSpPr>
        <p:spPr>
          <a:xfrm>
            <a:off x="6112200" y="2994163"/>
            <a:ext cx="2311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3"/>
          <p:cNvSpPr txBox="1">
            <a:spLocks noGrp="1"/>
          </p:cNvSpPr>
          <p:nvPr>
            <p:ph type="subTitle" idx="7"/>
          </p:nvPr>
        </p:nvSpPr>
        <p:spPr>
          <a:xfrm>
            <a:off x="6112200" y="3428288"/>
            <a:ext cx="19782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23"/>
          <p:cNvSpPr txBox="1">
            <a:spLocks noGrp="1"/>
          </p:cNvSpPr>
          <p:nvPr>
            <p:ph type="title" idx="8"/>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169"/>
        <p:cNvGrpSpPr/>
        <p:nvPr/>
      </p:nvGrpSpPr>
      <p:grpSpPr>
        <a:xfrm>
          <a:off x="0" y="0"/>
          <a:ext cx="0" cy="0"/>
          <a:chOff x="0" y="0"/>
          <a:chExt cx="0" cy="0"/>
        </a:xfrm>
      </p:grpSpPr>
      <p:sp>
        <p:nvSpPr>
          <p:cNvPr id="170" name="Google Shape;170;p24"/>
          <p:cNvSpPr/>
          <p:nvPr/>
        </p:nvSpPr>
        <p:spPr>
          <a:xfrm rot="784685">
            <a:off x="-257959" y="-897417"/>
            <a:ext cx="1244983" cy="329652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rot="1783285" flipH="1">
            <a:off x="-461708" y="-1319495"/>
            <a:ext cx="1031077" cy="3132372"/>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p:nvPr/>
        </p:nvSpPr>
        <p:spPr>
          <a:xfrm rot="-593063">
            <a:off x="8066979" y="-555017"/>
            <a:ext cx="1214363" cy="4636379"/>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txBox="1">
            <a:spLocks noGrp="1"/>
          </p:cNvSpPr>
          <p:nvPr>
            <p:ph type="title"/>
          </p:nvPr>
        </p:nvSpPr>
        <p:spPr>
          <a:xfrm>
            <a:off x="1872622" y="1618250"/>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74" name="Google Shape;174;p24"/>
          <p:cNvSpPr txBox="1">
            <a:spLocks noGrp="1"/>
          </p:cNvSpPr>
          <p:nvPr>
            <p:ph type="subTitle" idx="1"/>
          </p:nvPr>
        </p:nvSpPr>
        <p:spPr>
          <a:xfrm>
            <a:off x="1872622" y="2065450"/>
            <a:ext cx="19782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5" name="Google Shape;175;p24"/>
          <p:cNvSpPr txBox="1">
            <a:spLocks noGrp="1"/>
          </p:cNvSpPr>
          <p:nvPr>
            <p:ph type="title" idx="2"/>
          </p:nvPr>
        </p:nvSpPr>
        <p:spPr>
          <a:xfrm>
            <a:off x="5893580" y="1618250"/>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76" name="Google Shape;176;p24"/>
          <p:cNvSpPr txBox="1">
            <a:spLocks noGrp="1"/>
          </p:cNvSpPr>
          <p:nvPr>
            <p:ph type="subTitle" idx="3"/>
          </p:nvPr>
        </p:nvSpPr>
        <p:spPr>
          <a:xfrm>
            <a:off x="5893576" y="2065450"/>
            <a:ext cx="19782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7" name="Google Shape;177;p24"/>
          <p:cNvSpPr txBox="1">
            <a:spLocks noGrp="1"/>
          </p:cNvSpPr>
          <p:nvPr>
            <p:ph type="title" idx="4"/>
          </p:nvPr>
        </p:nvSpPr>
        <p:spPr>
          <a:xfrm>
            <a:off x="1872622" y="3051650"/>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78" name="Google Shape;178;p24"/>
          <p:cNvSpPr txBox="1">
            <a:spLocks noGrp="1"/>
          </p:cNvSpPr>
          <p:nvPr>
            <p:ph type="subTitle" idx="5"/>
          </p:nvPr>
        </p:nvSpPr>
        <p:spPr>
          <a:xfrm>
            <a:off x="1872622" y="3498850"/>
            <a:ext cx="19782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9" name="Google Shape;179;p24"/>
          <p:cNvSpPr txBox="1">
            <a:spLocks noGrp="1"/>
          </p:cNvSpPr>
          <p:nvPr>
            <p:ph type="title" idx="6"/>
          </p:nvPr>
        </p:nvSpPr>
        <p:spPr>
          <a:xfrm>
            <a:off x="5893580" y="3051650"/>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80" name="Google Shape;180;p24"/>
          <p:cNvSpPr txBox="1">
            <a:spLocks noGrp="1"/>
          </p:cNvSpPr>
          <p:nvPr>
            <p:ph type="subTitle" idx="7"/>
          </p:nvPr>
        </p:nvSpPr>
        <p:spPr>
          <a:xfrm>
            <a:off x="5893576" y="3498850"/>
            <a:ext cx="19782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81" name="Google Shape;181;p24"/>
          <p:cNvSpPr txBox="1">
            <a:spLocks noGrp="1"/>
          </p:cNvSpPr>
          <p:nvPr>
            <p:ph type="title" idx="8"/>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2"/>
        <p:cNvGrpSpPr/>
        <p:nvPr/>
      </p:nvGrpSpPr>
      <p:grpSpPr>
        <a:xfrm>
          <a:off x="0" y="0"/>
          <a:ext cx="0" cy="0"/>
          <a:chOff x="0" y="0"/>
          <a:chExt cx="0" cy="0"/>
        </a:xfrm>
      </p:grpSpPr>
      <p:sp>
        <p:nvSpPr>
          <p:cNvPr id="183" name="Google Shape;183;p25"/>
          <p:cNvSpPr/>
          <p:nvPr/>
        </p:nvSpPr>
        <p:spPr>
          <a:xfrm flipH="1">
            <a:off x="7692880" y="-288986"/>
            <a:ext cx="2374159" cy="2805923"/>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rot="-2700000" flipH="1">
            <a:off x="8364443" y="-538691"/>
            <a:ext cx="1031034" cy="3132241"/>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rot="-236223">
            <a:off x="-431802" y="-749425"/>
            <a:ext cx="1244962" cy="3296496"/>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7" name="Google Shape;187;p25"/>
          <p:cNvSpPr txBox="1">
            <a:spLocks noGrp="1"/>
          </p:cNvSpPr>
          <p:nvPr>
            <p:ph type="title" idx="2"/>
          </p:nvPr>
        </p:nvSpPr>
        <p:spPr>
          <a:xfrm>
            <a:off x="1286050" y="1297597"/>
            <a:ext cx="2175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5"/>
          <p:cNvSpPr txBox="1">
            <a:spLocks noGrp="1"/>
          </p:cNvSpPr>
          <p:nvPr>
            <p:ph type="subTitle" idx="1"/>
          </p:nvPr>
        </p:nvSpPr>
        <p:spPr>
          <a:xfrm>
            <a:off x="1286050" y="1749106"/>
            <a:ext cx="2175300" cy="60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25"/>
          <p:cNvSpPr txBox="1">
            <a:spLocks noGrp="1"/>
          </p:cNvSpPr>
          <p:nvPr>
            <p:ph type="title" idx="3"/>
          </p:nvPr>
        </p:nvSpPr>
        <p:spPr>
          <a:xfrm>
            <a:off x="1286050" y="2422722"/>
            <a:ext cx="2175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5"/>
          <p:cNvSpPr txBox="1">
            <a:spLocks noGrp="1"/>
          </p:cNvSpPr>
          <p:nvPr>
            <p:ph type="subTitle" idx="4"/>
          </p:nvPr>
        </p:nvSpPr>
        <p:spPr>
          <a:xfrm>
            <a:off x="1286050" y="2874231"/>
            <a:ext cx="2175300" cy="60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25"/>
          <p:cNvSpPr txBox="1">
            <a:spLocks noGrp="1"/>
          </p:cNvSpPr>
          <p:nvPr>
            <p:ph type="title" idx="5"/>
          </p:nvPr>
        </p:nvSpPr>
        <p:spPr>
          <a:xfrm>
            <a:off x="1286050" y="3547847"/>
            <a:ext cx="2175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5"/>
          <p:cNvSpPr txBox="1">
            <a:spLocks noGrp="1"/>
          </p:cNvSpPr>
          <p:nvPr>
            <p:ph type="subTitle" idx="6"/>
          </p:nvPr>
        </p:nvSpPr>
        <p:spPr>
          <a:xfrm>
            <a:off x="1286050" y="3999356"/>
            <a:ext cx="2175300" cy="60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5"/>
          <p:cNvSpPr txBox="1">
            <a:spLocks noGrp="1"/>
          </p:cNvSpPr>
          <p:nvPr>
            <p:ph type="title" idx="7"/>
          </p:nvPr>
        </p:nvSpPr>
        <p:spPr>
          <a:xfrm>
            <a:off x="5682650" y="1297597"/>
            <a:ext cx="217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94" name="Google Shape;194;p25"/>
          <p:cNvSpPr txBox="1">
            <a:spLocks noGrp="1"/>
          </p:cNvSpPr>
          <p:nvPr>
            <p:ph type="subTitle" idx="8"/>
          </p:nvPr>
        </p:nvSpPr>
        <p:spPr>
          <a:xfrm>
            <a:off x="5682650" y="1749106"/>
            <a:ext cx="2175300" cy="60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5" name="Google Shape;195;p25"/>
          <p:cNvSpPr txBox="1">
            <a:spLocks noGrp="1"/>
          </p:cNvSpPr>
          <p:nvPr>
            <p:ph type="title" idx="9"/>
          </p:nvPr>
        </p:nvSpPr>
        <p:spPr>
          <a:xfrm>
            <a:off x="5682650" y="2422722"/>
            <a:ext cx="217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96" name="Google Shape;196;p25"/>
          <p:cNvSpPr txBox="1">
            <a:spLocks noGrp="1"/>
          </p:cNvSpPr>
          <p:nvPr>
            <p:ph type="subTitle" idx="13"/>
          </p:nvPr>
        </p:nvSpPr>
        <p:spPr>
          <a:xfrm>
            <a:off x="5682650" y="2874231"/>
            <a:ext cx="2175300" cy="60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7" name="Google Shape;197;p25"/>
          <p:cNvSpPr txBox="1">
            <a:spLocks noGrp="1"/>
          </p:cNvSpPr>
          <p:nvPr>
            <p:ph type="title" idx="14"/>
          </p:nvPr>
        </p:nvSpPr>
        <p:spPr>
          <a:xfrm>
            <a:off x="5682650" y="3547847"/>
            <a:ext cx="217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98" name="Google Shape;198;p25"/>
          <p:cNvSpPr txBox="1">
            <a:spLocks noGrp="1"/>
          </p:cNvSpPr>
          <p:nvPr>
            <p:ph type="subTitle" idx="15"/>
          </p:nvPr>
        </p:nvSpPr>
        <p:spPr>
          <a:xfrm>
            <a:off x="5682650" y="3999356"/>
            <a:ext cx="2175300" cy="60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99"/>
        <p:cNvGrpSpPr/>
        <p:nvPr/>
      </p:nvGrpSpPr>
      <p:grpSpPr>
        <a:xfrm>
          <a:off x="0" y="0"/>
          <a:ext cx="0" cy="0"/>
          <a:chOff x="0" y="0"/>
          <a:chExt cx="0" cy="0"/>
        </a:xfrm>
      </p:grpSpPr>
      <p:sp>
        <p:nvSpPr>
          <p:cNvPr id="200" name="Google Shape;200;p26"/>
          <p:cNvSpPr txBox="1">
            <a:spLocks noGrp="1"/>
          </p:cNvSpPr>
          <p:nvPr>
            <p:ph type="title" hasCustomPrompt="1"/>
          </p:nvPr>
        </p:nvSpPr>
        <p:spPr>
          <a:xfrm>
            <a:off x="2223600" y="670225"/>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1" name="Google Shape;201;p26"/>
          <p:cNvSpPr txBox="1">
            <a:spLocks noGrp="1"/>
          </p:cNvSpPr>
          <p:nvPr>
            <p:ph type="subTitle" idx="1"/>
          </p:nvPr>
        </p:nvSpPr>
        <p:spPr>
          <a:xfrm>
            <a:off x="2223600" y="1234825"/>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8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02" name="Google Shape;202;p26"/>
          <p:cNvSpPr txBox="1">
            <a:spLocks noGrp="1"/>
          </p:cNvSpPr>
          <p:nvPr>
            <p:ph type="title" idx="2" hasCustomPrompt="1"/>
          </p:nvPr>
        </p:nvSpPr>
        <p:spPr>
          <a:xfrm>
            <a:off x="2223600" y="1954311"/>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3" name="Google Shape;203;p26"/>
          <p:cNvSpPr txBox="1">
            <a:spLocks noGrp="1"/>
          </p:cNvSpPr>
          <p:nvPr>
            <p:ph type="subTitle" idx="3"/>
          </p:nvPr>
        </p:nvSpPr>
        <p:spPr>
          <a:xfrm>
            <a:off x="2223600" y="2554644"/>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8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04" name="Google Shape;204;p26"/>
          <p:cNvSpPr txBox="1">
            <a:spLocks noGrp="1"/>
          </p:cNvSpPr>
          <p:nvPr>
            <p:ph type="title" idx="4" hasCustomPrompt="1"/>
          </p:nvPr>
        </p:nvSpPr>
        <p:spPr>
          <a:xfrm>
            <a:off x="2223600" y="3265638"/>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5" name="Google Shape;205;p26"/>
          <p:cNvSpPr txBox="1">
            <a:spLocks noGrp="1"/>
          </p:cNvSpPr>
          <p:nvPr>
            <p:ph type="subTitle" idx="5"/>
          </p:nvPr>
        </p:nvSpPr>
        <p:spPr>
          <a:xfrm>
            <a:off x="2223600" y="3874463"/>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8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06" name="Google Shape;206;p26"/>
          <p:cNvSpPr/>
          <p:nvPr/>
        </p:nvSpPr>
        <p:spPr>
          <a:xfrm rot="-1103675" flipH="1">
            <a:off x="8084800" y="-611819"/>
            <a:ext cx="1245021" cy="318126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8322223" y="-561604"/>
            <a:ext cx="2074359" cy="2202022"/>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rot="1040920" flipH="1">
            <a:off x="-826208" y="-506959"/>
            <a:ext cx="2074408" cy="2202074"/>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1" name="Google Shape;211;p27"/>
          <p:cNvSpPr/>
          <p:nvPr/>
        </p:nvSpPr>
        <p:spPr>
          <a:xfrm flipH="1">
            <a:off x="7692880" y="-288986"/>
            <a:ext cx="2374159" cy="2805923"/>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rot="-2700000" flipH="1">
            <a:off x="8364443" y="-538691"/>
            <a:ext cx="1031034" cy="3132241"/>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rot="-236223">
            <a:off x="-431802" y="-749425"/>
            <a:ext cx="1244962" cy="3296496"/>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14"/>
        <p:cNvGrpSpPr/>
        <p:nvPr/>
      </p:nvGrpSpPr>
      <p:grpSpPr>
        <a:xfrm>
          <a:off x="0" y="0"/>
          <a:ext cx="0" cy="0"/>
          <a:chOff x="0" y="0"/>
          <a:chExt cx="0" cy="0"/>
        </a:xfrm>
      </p:grpSpPr>
      <p:sp>
        <p:nvSpPr>
          <p:cNvPr id="215" name="Google Shape;215;p28"/>
          <p:cNvSpPr/>
          <p:nvPr/>
        </p:nvSpPr>
        <p:spPr>
          <a:xfrm flipH="1">
            <a:off x="7874419" y="-137976"/>
            <a:ext cx="2481131" cy="294392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rot="2700000">
            <a:off x="94776" y="-643730"/>
            <a:ext cx="1031034" cy="3132241"/>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8576741" y="-658300"/>
            <a:ext cx="1031060" cy="3132321"/>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txBox="1">
            <a:spLocks noGrp="1"/>
          </p:cNvSpPr>
          <p:nvPr>
            <p:ph type="title"/>
          </p:nvPr>
        </p:nvSpPr>
        <p:spPr>
          <a:xfrm>
            <a:off x="720000" y="375287"/>
            <a:ext cx="42948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9" name="Google Shape;219;p28"/>
          <p:cNvSpPr txBox="1">
            <a:spLocks noGrp="1"/>
          </p:cNvSpPr>
          <p:nvPr>
            <p:ph type="subTitle" idx="1"/>
          </p:nvPr>
        </p:nvSpPr>
        <p:spPr>
          <a:xfrm>
            <a:off x="713100" y="1394019"/>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0" name="Google Shape;220;p28"/>
          <p:cNvSpPr txBox="1"/>
          <p:nvPr/>
        </p:nvSpPr>
        <p:spPr>
          <a:xfrm>
            <a:off x="720000" y="2966252"/>
            <a:ext cx="37728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Nunito"/>
                <a:ea typeface="Nunito"/>
                <a:cs typeface="Nunito"/>
                <a:sym typeface="Nunito"/>
              </a:rPr>
              <a:t>CREDITS: This presentation template was created by </a:t>
            </a:r>
            <a:r>
              <a:rPr lang="en" sz="1000">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000">
                <a:solidFill>
                  <a:schemeClr val="dk1"/>
                </a:solidFill>
                <a:latin typeface="Nunito"/>
                <a:ea typeface="Nunito"/>
                <a:cs typeface="Nunito"/>
                <a:sym typeface="Nunito"/>
              </a:rPr>
              <a:t>, including icons by </a:t>
            </a:r>
            <a:r>
              <a:rPr lang="en" sz="1000">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000">
                <a:solidFill>
                  <a:schemeClr val="dk1"/>
                </a:solidFill>
                <a:latin typeface="Nunito"/>
                <a:ea typeface="Nunito"/>
                <a:cs typeface="Nunito"/>
                <a:sym typeface="Nunito"/>
              </a:rPr>
              <a:t> &amp; images by </a:t>
            </a:r>
            <a:r>
              <a:rPr lang="en" sz="1000">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000">
              <a:solidFill>
                <a:schemeClr val="dk1"/>
              </a:solidFill>
              <a:highlight>
                <a:srgbClr val="DFDEFC"/>
              </a:highlight>
              <a:latin typeface="Nunito"/>
              <a:ea typeface="Nunito"/>
              <a:cs typeface="Nunito"/>
              <a:sym typeface="Nuni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rot="-1055101">
            <a:off x="-960243" y="-611114"/>
            <a:ext cx="1615770" cy="1821365"/>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flipH="1">
            <a:off x="7641225" y="-691372"/>
            <a:ext cx="1756619" cy="207607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8145456" y="-66021"/>
            <a:ext cx="1756619" cy="2322794"/>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rot="-1794915">
            <a:off x="-1502546" y="-638410"/>
            <a:ext cx="2293282" cy="2585085"/>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8555291" y="-912025"/>
            <a:ext cx="1031060" cy="3132321"/>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7852681" y="-293879"/>
            <a:ext cx="2074359" cy="2202022"/>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title"/>
          </p:nvPr>
        </p:nvSpPr>
        <p:spPr>
          <a:xfrm>
            <a:off x="1291314" y="220340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5"/>
          <p:cNvSpPr txBox="1">
            <a:spLocks noGrp="1"/>
          </p:cNvSpPr>
          <p:nvPr>
            <p:ph type="title" idx="2"/>
          </p:nvPr>
        </p:nvSpPr>
        <p:spPr>
          <a:xfrm>
            <a:off x="5110086" y="220340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5"/>
          <p:cNvSpPr txBox="1">
            <a:spLocks noGrp="1"/>
          </p:cNvSpPr>
          <p:nvPr>
            <p:ph type="subTitle" idx="1"/>
          </p:nvPr>
        </p:nvSpPr>
        <p:spPr>
          <a:xfrm>
            <a:off x="5110088" y="2786250"/>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Google Shape;34;p5"/>
          <p:cNvSpPr txBox="1">
            <a:spLocks noGrp="1"/>
          </p:cNvSpPr>
          <p:nvPr>
            <p:ph type="subTitle" idx="3"/>
          </p:nvPr>
        </p:nvSpPr>
        <p:spPr>
          <a:xfrm>
            <a:off x="1291312" y="2786250"/>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 name="Google Shape;35;p5"/>
          <p:cNvSpPr txBox="1">
            <a:spLocks noGrp="1"/>
          </p:cNvSpPr>
          <p:nvPr>
            <p:ph type="title" idx="4"/>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p:nvPr/>
        </p:nvSpPr>
        <p:spPr>
          <a:xfrm rot="-1236882">
            <a:off x="-992836" y="-201404"/>
            <a:ext cx="2374143" cy="2805904"/>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rot="-2700000">
            <a:off x="-1671654" y="-637784"/>
            <a:ext cx="2293212" cy="2585006"/>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rot="1315565" flipH="1">
            <a:off x="7821221" y="-111650"/>
            <a:ext cx="2374167" cy="2805933"/>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p:nvPr/>
        </p:nvSpPr>
        <p:spPr>
          <a:xfrm flipH="1">
            <a:off x="-243963" y="-245773"/>
            <a:ext cx="855913" cy="260023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flipH="1">
            <a:off x="8071540" y="-278604"/>
            <a:ext cx="1383960" cy="932103"/>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flipH="1">
            <a:off x="7717305" y="-93375"/>
            <a:ext cx="1730072" cy="204458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body" idx="1"/>
          </p:nvPr>
        </p:nvSpPr>
        <p:spPr>
          <a:xfrm>
            <a:off x="720000" y="1650200"/>
            <a:ext cx="3876000" cy="23361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46" name="Google Shape;46;p7"/>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8"/>
          <p:cNvSpPr/>
          <p:nvPr/>
        </p:nvSpPr>
        <p:spPr>
          <a:xfrm rot="-3419928">
            <a:off x="-1702337" y="601789"/>
            <a:ext cx="2807434" cy="1193427"/>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401600" flipH="1">
            <a:off x="8049665" y="111206"/>
            <a:ext cx="2374221" cy="280599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836192">
            <a:off x="-1327580" y="-192083"/>
            <a:ext cx="2334065" cy="2880761"/>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txBox="1">
            <a:spLocks noGrp="1"/>
          </p:cNvSpPr>
          <p:nvPr>
            <p:ph type="title"/>
          </p:nvPr>
        </p:nvSpPr>
        <p:spPr>
          <a:xfrm>
            <a:off x="1896900" y="1307100"/>
            <a:ext cx="6534000" cy="25293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p:nvPr/>
        </p:nvSpPr>
        <p:spPr>
          <a:xfrm rot="880749">
            <a:off x="-109876" y="-360103"/>
            <a:ext cx="1253609" cy="3696848"/>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p:nvPr/>
        </p:nvSpPr>
        <p:spPr>
          <a:xfrm rot="1966325" flipH="1">
            <a:off x="-97652" y="-885201"/>
            <a:ext cx="1064941" cy="3438159"/>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a:off x="8448000" y="-771525"/>
            <a:ext cx="1214376" cy="400264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txBox="1">
            <a:spLocks noGrp="1"/>
          </p:cNvSpPr>
          <p:nvPr>
            <p:ph type="title"/>
          </p:nvPr>
        </p:nvSpPr>
        <p:spPr>
          <a:xfrm>
            <a:off x="720000" y="1240186"/>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subTitle" idx="1"/>
          </p:nvPr>
        </p:nvSpPr>
        <p:spPr>
          <a:xfrm>
            <a:off x="2241550" y="2221513"/>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
        <p:cNvGrpSpPr/>
        <p:nvPr/>
      </p:nvGrpSpPr>
      <p:grpSpPr>
        <a:xfrm>
          <a:off x="0" y="0"/>
          <a:ext cx="0" cy="0"/>
          <a:chOff x="0" y="0"/>
          <a:chExt cx="0" cy="0"/>
        </a:xfrm>
      </p:grpSpPr>
      <p:sp>
        <p:nvSpPr>
          <p:cNvPr id="59" name="Google Shape;59;p10"/>
          <p:cNvSpPr/>
          <p:nvPr/>
        </p:nvSpPr>
        <p:spPr>
          <a:xfrm flipH="1">
            <a:off x="-331799" y="-846185"/>
            <a:ext cx="855913" cy="3527545"/>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rot="894957" flipH="1">
            <a:off x="8570322" y="26143"/>
            <a:ext cx="1383968" cy="1264504"/>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p:nvPr/>
        </p:nvSpPr>
        <p:spPr>
          <a:xfrm rot="894957" flipH="1">
            <a:off x="8014872" y="-268356"/>
            <a:ext cx="1730081" cy="2773774"/>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txBox="1">
            <a:spLocks noGrp="1"/>
          </p:cNvSpPr>
          <p:nvPr>
            <p:ph type="title"/>
          </p:nvPr>
        </p:nvSpPr>
        <p:spPr>
          <a:xfrm>
            <a:off x="3245625" y="1913850"/>
            <a:ext cx="5050500" cy="1315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ctrTitle"/>
          </p:nvPr>
        </p:nvSpPr>
        <p:spPr>
          <a:xfrm>
            <a:off x="725375" y="1082750"/>
            <a:ext cx="8225400" cy="241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Energy Trading Data Application</a:t>
            </a:r>
            <a:endParaRPr/>
          </a:p>
        </p:txBody>
      </p:sp>
      <p:sp>
        <p:nvSpPr>
          <p:cNvPr id="227" name="Google Shape;227;p30"/>
          <p:cNvSpPr txBox="1">
            <a:spLocks noGrp="1"/>
          </p:cNvSpPr>
          <p:nvPr>
            <p:ph type="subTitle" idx="1"/>
          </p:nvPr>
        </p:nvSpPr>
        <p:spPr>
          <a:xfrm>
            <a:off x="725375" y="3591088"/>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IS442 G1T9</a:t>
            </a:r>
            <a:endParaRPr/>
          </a:p>
          <a:p>
            <a:pPr marL="0" lvl="0" indent="0" algn="l" rtl="0">
              <a:spcBef>
                <a:spcPts val="0"/>
              </a:spcBef>
              <a:spcAft>
                <a:spcPts val="0"/>
              </a:spcAft>
              <a:buNone/>
            </a:pPr>
            <a:r>
              <a:rPr lang="en"/>
              <a:t>Kenny, Edwin, Asnawi, Ling Hui</a:t>
            </a:r>
            <a:endParaRPr/>
          </a:p>
        </p:txBody>
      </p:sp>
      <p:cxnSp>
        <p:nvCxnSpPr>
          <p:cNvPr id="228" name="Google Shape;228;p30"/>
          <p:cNvCxnSpPr>
            <a:endCxn id="229"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C86E151D-EB5D-4588-9D7D-1A40B1F52141}"/>
              </a:ext>
            </a:extLst>
          </p:cNvPr>
          <p:cNvPicPr>
            <a:picLocks noChangeAspect="1"/>
          </p:cNvPicPr>
          <p:nvPr/>
        </p:nvPicPr>
        <p:blipFill>
          <a:blip r:embed="rId3"/>
          <a:stretch>
            <a:fillRect/>
          </a:stretch>
        </p:blipFill>
        <p:spPr>
          <a:xfrm>
            <a:off x="6331500" y="3702735"/>
            <a:ext cx="2119658" cy="11658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idx="15"/>
          </p:nvPr>
        </p:nvSpPr>
        <p:spPr>
          <a:xfrm>
            <a:off x="720000" y="521225"/>
            <a:ext cx="77040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235" name="Google Shape;235;p31"/>
          <p:cNvSpPr txBox="1">
            <a:spLocks noGrp="1"/>
          </p:cNvSpPr>
          <p:nvPr>
            <p:ph type="subTitle" idx="1"/>
          </p:nvPr>
        </p:nvSpPr>
        <p:spPr>
          <a:xfrm>
            <a:off x="2148750" y="1633917"/>
            <a:ext cx="24861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Client Server Architecture</a:t>
            </a:r>
            <a:endParaRPr/>
          </a:p>
        </p:txBody>
      </p:sp>
      <p:sp>
        <p:nvSpPr>
          <p:cNvPr id="236" name="Google Shape;236;p31"/>
          <p:cNvSpPr txBox="1">
            <a:spLocks noGrp="1"/>
          </p:cNvSpPr>
          <p:nvPr>
            <p:ph type="title"/>
          </p:nvPr>
        </p:nvSpPr>
        <p:spPr>
          <a:xfrm>
            <a:off x="1349850" y="1578210"/>
            <a:ext cx="798900" cy="35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37" name="Google Shape;237;p31"/>
          <p:cNvSpPr txBox="1">
            <a:spLocks noGrp="1"/>
          </p:cNvSpPr>
          <p:nvPr>
            <p:ph type="subTitle" idx="3"/>
          </p:nvPr>
        </p:nvSpPr>
        <p:spPr>
          <a:xfrm>
            <a:off x="900050" y="3060201"/>
            <a:ext cx="24861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Open-source Libraries</a:t>
            </a:r>
            <a:endParaRPr/>
          </a:p>
        </p:txBody>
      </p:sp>
      <p:sp>
        <p:nvSpPr>
          <p:cNvPr id="238" name="Google Shape;238;p31"/>
          <p:cNvSpPr txBox="1">
            <a:spLocks noGrp="1"/>
          </p:cNvSpPr>
          <p:nvPr>
            <p:ph type="title" idx="5"/>
          </p:nvPr>
        </p:nvSpPr>
        <p:spPr>
          <a:xfrm>
            <a:off x="150150" y="3028547"/>
            <a:ext cx="798900" cy="35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39" name="Google Shape;239;p31"/>
          <p:cNvSpPr txBox="1">
            <a:spLocks noGrp="1"/>
          </p:cNvSpPr>
          <p:nvPr>
            <p:ph type="subTitle" idx="6"/>
          </p:nvPr>
        </p:nvSpPr>
        <p:spPr>
          <a:xfrm>
            <a:off x="5308025" y="1578212"/>
            <a:ext cx="2486100" cy="11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Client Communicates with Server</a:t>
            </a:r>
            <a:endParaRPr/>
          </a:p>
        </p:txBody>
      </p:sp>
      <p:sp>
        <p:nvSpPr>
          <p:cNvPr id="240" name="Google Shape;240;p31"/>
          <p:cNvSpPr txBox="1">
            <a:spLocks noGrp="1"/>
          </p:cNvSpPr>
          <p:nvPr>
            <p:ph type="title" idx="8"/>
          </p:nvPr>
        </p:nvSpPr>
        <p:spPr>
          <a:xfrm>
            <a:off x="4318340" y="1578197"/>
            <a:ext cx="989700" cy="35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41" name="Google Shape;241;p31"/>
          <p:cNvSpPr txBox="1">
            <a:spLocks noGrp="1"/>
          </p:cNvSpPr>
          <p:nvPr>
            <p:ph type="subTitle" idx="9"/>
          </p:nvPr>
        </p:nvSpPr>
        <p:spPr>
          <a:xfrm>
            <a:off x="3965538" y="3028552"/>
            <a:ext cx="2156100" cy="115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Designs &amp; Layers of Application</a:t>
            </a:r>
            <a:endParaRPr/>
          </a:p>
        </p:txBody>
      </p:sp>
      <p:sp>
        <p:nvSpPr>
          <p:cNvPr id="242" name="Google Shape;242;p31"/>
          <p:cNvSpPr txBox="1">
            <a:spLocks noGrp="1"/>
          </p:cNvSpPr>
          <p:nvPr>
            <p:ph type="title" idx="14"/>
          </p:nvPr>
        </p:nvSpPr>
        <p:spPr>
          <a:xfrm>
            <a:off x="3014577" y="3028560"/>
            <a:ext cx="989700" cy="35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cxnSp>
        <p:nvCxnSpPr>
          <p:cNvPr id="243" name="Google Shape;243;p31"/>
          <p:cNvCxnSpPr>
            <a:endCxn id="244"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45" name="Google Shape;245;p31"/>
          <p:cNvSpPr txBox="1">
            <a:spLocks noGrp="1"/>
          </p:cNvSpPr>
          <p:nvPr>
            <p:ph type="subTitle" idx="9"/>
          </p:nvPr>
        </p:nvSpPr>
        <p:spPr>
          <a:xfrm>
            <a:off x="6701050" y="3033350"/>
            <a:ext cx="2353200" cy="41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Demonstration</a:t>
            </a:r>
            <a:endParaRPr/>
          </a:p>
        </p:txBody>
      </p:sp>
      <p:sp>
        <p:nvSpPr>
          <p:cNvPr id="246" name="Google Shape;246;p31"/>
          <p:cNvSpPr txBox="1">
            <a:spLocks noGrp="1"/>
          </p:cNvSpPr>
          <p:nvPr>
            <p:ph type="title" idx="14"/>
          </p:nvPr>
        </p:nvSpPr>
        <p:spPr>
          <a:xfrm>
            <a:off x="5711352" y="3060210"/>
            <a:ext cx="989700" cy="35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p:nvPr/>
        </p:nvSpPr>
        <p:spPr>
          <a:xfrm>
            <a:off x="7701550" y="1626000"/>
            <a:ext cx="1268100" cy="2284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Nunito"/>
                <a:ea typeface="Nunito"/>
                <a:cs typeface="Nunito"/>
                <a:sym typeface="Nunito"/>
              </a:rPr>
              <a:t>Database (Local)</a:t>
            </a:r>
            <a:endParaRPr sz="1200">
              <a:solidFill>
                <a:schemeClr val="dk1"/>
              </a:solidFill>
              <a:latin typeface="Nunito"/>
              <a:ea typeface="Nunito"/>
              <a:cs typeface="Nunito"/>
              <a:sym typeface="Nunito"/>
            </a:endParaRPr>
          </a:p>
          <a:p>
            <a:pPr marL="0" lvl="0" indent="0" algn="ctr" rtl="0">
              <a:spcBef>
                <a:spcPts val="0"/>
              </a:spcBef>
              <a:spcAft>
                <a:spcPts val="0"/>
              </a:spcAft>
              <a:buNone/>
            </a:pPr>
            <a:r>
              <a:rPr lang="en" sz="1200">
                <a:solidFill>
                  <a:schemeClr val="dk1"/>
                </a:solidFill>
                <a:latin typeface="Nunito"/>
                <a:ea typeface="Nunito"/>
                <a:cs typeface="Nunito"/>
                <a:sym typeface="Nunito"/>
              </a:rPr>
              <a:t>MongoDB</a:t>
            </a:r>
            <a:endParaRPr b="1"/>
          </a:p>
        </p:txBody>
      </p:sp>
      <p:sp>
        <p:nvSpPr>
          <p:cNvPr id="252" name="Google Shape;252;p32"/>
          <p:cNvSpPr/>
          <p:nvPr/>
        </p:nvSpPr>
        <p:spPr>
          <a:xfrm>
            <a:off x="2429225" y="945275"/>
            <a:ext cx="4520100" cy="1328700"/>
          </a:xfrm>
          <a:prstGeom prst="flowChartAlternateProcess">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txBox="1">
            <a:spLocks noGrp="1"/>
          </p:cNvSpPr>
          <p:nvPr>
            <p:ph type="title"/>
          </p:nvPr>
        </p:nvSpPr>
        <p:spPr>
          <a:xfrm>
            <a:off x="461025" y="56125"/>
            <a:ext cx="57300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Client Server Architecture</a:t>
            </a:r>
            <a:endParaRPr/>
          </a:p>
        </p:txBody>
      </p:sp>
      <p:cxnSp>
        <p:nvCxnSpPr>
          <p:cNvPr id="254" name="Google Shape;254;p32"/>
          <p:cNvCxnSpPr>
            <a:endCxn id="255"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56" name="Google Shape;256;p32"/>
          <p:cNvSpPr/>
          <p:nvPr/>
        </p:nvSpPr>
        <p:spPr>
          <a:xfrm>
            <a:off x="158320" y="1397626"/>
            <a:ext cx="1206300" cy="2701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274048" y="1683004"/>
            <a:ext cx="963000" cy="2284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txBox="1"/>
          <p:nvPr/>
        </p:nvSpPr>
        <p:spPr>
          <a:xfrm>
            <a:off x="152397" y="1397625"/>
            <a:ext cx="1206300" cy="2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02926"/>
                </a:solidFill>
                <a:latin typeface="Nunito"/>
                <a:ea typeface="Nunito"/>
                <a:cs typeface="Nunito"/>
                <a:sym typeface="Nunito"/>
              </a:rPr>
              <a:t>Client</a:t>
            </a:r>
            <a:endParaRPr sz="1200">
              <a:solidFill>
                <a:srgbClr val="302926"/>
              </a:solidFill>
              <a:latin typeface="Nunito"/>
              <a:ea typeface="Nunito"/>
              <a:cs typeface="Nunito"/>
              <a:sym typeface="Nunito"/>
            </a:endParaRPr>
          </a:p>
        </p:txBody>
      </p:sp>
      <p:sp>
        <p:nvSpPr>
          <p:cNvPr id="259" name="Google Shape;259;p32"/>
          <p:cNvSpPr txBox="1"/>
          <p:nvPr/>
        </p:nvSpPr>
        <p:spPr>
          <a:xfrm>
            <a:off x="152397" y="2130588"/>
            <a:ext cx="1206300" cy="127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302926"/>
                </a:solidFill>
                <a:latin typeface="Nunito"/>
                <a:ea typeface="Nunito"/>
                <a:cs typeface="Nunito"/>
                <a:sym typeface="Nunito"/>
              </a:rPr>
              <a:t>Frontend</a:t>
            </a:r>
            <a:endParaRPr sz="1200" b="1">
              <a:solidFill>
                <a:srgbClr val="302926"/>
              </a:solidFill>
              <a:latin typeface="Nunito"/>
              <a:ea typeface="Nunito"/>
              <a:cs typeface="Nunito"/>
              <a:sym typeface="Nunito"/>
            </a:endParaRPr>
          </a:p>
          <a:p>
            <a:pPr marL="0" lvl="0" indent="0" algn="ctr" rtl="0">
              <a:spcBef>
                <a:spcPts val="0"/>
              </a:spcBef>
              <a:spcAft>
                <a:spcPts val="0"/>
              </a:spcAft>
              <a:buNone/>
            </a:pPr>
            <a:r>
              <a:rPr lang="en" sz="1000">
                <a:solidFill>
                  <a:srgbClr val="302926"/>
                </a:solidFill>
                <a:latin typeface="Nunito"/>
                <a:ea typeface="Nunito"/>
                <a:cs typeface="Nunito"/>
                <a:sym typeface="Nunito"/>
              </a:rPr>
              <a:t>HTML</a:t>
            </a:r>
            <a:endParaRPr sz="1000">
              <a:solidFill>
                <a:srgbClr val="302926"/>
              </a:solidFill>
              <a:latin typeface="Nunito"/>
              <a:ea typeface="Nunito"/>
              <a:cs typeface="Nunito"/>
              <a:sym typeface="Nunito"/>
            </a:endParaRPr>
          </a:p>
          <a:p>
            <a:pPr marL="0" lvl="0" indent="0" algn="ctr" rtl="0">
              <a:spcBef>
                <a:spcPts val="0"/>
              </a:spcBef>
              <a:spcAft>
                <a:spcPts val="0"/>
              </a:spcAft>
              <a:buNone/>
            </a:pPr>
            <a:r>
              <a:rPr lang="en" sz="1000">
                <a:solidFill>
                  <a:srgbClr val="302926"/>
                </a:solidFill>
                <a:latin typeface="Nunito"/>
                <a:ea typeface="Nunito"/>
                <a:cs typeface="Nunito"/>
                <a:sym typeface="Nunito"/>
              </a:rPr>
              <a:t>CSS</a:t>
            </a:r>
            <a:endParaRPr sz="1000">
              <a:solidFill>
                <a:srgbClr val="302926"/>
              </a:solidFill>
              <a:latin typeface="Nunito"/>
              <a:ea typeface="Nunito"/>
              <a:cs typeface="Nunito"/>
              <a:sym typeface="Nunito"/>
            </a:endParaRPr>
          </a:p>
          <a:p>
            <a:pPr marL="0" lvl="0" indent="0" algn="ctr" rtl="0">
              <a:spcBef>
                <a:spcPts val="0"/>
              </a:spcBef>
              <a:spcAft>
                <a:spcPts val="0"/>
              </a:spcAft>
              <a:buNone/>
            </a:pPr>
            <a:r>
              <a:rPr lang="en" sz="1000">
                <a:solidFill>
                  <a:srgbClr val="302926"/>
                </a:solidFill>
                <a:latin typeface="Nunito"/>
                <a:ea typeface="Nunito"/>
                <a:cs typeface="Nunito"/>
                <a:sym typeface="Nunito"/>
              </a:rPr>
              <a:t>Javascript</a:t>
            </a:r>
            <a:endParaRPr sz="1000">
              <a:solidFill>
                <a:srgbClr val="302926"/>
              </a:solidFill>
              <a:latin typeface="Nunito"/>
              <a:ea typeface="Nunito"/>
              <a:cs typeface="Nunito"/>
              <a:sym typeface="Nunito"/>
            </a:endParaRPr>
          </a:p>
          <a:p>
            <a:pPr marL="0" lvl="0" indent="0" algn="ctr" rtl="0">
              <a:spcBef>
                <a:spcPts val="0"/>
              </a:spcBef>
              <a:spcAft>
                <a:spcPts val="0"/>
              </a:spcAft>
              <a:buNone/>
            </a:pPr>
            <a:r>
              <a:rPr lang="en" sz="1000">
                <a:solidFill>
                  <a:srgbClr val="302926"/>
                </a:solidFill>
                <a:latin typeface="Nunito"/>
                <a:ea typeface="Nunito"/>
                <a:cs typeface="Nunito"/>
                <a:sym typeface="Nunito"/>
              </a:rPr>
              <a:t>Thymeleaf</a:t>
            </a:r>
            <a:endParaRPr sz="1000">
              <a:solidFill>
                <a:srgbClr val="302926"/>
              </a:solidFill>
              <a:latin typeface="Nunito"/>
              <a:ea typeface="Nunito"/>
              <a:cs typeface="Nunito"/>
              <a:sym typeface="Nunito"/>
            </a:endParaRPr>
          </a:p>
          <a:p>
            <a:pPr marL="0" lvl="0" indent="0" algn="ctr" rtl="0">
              <a:spcBef>
                <a:spcPts val="0"/>
              </a:spcBef>
              <a:spcAft>
                <a:spcPts val="0"/>
              </a:spcAft>
              <a:buNone/>
            </a:pPr>
            <a:endParaRPr sz="1200">
              <a:solidFill>
                <a:srgbClr val="302926"/>
              </a:solidFill>
              <a:latin typeface="Nunito"/>
              <a:ea typeface="Nunito"/>
              <a:cs typeface="Nunito"/>
              <a:sym typeface="Nunito"/>
            </a:endParaRPr>
          </a:p>
        </p:txBody>
      </p:sp>
      <p:sp>
        <p:nvSpPr>
          <p:cNvPr id="260" name="Google Shape;260;p32"/>
          <p:cNvSpPr/>
          <p:nvPr/>
        </p:nvSpPr>
        <p:spPr>
          <a:xfrm>
            <a:off x="5193475" y="1370788"/>
            <a:ext cx="1268100" cy="57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Nunito"/>
                <a:ea typeface="Nunito"/>
                <a:cs typeface="Nunito"/>
                <a:sym typeface="Nunito"/>
              </a:rPr>
              <a:t>Processor</a:t>
            </a:r>
            <a:endParaRPr sz="1200" b="1">
              <a:solidFill>
                <a:schemeClr val="dk1"/>
              </a:solidFill>
              <a:latin typeface="Nunito"/>
              <a:ea typeface="Nunito"/>
              <a:cs typeface="Nunito"/>
              <a:sym typeface="Nunito"/>
            </a:endParaRPr>
          </a:p>
          <a:p>
            <a:pPr marL="0" lvl="0" indent="0" algn="ctr" rtl="0">
              <a:spcBef>
                <a:spcPts val="0"/>
              </a:spcBef>
              <a:spcAft>
                <a:spcPts val="0"/>
              </a:spcAft>
              <a:buNone/>
            </a:pPr>
            <a:r>
              <a:rPr lang="en" sz="1000">
                <a:solidFill>
                  <a:schemeClr val="dk1"/>
                </a:solidFill>
                <a:latin typeface="Nunito"/>
                <a:ea typeface="Nunito"/>
                <a:cs typeface="Nunito"/>
                <a:sym typeface="Nunito"/>
              </a:rPr>
              <a:t>Apache POI</a:t>
            </a:r>
            <a:endParaRPr sz="1200"/>
          </a:p>
        </p:txBody>
      </p:sp>
      <p:sp>
        <p:nvSpPr>
          <p:cNvPr id="261" name="Google Shape;261;p32"/>
          <p:cNvSpPr/>
          <p:nvPr/>
        </p:nvSpPr>
        <p:spPr>
          <a:xfrm>
            <a:off x="2821975" y="1370800"/>
            <a:ext cx="1268100" cy="57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Nunito"/>
                <a:ea typeface="Nunito"/>
                <a:cs typeface="Nunito"/>
                <a:sym typeface="Nunito"/>
              </a:rPr>
              <a:t>Web Scraper</a:t>
            </a:r>
            <a:endParaRPr sz="1200" b="1">
              <a:solidFill>
                <a:schemeClr val="dk1"/>
              </a:solidFill>
              <a:latin typeface="Nunito"/>
              <a:ea typeface="Nunito"/>
              <a:cs typeface="Nunito"/>
              <a:sym typeface="Nunito"/>
            </a:endParaRPr>
          </a:p>
          <a:p>
            <a:pPr marL="0" lvl="0" indent="0" algn="ctr" rtl="0">
              <a:spcBef>
                <a:spcPts val="0"/>
              </a:spcBef>
              <a:spcAft>
                <a:spcPts val="0"/>
              </a:spcAft>
              <a:buNone/>
            </a:pPr>
            <a:r>
              <a:rPr lang="en" sz="1000">
                <a:solidFill>
                  <a:schemeClr val="dk1"/>
                </a:solidFill>
                <a:latin typeface="Nunito"/>
                <a:ea typeface="Nunito"/>
                <a:cs typeface="Nunito"/>
                <a:sym typeface="Nunito"/>
              </a:rPr>
              <a:t>Selenium</a:t>
            </a:r>
            <a:endParaRPr sz="1200"/>
          </a:p>
        </p:txBody>
      </p:sp>
      <p:sp>
        <p:nvSpPr>
          <p:cNvPr id="262" name="Google Shape;262;p32"/>
          <p:cNvSpPr txBox="1"/>
          <p:nvPr/>
        </p:nvSpPr>
        <p:spPr>
          <a:xfrm>
            <a:off x="4144963" y="1368525"/>
            <a:ext cx="993600" cy="31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302926"/>
                </a:solidFill>
                <a:latin typeface="Nunito"/>
                <a:ea typeface="Nunito"/>
                <a:cs typeface="Nunito"/>
                <a:sym typeface="Nunito"/>
              </a:rPr>
              <a:t>Scraped Data</a:t>
            </a:r>
            <a:endParaRPr sz="900">
              <a:solidFill>
                <a:srgbClr val="302926"/>
              </a:solidFill>
              <a:latin typeface="Nunito"/>
              <a:ea typeface="Nunito"/>
              <a:cs typeface="Nunito"/>
              <a:sym typeface="Nunito"/>
            </a:endParaRPr>
          </a:p>
        </p:txBody>
      </p:sp>
      <p:sp>
        <p:nvSpPr>
          <p:cNvPr id="263" name="Google Shape;263;p32"/>
          <p:cNvSpPr txBox="1"/>
          <p:nvPr/>
        </p:nvSpPr>
        <p:spPr>
          <a:xfrm>
            <a:off x="6242163" y="2308013"/>
            <a:ext cx="993600" cy="31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02926"/>
                </a:solidFill>
                <a:latin typeface="Nunito"/>
                <a:ea typeface="Nunito"/>
                <a:cs typeface="Nunito"/>
                <a:sym typeface="Nunito"/>
              </a:rPr>
              <a:t>Processed Data</a:t>
            </a:r>
            <a:endParaRPr sz="1000">
              <a:solidFill>
                <a:srgbClr val="302926"/>
              </a:solidFill>
              <a:latin typeface="Nunito"/>
              <a:ea typeface="Nunito"/>
              <a:cs typeface="Nunito"/>
              <a:sym typeface="Nunito"/>
            </a:endParaRPr>
          </a:p>
        </p:txBody>
      </p:sp>
      <p:cxnSp>
        <p:nvCxnSpPr>
          <p:cNvPr id="264" name="Google Shape;264;p32"/>
          <p:cNvCxnSpPr>
            <a:stCxn id="261" idx="3"/>
            <a:endCxn id="260" idx="1"/>
          </p:cNvCxnSpPr>
          <p:nvPr/>
        </p:nvCxnSpPr>
        <p:spPr>
          <a:xfrm>
            <a:off x="4090075" y="1656700"/>
            <a:ext cx="1103400" cy="0"/>
          </a:xfrm>
          <a:prstGeom prst="straightConnector1">
            <a:avLst/>
          </a:prstGeom>
          <a:noFill/>
          <a:ln w="9525" cap="flat" cmpd="sng">
            <a:solidFill>
              <a:schemeClr val="dk1"/>
            </a:solidFill>
            <a:prstDash val="solid"/>
            <a:round/>
            <a:headEnd type="none" w="med" len="med"/>
            <a:tailEnd type="triangle" w="med" len="med"/>
          </a:ln>
        </p:spPr>
      </p:cxnSp>
      <p:sp>
        <p:nvSpPr>
          <p:cNvPr id="265" name="Google Shape;265;p32"/>
          <p:cNvSpPr txBox="1"/>
          <p:nvPr/>
        </p:nvSpPr>
        <p:spPr>
          <a:xfrm>
            <a:off x="1553048" y="1618746"/>
            <a:ext cx="582600" cy="31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02926"/>
                </a:solidFill>
                <a:latin typeface="Nunito"/>
                <a:ea typeface="Nunito"/>
                <a:cs typeface="Nunito"/>
                <a:sym typeface="Nunito"/>
              </a:rPr>
              <a:t>Run Batch File</a:t>
            </a:r>
            <a:endParaRPr sz="1000">
              <a:solidFill>
                <a:srgbClr val="302926"/>
              </a:solidFill>
              <a:latin typeface="Nunito"/>
              <a:ea typeface="Nunito"/>
              <a:cs typeface="Nunito"/>
              <a:sym typeface="Nunito"/>
            </a:endParaRPr>
          </a:p>
        </p:txBody>
      </p:sp>
      <p:cxnSp>
        <p:nvCxnSpPr>
          <p:cNvPr id="266" name="Google Shape;266;p32"/>
          <p:cNvCxnSpPr>
            <a:stCxn id="259" idx="3"/>
            <a:endCxn id="252" idx="1"/>
          </p:cNvCxnSpPr>
          <p:nvPr/>
        </p:nvCxnSpPr>
        <p:spPr>
          <a:xfrm rot="10800000" flipH="1">
            <a:off x="1358697" y="1609638"/>
            <a:ext cx="1070400" cy="1158600"/>
          </a:xfrm>
          <a:prstGeom prst="straightConnector1">
            <a:avLst/>
          </a:prstGeom>
          <a:noFill/>
          <a:ln w="9525" cap="flat" cmpd="sng">
            <a:solidFill>
              <a:schemeClr val="dk1"/>
            </a:solidFill>
            <a:prstDash val="solid"/>
            <a:round/>
            <a:headEnd type="none" w="med" len="med"/>
            <a:tailEnd type="triangle" w="med" len="med"/>
          </a:ln>
        </p:spPr>
      </p:cxnSp>
      <p:sp>
        <p:nvSpPr>
          <p:cNvPr id="267" name="Google Shape;267;p32"/>
          <p:cNvSpPr txBox="1"/>
          <p:nvPr/>
        </p:nvSpPr>
        <p:spPr>
          <a:xfrm>
            <a:off x="1366063" y="3115663"/>
            <a:ext cx="767400" cy="31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02926"/>
                </a:solidFill>
                <a:latin typeface="Nunito"/>
                <a:ea typeface="Nunito"/>
                <a:cs typeface="Nunito"/>
                <a:sym typeface="Nunito"/>
              </a:rPr>
              <a:t>Visualise Data</a:t>
            </a:r>
            <a:endParaRPr sz="1000">
              <a:solidFill>
                <a:srgbClr val="302926"/>
              </a:solidFill>
              <a:latin typeface="Nunito"/>
              <a:ea typeface="Nunito"/>
              <a:cs typeface="Nunito"/>
              <a:sym typeface="Nunito"/>
            </a:endParaRPr>
          </a:p>
        </p:txBody>
      </p:sp>
      <p:cxnSp>
        <p:nvCxnSpPr>
          <p:cNvPr id="268" name="Google Shape;268;p32"/>
          <p:cNvCxnSpPr>
            <a:stCxn id="260" idx="3"/>
            <a:endCxn id="251" idx="1"/>
          </p:cNvCxnSpPr>
          <p:nvPr/>
        </p:nvCxnSpPr>
        <p:spPr>
          <a:xfrm>
            <a:off x="6461575" y="1656688"/>
            <a:ext cx="1239900" cy="1111500"/>
          </a:xfrm>
          <a:prstGeom prst="bentConnector3">
            <a:avLst>
              <a:gd name="adj1" fmla="val 50003"/>
            </a:avLst>
          </a:prstGeom>
          <a:noFill/>
          <a:ln w="9525" cap="flat" cmpd="sng">
            <a:solidFill>
              <a:srgbClr val="212121"/>
            </a:solidFill>
            <a:prstDash val="solid"/>
            <a:round/>
            <a:headEnd type="none" w="med" len="med"/>
            <a:tailEnd type="triangle" w="med" len="med"/>
          </a:ln>
        </p:spPr>
      </p:cxnSp>
      <p:sp>
        <p:nvSpPr>
          <p:cNvPr id="269" name="Google Shape;269;p32"/>
          <p:cNvSpPr/>
          <p:nvPr/>
        </p:nvSpPr>
        <p:spPr>
          <a:xfrm>
            <a:off x="2429225" y="2750775"/>
            <a:ext cx="4520100" cy="1536900"/>
          </a:xfrm>
          <a:prstGeom prst="flowChartAlternateProcess">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txBox="1"/>
          <p:nvPr/>
        </p:nvSpPr>
        <p:spPr>
          <a:xfrm>
            <a:off x="2364775" y="2685475"/>
            <a:ext cx="1924800" cy="36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302926"/>
                </a:solidFill>
                <a:latin typeface="Nunito"/>
                <a:ea typeface="Nunito"/>
                <a:cs typeface="Nunito"/>
                <a:sym typeface="Nunito"/>
              </a:rPr>
              <a:t>Spring Boot MVC</a:t>
            </a:r>
            <a:endParaRPr sz="1200" b="1">
              <a:solidFill>
                <a:srgbClr val="302926"/>
              </a:solidFill>
              <a:latin typeface="Nunito"/>
              <a:ea typeface="Nunito"/>
              <a:cs typeface="Nunito"/>
              <a:sym typeface="Nunito"/>
            </a:endParaRPr>
          </a:p>
        </p:txBody>
      </p:sp>
      <p:sp>
        <p:nvSpPr>
          <p:cNvPr id="271" name="Google Shape;271;p32"/>
          <p:cNvSpPr/>
          <p:nvPr/>
        </p:nvSpPr>
        <p:spPr>
          <a:xfrm>
            <a:off x="5554350" y="3212675"/>
            <a:ext cx="963000" cy="57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Nunito"/>
                <a:ea typeface="Nunito"/>
                <a:cs typeface="Nunito"/>
                <a:sym typeface="Nunito"/>
              </a:rPr>
              <a:t>Repository</a:t>
            </a:r>
            <a:endParaRPr b="1"/>
          </a:p>
        </p:txBody>
      </p:sp>
      <p:sp>
        <p:nvSpPr>
          <p:cNvPr id="272" name="Google Shape;272;p32"/>
          <p:cNvSpPr/>
          <p:nvPr/>
        </p:nvSpPr>
        <p:spPr>
          <a:xfrm>
            <a:off x="4219275" y="3212675"/>
            <a:ext cx="885900" cy="57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Nunito"/>
                <a:ea typeface="Nunito"/>
                <a:cs typeface="Nunito"/>
                <a:sym typeface="Nunito"/>
              </a:rPr>
              <a:t>Service</a:t>
            </a:r>
            <a:endParaRPr sz="1200" b="1">
              <a:solidFill>
                <a:schemeClr val="dk1"/>
              </a:solidFill>
              <a:latin typeface="Nunito"/>
              <a:ea typeface="Nunito"/>
              <a:cs typeface="Nunito"/>
              <a:sym typeface="Nunito"/>
            </a:endParaRPr>
          </a:p>
          <a:p>
            <a:pPr marL="0" lvl="0" indent="0" algn="ctr" rtl="0">
              <a:spcBef>
                <a:spcPts val="0"/>
              </a:spcBef>
              <a:spcAft>
                <a:spcPts val="0"/>
              </a:spcAft>
              <a:buNone/>
            </a:pPr>
            <a:r>
              <a:rPr lang="en" sz="1000">
                <a:solidFill>
                  <a:schemeClr val="dk1"/>
                </a:solidFill>
                <a:latin typeface="Nunito"/>
                <a:ea typeface="Nunito"/>
                <a:cs typeface="Nunito"/>
                <a:sym typeface="Nunito"/>
              </a:rPr>
              <a:t>Jackson</a:t>
            </a:r>
            <a:endParaRPr sz="1000">
              <a:solidFill>
                <a:schemeClr val="dk1"/>
              </a:solidFill>
              <a:latin typeface="Nunito"/>
              <a:ea typeface="Nunito"/>
              <a:cs typeface="Nunito"/>
              <a:sym typeface="Nunito"/>
            </a:endParaRPr>
          </a:p>
        </p:txBody>
      </p:sp>
      <p:sp>
        <p:nvSpPr>
          <p:cNvPr id="273" name="Google Shape;273;p32"/>
          <p:cNvSpPr/>
          <p:nvPr/>
        </p:nvSpPr>
        <p:spPr>
          <a:xfrm>
            <a:off x="2857525" y="3212675"/>
            <a:ext cx="912600" cy="57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Nunito"/>
                <a:ea typeface="Nunito"/>
                <a:cs typeface="Nunito"/>
                <a:sym typeface="Nunito"/>
              </a:rPr>
              <a:t>Controller</a:t>
            </a:r>
            <a:endParaRPr b="1"/>
          </a:p>
        </p:txBody>
      </p:sp>
      <p:cxnSp>
        <p:nvCxnSpPr>
          <p:cNvPr id="274" name="Google Shape;274;p32"/>
          <p:cNvCxnSpPr/>
          <p:nvPr/>
        </p:nvCxnSpPr>
        <p:spPr>
          <a:xfrm>
            <a:off x="10714825" y="2348325"/>
            <a:ext cx="912600" cy="912600"/>
          </a:xfrm>
          <a:prstGeom prst="straightConnector1">
            <a:avLst/>
          </a:prstGeom>
          <a:noFill/>
          <a:ln w="9525" cap="flat" cmpd="sng">
            <a:solidFill>
              <a:schemeClr val="dk2"/>
            </a:solidFill>
            <a:prstDash val="solid"/>
            <a:round/>
            <a:headEnd type="none" w="med" len="med"/>
            <a:tailEnd type="triangle" w="med" len="med"/>
          </a:ln>
        </p:spPr>
      </p:cxnSp>
      <p:cxnSp>
        <p:nvCxnSpPr>
          <p:cNvPr id="275" name="Google Shape;275;p32"/>
          <p:cNvCxnSpPr>
            <a:stCxn id="271" idx="3"/>
            <a:endCxn id="251" idx="1"/>
          </p:cNvCxnSpPr>
          <p:nvPr/>
        </p:nvCxnSpPr>
        <p:spPr>
          <a:xfrm rot="10800000" flipH="1">
            <a:off x="6517350" y="2768375"/>
            <a:ext cx="1184100" cy="730200"/>
          </a:xfrm>
          <a:prstGeom prst="straightConnector1">
            <a:avLst/>
          </a:prstGeom>
          <a:noFill/>
          <a:ln w="9525" cap="flat" cmpd="sng">
            <a:solidFill>
              <a:schemeClr val="dk1"/>
            </a:solidFill>
            <a:prstDash val="solid"/>
            <a:round/>
            <a:headEnd type="triangle" w="med" len="med"/>
            <a:tailEnd type="triangle" w="med" len="med"/>
          </a:ln>
        </p:spPr>
      </p:cxnSp>
      <p:cxnSp>
        <p:nvCxnSpPr>
          <p:cNvPr id="276" name="Google Shape;276;p32"/>
          <p:cNvCxnSpPr>
            <a:stCxn id="272" idx="3"/>
            <a:endCxn id="271" idx="1"/>
          </p:cNvCxnSpPr>
          <p:nvPr/>
        </p:nvCxnSpPr>
        <p:spPr>
          <a:xfrm>
            <a:off x="5105175" y="3498575"/>
            <a:ext cx="449100" cy="0"/>
          </a:xfrm>
          <a:prstGeom prst="straightConnector1">
            <a:avLst/>
          </a:prstGeom>
          <a:noFill/>
          <a:ln w="9525" cap="flat" cmpd="sng">
            <a:solidFill>
              <a:schemeClr val="dk1"/>
            </a:solidFill>
            <a:prstDash val="solid"/>
            <a:round/>
            <a:headEnd type="triangle" w="med" len="med"/>
            <a:tailEnd type="triangle" w="med" len="med"/>
          </a:ln>
        </p:spPr>
      </p:cxnSp>
      <p:cxnSp>
        <p:nvCxnSpPr>
          <p:cNvPr id="277" name="Google Shape;277;p32"/>
          <p:cNvCxnSpPr>
            <a:stCxn id="273" idx="3"/>
            <a:endCxn id="272" idx="1"/>
          </p:cNvCxnSpPr>
          <p:nvPr/>
        </p:nvCxnSpPr>
        <p:spPr>
          <a:xfrm>
            <a:off x="3770125" y="3498575"/>
            <a:ext cx="449100" cy="0"/>
          </a:xfrm>
          <a:prstGeom prst="straightConnector1">
            <a:avLst/>
          </a:prstGeom>
          <a:noFill/>
          <a:ln w="9525" cap="flat" cmpd="sng">
            <a:solidFill>
              <a:schemeClr val="dk1"/>
            </a:solidFill>
            <a:prstDash val="solid"/>
            <a:round/>
            <a:headEnd type="triangle" w="med" len="med"/>
            <a:tailEnd type="triangle" w="med" len="med"/>
          </a:ln>
        </p:spPr>
      </p:cxnSp>
      <p:cxnSp>
        <p:nvCxnSpPr>
          <p:cNvPr id="278" name="Google Shape;278;p32"/>
          <p:cNvCxnSpPr>
            <a:stCxn id="259" idx="3"/>
            <a:endCxn id="273" idx="1"/>
          </p:cNvCxnSpPr>
          <p:nvPr/>
        </p:nvCxnSpPr>
        <p:spPr>
          <a:xfrm>
            <a:off x="1358697" y="2768238"/>
            <a:ext cx="1498800" cy="730200"/>
          </a:xfrm>
          <a:prstGeom prst="straightConnector1">
            <a:avLst/>
          </a:prstGeom>
          <a:noFill/>
          <a:ln w="9525" cap="flat" cmpd="sng">
            <a:solidFill>
              <a:schemeClr val="dk1"/>
            </a:solidFill>
            <a:prstDash val="solid"/>
            <a:round/>
            <a:headEnd type="triangle" w="med" len="med"/>
            <a:tailEnd type="stealth" w="med" len="med"/>
          </a:ln>
        </p:spPr>
      </p:cxnSp>
      <p:sp>
        <p:nvSpPr>
          <p:cNvPr id="279" name="Google Shape;279;p32"/>
          <p:cNvSpPr txBox="1"/>
          <p:nvPr/>
        </p:nvSpPr>
        <p:spPr>
          <a:xfrm>
            <a:off x="1782186" y="2669696"/>
            <a:ext cx="582600" cy="31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02926"/>
                </a:solidFill>
                <a:latin typeface="Nunito"/>
                <a:ea typeface="Nunito"/>
                <a:cs typeface="Nunito"/>
                <a:sym typeface="Nunito"/>
              </a:rPr>
              <a:t>Form </a:t>
            </a:r>
            <a:endParaRPr sz="1000">
              <a:solidFill>
                <a:srgbClr val="302926"/>
              </a:solidFill>
              <a:latin typeface="Nunito"/>
              <a:ea typeface="Nunito"/>
              <a:cs typeface="Nunito"/>
              <a:sym typeface="Nunito"/>
            </a:endParaRPr>
          </a:p>
          <a:p>
            <a:pPr marL="0" lvl="0" indent="0" algn="ctr" rtl="0">
              <a:spcBef>
                <a:spcPts val="0"/>
              </a:spcBef>
              <a:spcAft>
                <a:spcPts val="0"/>
              </a:spcAft>
              <a:buNone/>
            </a:pPr>
            <a:r>
              <a:rPr lang="en" sz="1000">
                <a:solidFill>
                  <a:srgbClr val="302926"/>
                </a:solidFill>
                <a:latin typeface="Nunito"/>
                <a:ea typeface="Nunito"/>
                <a:cs typeface="Nunito"/>
                <a:sym typeface="Nunito"/>
              </a:rPr>
              <a:t>Input</a:t>
            </a:r>
            <a:endParaRPr sz="1000">
              <a:solidFill>
                <a:srgbClr val="302926"/>
              </a:solidFill>
              <a:latin typeface="Nunito"/>
              <a:ea typeface="Nunito"/>
              <a:cs typeface="Nunito"/>
              <a:sym typeface="Nunito"/>
            </a:endParaRPr>
          </a:p>
        </p:txBody>
      </p:sp>
      <p:sp>
        <p:nvSpPr>
          <p:cNvPr id="280" name="Google Shape;280;p32"/>
          <p:cNvSpPr txBox="1"/>
          <p:nvPr/>
        </p:nvSpPr>
        <p:spPr>
          <a:xfrm>
            <a:off x="6796388" y="3115663"/>
            <a:ext cx="993600" cy="31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02926"/>
                </a:solidFill>
                <a:latin typeface="Nunito"/>
                <a:ea typeface="Nunito"/>
                <a:cs typeface="Nunito"/>
                <a:sym typeface="Nunito"/>
              </a:rPr>
              <a:t>JSON</a:t>
            </a:r>
            <a:endParaRPr sz="1000">
              <a:solidFill>
                <a:srgbClr val="302926"/>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3"/>
          <p:cNvSpPr txBox="1">
            <a:spLocks noGrp="1"/>
          </p:cNvSpPr>
          <p:nvPr>
            <p:ph type="title"/>
          </p:nvPr>
        </p:nvSpPr>
        <p:spPr>
          <a:xfrm>
            <a:off x="720000" y="521225"/>
            <a:ext cx="7704000" cy="9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Client Communicates with Server</a:t>
            </a:r>
            <a:endParaRPr/>
          </a:p>
        </p:txBody>
      </p:sp>
      <p:sp>
        <p:nvSpPr>
          <p:cNvPr id="286" name="Google Shape;286;p33"/>
          <p:cNvSpPr txBox="1">
            <a:spLocks noGrp="1"/>
          </p:cNvSpPr>
          <p:nvPr>
            <p:ph type="body" idx="1"/>
          </p:nvPr>
        </p:nvSpPr>
        <p:spPr>
          <a:xfrm>
            <a:off x="720000" y="1650200"/>
            <a:ext cx="7704000" cy="2648100"/>
          </a:xfrm>
          <a:prstGeom prst="rect">
            <a:avLst/>
          </a:prstGeom>
        </p:spPr>
        <p:txBody>
          <a:bodyPr spcFirstLastPara="1" wrap="square" lIns="91425" tIns="91425" rIns="91425" bIns="91425" anchor="ctr" anchorCtr="0">
            <a:noAutofit/>
          </a:bodyPr>
          <a:lstStyle/>
          <a:p>
            <a:pPr marL="457200" lvl="0" indent="-292100" algn="l" rtl="0">
              <a:lnSpc>
                <a:spcPct val="115000"/>
              </a:lnSpc>
              <a:spcBef>
                <a:spcPts val="0"/>
              </a:spcBef>
              <a:spcAft>
                <a:spcPts val="0"/>
              </a:spcAft>
              <a:buClr>
                <a:schemeClr val="dk1"/>
              </a:buClr>
              <a:buSzPts val="1000"/>
              <a:buChar char="●"/>
            </a:pPr>
            <a:r>
              <a:rPr lang="en" dirty="0">
                <a:solidFill>
                  <a:schemeClr val="dk1"/>
                </a:solidFill>
              </a:rPr>
              <a:t>Client clicks on ‘UpdateOilData’ batch file which starts the scraping and processing data sequence that updates the local MongoDB database</a:t>
            </a:r>
            <a:endParaRPr dirty="0">
              <a:solidFill>
                <a:schemeClr val="dk1"/>
              </a:solidFill>
            </a:endParaRPr>
          </a:p>
          <a:p>
            <a:pPr marL="457200" lvl="0" indent="-292100" algn="l" rtl="0">
              <a:lnSpc>
                <a:spcPct val="115000"/>
              </a:lnSpc>
              <a:spcBef>
                <a:spcPts val="0"/>
              </a:spcBef>
              <a:spcAft>
                <a:spcPts val="0"/>
              </a:spcAft>
              <a:buClr>
                <a:schemeClr val="dk1"/>
              </a:buClr>
              <a:buSzPts val="1000"/>
              <a:buChar char="●"/>
            </a:pPr>
            <a:r>
              <a:rPr lang="en" dirty="0">
                <a:solidFill>
                  <a:schemeClr val="dk1"/>
                </a:solidFill>
              </a:rPr>
              <a:t>Client clicks on ‘RunFrontEndApp’ batch file which starts the server hosting the application</a:t>
            </a:r>
            <a:endParaRPr dirty="0">
              <a:solidFill>
                <a:schemeClr val="dk1"/>
              </a:solidFill>
            </a:endParaRPr>
          </a:p>
          <a:p>
            <a:pPr marL="457200" lvl="0" indent="-292100" algn="l" rtl="0">
              <a:lnSpc>
                <a:spcPct val="115000"/>
              </a:lnSpc>
              <a:spcBef>
                <a:spcPts val="0"/>
              </a:spcBef>
              <a:spcAft>
                <a:spcPts val="0"/>
              </a:spcAft>
              <a:buClr>
                <a:schemeClr val="dk1"/>
              </a:buClr>
              <a:buSzPts val="1000"/>
              <a:buChar char="●"/>
            </a:pPr>
            <a:r>
              <a:rPr lang="en" dirty="0">
                <a:solidFill>
                  <a:schemeClr val="dk1"/>
                </a:solidFill>
              </a:rPr>
              <a:t>Client enters the URL and submits request to the server (controller)</a:t>
            </a:r>
            <a:endParaRPr dirty="0">
              <a:solidFill>
                <a:schemeClr val="dk1"/>
              </a:solidFill>
            </a:endParaRPr>
          </a:p>
          <a:p>
            <a:pPr marL="457200" lvl="0" indent="-292100" algn="l" rtl="0">
              <a:lnSpc>
                <a:spcPct val="115000"/>
              </a:lnSpc>
              <a:spcBef>
                <a:spcPts val="0"/>
              </a:spcBef>
              <a:spcAft>
                <a:spcPts val="0"/>
              </a:spcAft>
              <a:buClr>
                <a:schemeClr val="dk1"/>
              </a:buClr>
              <a:buSzPts val="1000"/>
              <a:buChar char="●"/>
            </a:pPr>
            <a:r>
              <a:rPr lang="en" dirty="0">
                <a:solidFill>
                  <a:schemeClr val="dk1"/>
                </a:solidFill>
              </a:rPr>
              <a:t>Server automatically retrieves data from the local MongoDB database</a:t>
            </a:r>
            <a:endParaRPr dirty="0">
              <a:solidFill>
                <a:schemeClr val="dk1"/>
              </a:solidFill>
            </a:endParaRPr>
          </a:p>
          <a:p>
            <a:pPr marL="457200" lvl="0" indent="-292100" algn="l" rtl="0">
              <a:lnSpc>
                <a:spcPct val="115000"/>
              </a:lnSpc>
              <a:spcBef>
                <a:spcPts val="0"/>
              </a:spcBef>
              <a:spcAft>
                <a:spcPts val="0"/>
              </a:spcAft>
              <a:buClr>
                <a:schemeClr val="dk1"/>
              </a:buClr>
              <a:buSzPts val="1000"/>
              <a:buChar char="●"/>
            </a:pPr>
            <a:r>
              <a:rPr lang="en" dirty="0">
                <a:solidFill>
                  <a:schemeClr val="dk1"/>
                </a:solidFill>
              </a:rPr>
              <a:t>Server renders the relevant data as a line/bar chart according to client’s form inputs</a:t>
            </a:r>
            <a:endParaRPr dirty="0">
              <a:solidFill>
                <a:schemeClr val="dk1"/>
              </a:solidFill>
            </a:endParaRPr>
          </a:p>
        </p:txBody>
      </p:sp>
      <p:cxnSp>
        <p:nvCxnSpPr>
          <p:cNvPr id="287" name="Google Shape;287;p33"/>
          <p:cNvCxnSpPr>
            <a:endCxn id="288"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4"/>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Open-Source Libraries</a:t>
            </a:r>
            <a:endParaRPr/>
          </a:p>
        </p:txBody>
      </p:sp>
      <p:sp>
        <p:nvSpPr>
          <p:cNvPr id="294" name="Google Shape;294;p34"/>
          <p:cNvSpPr txBox="1">
            <a:spLocks noGrp="1"/>
          </p:cNvSpPr>
          <p:nvPr>
            <p:ph type="subTitle" idx="1"/>
          </p:nvPr>
        </p:nvSpPr>
        <p:spPr>
          <a:xfrm>
            <a:off x="364900" y="1530031"/>
            <a:ext cx="2175300" cy="6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Build automation tool</a:t>
            </a:r>
            <a:endParaRPr/>
          </a:p>
        </p:txBody>
      </p:sp>
      <p:sp>
        <p:nvSpPr>
          <p:cNvPr id="295" name="Google Shape;295;p34"/>
          <p:cNvSpPr txBox="1">
            <a:spLocks noGrp="1"/>
          </p:cNvSpPr>
          <p:nvPr>
            <p:ph type="title" idx="3"/>
          </p:nvPr>
        </p:nvSpPr>
        <p:spPr>
          <a:xfrm>
            <a:off x="91750" y="2346134"/>
            <a:ext cx="21753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Thymeleaf</a:t>
            </a:r>
            <a:endParaRPr/>
          </a:p>
        </p:txBody>
      </p:sp>
      <p:sp>
        <p:nvSpPr>
          <p:cNvPr id="296" name="Google Shape;296;p34"/>
          <p:cNvSpPr txBox="1">
            <a:spLocks noGrp="1"/>
          </p:cNvSpPr>
          <p:nvPr>
            <p:ph type="subTitle" idx="4"/>
          </p:nvPr>
        </p:nvSpPr>
        <p:spPr>
          <a:xfrm>
            <a:off x="320350" y="2615143"/>
            <a:ext cx="2175300" cy="6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Template Engine</a:t>
            </a:r>
            <a:endParaRPr/>
          </a:p>
        </p:txBody>
      </p:sp>
      <p:sp>
        <p:nvSpPr>
          <p:cNvPr id="297" name="Google Shape;297;p34"/>
          <p:cNvSpPr txBox="1">
            <a:spLocks noGrp="1"/>
          </p:cNvSpPr>
          <p:nvPr>
            <p:ph type="title" idx="7"/>
          </p:nvPr>
        </p:nvSpPr>
        <p:spPr>
          <a:xfrm>
            <a:off x="3582487" y="1173359"/>
            <a:ext cx="2175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Selenium</a:t>
            </a:r>
            <a:endParaRPr/>
          </a:p>
        </p:txBody>
      </p:sp>
      <p:sp>
        <p:nvSpPr>
          <p:cNvPr id="298" name="Google Shape;298;p34"/>
          <p:cNvSpPr txBox="1">
            <a:spLocks noGrp="1"/>
          </p:cNvSpPr>
          <p:nvPr>
            <p:ph type="subTitle" idx="8"/>
          </p:nvPr>
        </p:nvSpPr>
        <p:spPr>
          <a:xfrm>
            <a:off x="3290350" y="1674021"/>
            <a:ext cx="2247000" cy="3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Driver</a:t>
            </a:r>
            <a:endParaRPr/>
          </a:p>
          <a:p>
            <a:pPr marL="0" lvl="0" indent="0" algn="ctr" rtl="0">
              <a:spcBef>
                <a:spcPts val="0"/>
              </a:spcBef>
              <a:spcAft>
                <a:spcPts val="0"/>
              </a:spcAft>
              <a:buNone/>
            </a:pPr>
            <a:endParaRPr/>
          </a:p>
        </p:txBody>
      </p:sp>
      <p:sp>
        <p:nvSpPr>
          <p:cNvPr id="299" name="Google Shape;299;p34"/>
          <p:cNvSpPr txBox="1">
            <a:spLocks noGrp="1"/>
          </p:cNvSpPr>
          <p:nvPr>
            <p:ph type="title" idx="9"/>
          </p:nvPr>
        </p:nvSpPr>
        <p:spPr>
          <a:xfrm>
            <a:off x="3629950" y="2358534"/>
            <a:ext cx="2175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Chart.js</a:t>
            </a:r>
            <a:endParaRPr/>
          </a:p>
        </p:txBody>
      </p:sp>
      <p:sp>
        <p:nvSpPr>
          <p:cNvPr id="300" name="Google Shape;300;p34"/>
          <p:cNvSpPr txBox="1">
            <a:spLocks noGrp="1"/>
          </p:cNvSpPr>
          <p:nvPr>
            <p:ph type="subTitle" idx="13"/>
          </p:nvPr>
        </p:nvSpPr>
        <p:spPr>
          <a:xfrm>
            <a:off x="3427200" y="2824081"/>
            <a:ext cx="2175300" cy="6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Visualisations and charts</a:t>
            </a:r>
            <a:endParaRPr/>
          </a:p>
        </p:txBody>
      </p:sp>
      <p:sp>
        <p:nvSpPr>
          <p:cNvPr id="301" name="Google Shape;301;p34"/>
          <p:cNvSpPr txBox="1">
            <a:spLocks noGrp="1"/>
          </p:cNvSpPr>
          <p:nvPr>
            <p:ph type="subTitle" idx="15"/>
          </p:nvPr>
        </p:nvSpPr>
        <p:spPr>
          <a:xfrm>
            <a:off x="390925" y="4003031"/>
            <a:ext cx="2175300" cy="6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Unit Testing Framework</a:t>
            </a:r>
            <a:endParaRPr/>
          </a:p>
        </p:txBody>
      </p:sp>
      <p:cxnSp>
        <p:nvCxnSpPr>
          <p:cNvPr id="302" name="Google Shape;302;p34"/>
          <p:cNvCxnSpPr>
            <a:endCxn id="303"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pic>
        <p:nvPicPr>
          <p:cNvPr id="304" name="Google Shape;304;p34"/>
          <p:cNvPicPr preferRelativeResize="0"/>
          <p:nvPr/>
        </p:nvPicPr>
        <p:blipFill>
          <a:blip r:embed="rId3">
            <a:alphaModFix/>
          </a:blip>
          <a:stretch>
            <a:fillRect/>
          </a:stretch>
        </p:blipFill>
        <p:spPr>
          <a:xfrm>
            <a:off x="857790" y="1387427"/>
            <a:ext cx="1242435" cy="314250"/>
          </a:xfrm>
          <a:prstGeom prst="rect">
            <a:avLst/>
          </a:prstGeom>
          <a:noFill/>
          <a:ln>
            <a:noFill/>
          </a:ln>
        </p:spPr>
      </p:pic>
      <p:pic>
        <p:nvPicPr>
          <p:cNvPr id="305" name="Google Shape;305;p34"/>
          <p:cNvPicPr preferRelativeResize="0"/>
          <p:nvPr/>
        </p:nvPicPr>
        <p:blipFill>
          <a:blip r:embed="rId4">
            <a:alphaModFix/>
          </a:blip>
          <a:stretch>
            <a:fillRect/>
          </a:stretch>
        </p:blipFill>
        <p:spPr>
          <a:xfrm>
            <a:off x="2387800" y="2315425"/>
            <a:ext cx="764826" cy="766324"/>
          </a:xfrm>
          <a:prstGeom prst="rect">
            <a:avLst/>
          </a:prstGeom>
          <a:noFill/>
          <a:ln>
            <a:noFill/>
          </a:ln>
        </p:spPr>
      </p:pic>
      <p:pic>
        <p:nvPicPr>
          <p:cNvPr id="306" name="Google Shape;306;p34"/>
          <p:cNvPicPr preferRelativeResize="0"/>
          <p:nvPr/>
        </p:nvPicPr>
        <p:blipFill>
          <a:blip r:embed="rId5">
            <a:alphaModFix/>
          </a:blip>
          <a:stretch>
            <a:fillRect/>
          </a:stretch>
        </p:blipFill>
        <p:spPr>
          <a:xfrm>
            <a:off x="5210535" y="1295913"/>
            <a:ext cx="547239" cy="571799"/>
          </a:xfrm>
          <a:prstGeom prst="rect">
            <a:avLst/>
          </a:prstGeom>
          <a:noFill/>
          <a:ln>
            <a:noFill/>
          </a:ln>
        </p:spPr>
      </p:pic>
      <p:pic>
        <p:nvPicPr>
          <p:cNvPr id="307" name="Google Shape;307;p34"/>
          <p:cNvPicPr preferRelativeResize="0"/>
          <p:nvPr/>
        </p:nvPicPr>
        <p:blipFill>
          <a:blip r:embed="rId6">
            <a:alphaModFix/>
          </a:blip>
          <a:stretch>
            <a:fillRect/>
          </a:stretch>
        </p:blipFill>
        <p:spPr>
          <a:xfrm>
            <a:off x="5050475" y="2287400"/>
            <a:ext cx="625350" cy="625350"/>
          </a:xfrm>
          <a:prstGeom prst="rect">
            <a:avLst/>
          </a:prstGeom>
          <a:noFill/>
          <a:ln>
            <a:noFill/>
          </a:ln>
        </p:spPr>
      </p:pic>
      <p:pic>
        <p:nvPicPr>
          <p:cNvPr id="308" name="Google Shape;308;p34"/>
          <p:cNvPicPr preferRelativeResize="0"/>
          <p:nvPr/>
        </p:nvPicPr>
        <p:blipFill>
          <a:blip r:embed="rId7">
            <a:alphaModFix/>
          </a:blip>
          <a:stretch>
            <a:fillRect/>
          </a:stretch>
        </p:blipFill>
        <p:spPr>
          <a:xfrm>
            <a:off x="709800" y="3518276"/>
            <a:ext cx="1442975" cy="440825"/>
          </a:xfrm>
          <a:prstGeom prst="rect">
            <a:avLst/>
          </a:prstGeom>
          <a:noFill/>
          <a:ln>
            <a:noFill/>
          </a:ln>
        </p:spPr>
      </p:pic>
      <p:pic>
        <p:nvPicPr>
          <p:cNvPr id="309" name="Google Shape;309;p34"/>
          <p:cNvPicPr preferRelativeResize="0"/>
          <p:nvPr/>
        </p:nvPicPr>
        <p:blipFill>
          <a:blip r:embed="rId8">
            <a:alphaModFix/>
          </a:blip>
          <a:stretch>
            <a:fillRect/>
          </a:stretch>
        </p:blipFill>
        <p:spPr>
          <a:xfrm>
            <a:off x="6534080" y="2405425"/>
            <a:ext cx="1533468" cy="440825"/>
          </a:xfrm>
          <a:prstGeom prst="rect">
            <a:avLst/>
          </a:prstGeom>
          <a:noFill/>
          <a:ln>
            <a:noFill/>
          </a:ln>
        </p:spPr>
      </p:pic>
      <p:pic>
        <p:nvPicPr>
          <p:cNvPr id="310" name="Google Shape;310;p34"/>
          <p:cNvPicPr preferRelativeResize="0"/>
          <p:nvPr/>
        </p:nvPicPr>
        <p:blipFill>
          <a:blip r:embed="rId9">
            <a:alphaModFix/>
          </a:blip>
          <a:stretch>
            <a:fillRect/>
          </a:stretch>
        </p:blipFill>
        <p:spPr>
          <a:xfrm>
            <a:off x="6331500" y="1187324"/>
            <a:ext cx="2175300" cy="438153"/>
          </a:xfrm>
          <a:prstGeom prst="rect">
            <a:avLst/>
          </a:prstGeom>
          <a:noFill/>
          <a:ln>
            <a:noFill/>
          </a:ln>
        </p:spPr>
      </p:pic>
      <p:sp>
        <p:nvSpPr>
          <p:cNvPr id="311" name="Google Shape;311;p34"/>
          <p:cNvSpPr txBox="1">
            <a:spLocks noGrp="1"/>
          </p:cNvSpPr>
          <p:nvPr>
            <p:ph type="subTitle" idx="15"/>
          </p:nvPr>
        </p:nvSpPr>
        <p:spPr>
          <a:xfrm>
            <a:off x="6223288" y="2824081"/>
            <a:ext cx="2175300" cy="6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Reading from Excel files</a:t>
            </a:r>
            <a:endParaRPr/>
          </a:p>
        </p:txBody>
      </p:sp>
      <p:sp>
        <p:nvSpPr>
          <p:cNvPr id="312" name="Google Shape;312;p34"/>
          <p:cNvSpPr txBox="1"/>
          <p:nvPr/>
        </p:nvSpPr>
        <p:spPr>
          <a:xfrm>
            <a:off x="6043849" y="1631125"/>
            <a:ext cx="293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Nunito"/>
                <a:ea typeface="Nunito"/>
                <a:cs typeface="Nunito"/>
                <a:sym typeface="Nunito"/>
              </a:rPr>
              <a:t>Automated Driver Management</a:t>
            </a:r>
            <a:endParaRPr/>
          </a:p>
        </p:txBody>
      </p:sp>
      <p:pic>
        <p:nvPicPr>
          <p:cNvPr id="313" name="Google Shape;313;p34"/>
          <p:cNvPicPr preferRelativeResize="0"/>
          <p:nvPr/>
        </p:nvPicPr>
        <p:blipFill>
          <a:blip r:embed="rId10">
            <a:alphaModFix/>
          </a:blip>
          <a:stretch>
            <a:fillRect/>
          </a:stretch>
        </p:blipFill>
        <p:spPr>
          <a:xfrm>
            <a:off x="3726854" y="3426470"/>
            <a:ext cx="1698850" cy="891902"/>
          </a:xfrm>
          <a:prstGeom prst="rect">
            <a:avLst/>
          </a:prstGeom>
          <a:noFill/>
          <a:ln>
            <a:noFill/>
          </a:ln>
        </p:spPr>
      </p:pic>
      <p:sp>
        <p:nvSpPr>
          <p:cNvPr id="314" name="Google Shape;314;p34"/>
          <p:cNvSpPr txBox="1">
            <a:spLocks noGrp="1"/>
          </p:cNvSpPr>
          <p:nvPr>
            <p:ph type="subTitle" idx="15"/>
          </p:nvPr>
        </p:nvSpPr>
        <p:spPr>
          <a:xfrm>
            <a:off x="3514038" y="4076856"/>
            <a:ext cx="2175300" cy="6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Application Framework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5"/>
          <p:cNvSpPr txBox="1">
            <a:spLocks noGrp="1"/>
          </p:cNvSpPr>
          <p:nvPr>
            <p:ph type="title"/>
          </p:nvPr>
        </p:nvSpPr>
        <p:spPr>
          <a:xfrm>
            <a:off x="683675" y="332350"/>
            <a:ext cx="77040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a:t>Design &amp; Layers of Application</a:t>
            </a:r>
            <a:endParaRPr b="0">
              <a:solidFill>
                <a:srgbClr val="D9D9D9"/>
              </a:solidFill>
            </a:endParaRPr>
          </a:p>
        </p:txBody>
      </p:sp>
      <p:cxnSp>
        <p:nvCxnSpPr>
          <p:cNvPr id="320" name="Google Shape;320;p35"/>
          <p:cNvCxnSpPr>
            <a:endCxn id="321"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322" name="Google Shape;322;p35"/>
          <p:cNvSpPr txBox="1"/>
          <p:nvPr/>
        </p:nvSpPr>
        <p:spPr>
          <a:xfrm flipH="1">
            <a:off x="720000" y="1003488"/>
            <a:ext cx="77040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Structural Design Pattern: Model-View-Controller</a:t>
            </a:r>
            <a:endParaRPr>
              <a:solidFill>
                <a:schemeClr val="dk1"/>
              </a:solidFill>
              <a:latin typeface="Nunito"/>
              <a:ea typeface="Nunito"/>
              <a:cs typeface="Nunito"/>
              <a:sym typeface="Nunito"/>
            </a:endParaRPr>
          </a:p>
          <a:p>
            <a:pPr marL="457200" lvl="0"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Single Responsibility Principle</a:t>
            </a:r>
            <a:endParaRPr>
              <a:solidFill>
                <a:schemeClr val="dk1"/>
              </a:solidFill>
              <a:latin typeface="Nunito"/>
              <a:ea typeface="Nunito"/>
              <a:cs typeface="Nunito"/>
              <a:sym typeface="Nunito"/>
            </a:endParaRPr>
          </a:p>
          <a:p>
            <a:pPr marL="457200" lvl="0"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Layers of Application: </a:t>
            </a:r>
            <a:endParaRPr>
              <a:solidFill>
                <a:schemeClr val="dk1"/>
              </a:solidFill>
              <a:latin typeface="Nunito"/>
              <a:ea typeface="Nunito"/>
              <a:cs typeface="Nunito"/>
              <a:sym typeface="Nunito"/>
            </a:endParaRPr>
          </a:p>
          <a:p>
            <a:pPr marL="914400" lvl="1"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View</a:t>
            </a:r>
            <a:endParaRPr>
              <a:solidFill>
                <a:schemeClr val="dk1"/>
              </a:solidFill>
              <a:latin typeface="Nunito"/>
              <a:ea typeface="Nunito"/>
              <a:cs typeface="Nunito"/>
              <a:sym typeface="Nunito"/>
            </a:endParaRPr>
          </a:p>
          <a:p>
            <a:pPr marL="1371600" lvl="2"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Indonesia</a:t>
            </a:r>
            <a:endParaRPr>
              <a:solidFill>
                <a:schemeClr val="dk1"/>
              </a:solidFill>
              <a:latin typeface="Nunito"/>
              <a:ea typeface="Nunito"/>
              <a:cs typeface="Nunito"/>
              <a:sym typeface="Nunito"/>
            </a:endParaRPr>
          </a:p>
          <a:p>
            <a:pPr marL="1371600" lvl="2"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India</a:t>
            </a:r>
            <a:endParaRPr>
              <a:solidFill>
                <a:schemeClr val="dk1"/>
              </a:solidFill>
              <a:latin typeface="Nunito"/>
              <a:ea typeface="Nunito"/>
              <a:cs typeface="Nunito"/>
              <a:sym typeface="Nunito"/>
            </a:endParaRPr>
          </a:p>
          <a:p>
            <a:pPr marL="914400" lvl="1"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Controller</a:t>
            </a:r>
            <a:endParaRPr>
              <a:solidFill>
                <a:schemeClr val="dk1"/>
              </a:solidFill>
              <a:latin typeface="Nunito"/>
              <a:ea typeface="Nunito"/>
              <a:cs typeface="Nunito"/>
              <a:sym typeface="Nunito"/>
            </a:endParaRPr>
          </a:p>
          <a:p>
            <a:pPr marL="1371600" lvl="2"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Indonesia</a:t>
            </a:r>
            <a:endParaRPr>
              <a:solidFill>
                <a:schemeClr val="dk1"/>
              </a:solidFill>
              <a:latin typeface="Nunito"/>
              <a:ea typeface="Nunito"/>
              <a:cs typeface="Nunito"/>
              <a:sym typeface="Nunito"/>
            </a:endParaRPr>
          </a:p>
          <a:p>
            <a:pPr marL="1371600" lvl="2"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India</a:t>
            </a:r>
            <a:endParaRPr>
              <a:solidFill>
                <a:schemeClr val="dk1"/>
              </a:solidFill>
              <a:latin typeface="Nunito"/>
              <a:ea typeface="Nunito"/>
              <a:cs typeface="Nunito"/>
              <a:sym typeface="Nunito"/>
            </a:endParaRPr>
          </a:p>
          <a:p>
            <a:pPr marL="914400" lvl="1"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Services</a:t>
            </a:r>
            <a:endParaRPr>
              <a:solidFill>
                <a:schemeClr val="dk1"/>
              </a:solidFill>
              <a:latin typeface="Nunito"/>
              <a:ea typeface="Nunito"/>
              <a:cs typeface="Nunito"/>
              <a:sym typeface="Nunito"/>
            </a:endParaRPr>
          </a:p>
          <a:p>
            <a:pPr marL="1371600" lvl="2"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Indonesia</a:t>
            </a:r>
            <a:endParaRPr>
              <a:solidFill>
                <a:schemeClr val="dk1"/>
              </a:solidFill>
              <a:latin typeface="Nunito"/>
              <a:ea typeface="Nunito"/>
              <a:cs typeface="Nunito"/>
              <a:sym typeface="Nunito"/>
            </a:endParaRPr>
          </a:p>
          <a:p>
            <a:pPr marL="1371600" lvl="2"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India</a:t>
            </a:r>
            <a:endParaRPr>
              <a:solidFill>
                <a:schemeClr val="dk1"/>
              </a:solidFill>
              <a:latin typeface="Nunito"/>
              <a:ea typeface="Nunito"/>
              <a:cs typeface="Nunito"/>
              <a:sym typeface="Nunito"/>
            </a:endParaRPr>
          </a:p>
          <a:p>
            <a:pPr marL="914400" lvl="1"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Repositories</a:t>
            </a:r>
            <a:endParaRPr>
              <a:solidFill>
                <a:schemeClr val="dk1"/>
              </a:solidFill>
              <a:latin typeface="Nunito"/>
              <a:ea typeface="Nunito"/>
              <a:cs typeface="Nunito"/>
              <a:sym typeface="Nunito"/>
            </a:endParaRPr>
          </a:p>
          <a:p>
            <a:pPr marL="1371600" lvl="2"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Indonesia</a:t>
            </a:r>
            <a:endParaRPr>
              <a:solidFill>
                <a:schemeClr val="dk1"/>
              </a:solidFill>
              <a:latin typeface="Nunito"/>
              <a:ea typeface="Nunito"/>
              <a:cs typeface="Nunito"/>
              <a:sym typeface="Nunito"/>
            </a:endParaRPr>
          </a:p>
          <a:p>
            <a:pPr marL="1371600" lvl="2"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India</a:t>
            </a:r>
            <a:endParaRPr>
              <a:solidFill>
                <a:schemeClr val="dk1"/>
              </a:solidFill>
              <a:latin typeface="Nunito"/>
              <a:ea typeface="Nunito"/>
              <a:cs typeface="Nunito"/>
              <a:sym typeface="Nunito"/>
            </a:endParaRPr>
          </a:p>
          <a:p>
            <a:pPr marL="914400" lvl="1"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Local Database (MongoDB)</a:t>
            </a:r>
            <a:endParaRPr>
              <a:solidFill>
                <a:schemeClr val="dk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6"/>
          <p:cNvSpPr txBox="1">
            <a:spLocks noGrp="1"/>
          </p:cNvSpPr>
          <p:nvPr>
            <p:ph type="title"/>
          </p:nvPr>
        </p:nvSpPr>
        <p:spPr>
          <a:xfrm>
            <a:off x="891150" y="1589550"/>
            <a:ext cx="7361700" cy="19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600"/>
              <a:t>Demonstration</a:t>
            </a:r>
            <a:endParaRPr sz="7600"/>
          </a:p>
        </p:txBody>
      </p:sp>
      <p:cxnSp>
        <p:nvCxnSpPr>
          <p:cNvPr id="328" name="Google Shape;328;p36"/>
          <p:cNvCxnSpPr>
            <a:endCxn id="329"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333"/>
        <p:cNvGrpSpPr/>
        <p:nvPr/>
      </p:nvGrpSpPr>
      <p:grpSpPr>
        <a:xfrm>
          <a:off x="0" y="0"/>
          <a:ext cx="0" cy="0"/>
          <a:chOff x="0" y="0"/>
          <a:chExt cx="0" cy="0"/>
        </a:xfrm>
      </p:grpSpPr>
      <p:sp>
        <p:nvSpPr>
          <p:cNvPr id="334" name="Google Shape;334;p37"/>
          <p:cNvSpPr txBox="1">
            <a:spLocks noGrp="1"/>
          </p:cNvSpPr>
          <p:nvPr>
            <p:ph type="subTitle" idx="1"/>
          </p:nvPr>
        </p:nvSpPr>
        <p:spPr>
          <a:xfrm>
            <a:off x="418850" y="103650"/>
            <a:ext cx="5390100" cy="493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Flow (scrape + web browser)</a:t>
            </a:r>
            <a:endParaRPr sz="1700"/>
          </a:p>
          <a:p>
            <a:pPr marL="457200" lvl="0" indent="-336550" algn="l" rtl="0">
              <a:spcBef>
                <a:spcPts val="0"/>
              </a:spcBef>
              <a:spcAft>
                <a:spcPts val="0"/>
              </a:spcAft>
              <a:buSzPts val="1700"/>
              <a:buAutoNum type="arabicPeriod"/>
            </a:pPr>
            <a:r>
              <a:rPr lang="en" sz="1700"/>
              <a:t>Inform them about the deployment guide installation before batch file</a:t>
            </a:r>
            <a:endParaRPr sz="1700"/>
          </a:p>
          <a:p>
            <a:pPr marL="457200" lvl="0" indent="-311150" algn="l" rtl="0">
              <a:spcBef>
                <a:spcPts val="0"/>
              </a:spcBef>
              <a:spcAft>
                <a:spcPts val="0"/>
              </a:spcAft>
              <a:buSzPts val="1300"/>
              <a:buAutoNum type="arabicPeriod"/>
            </a:pPr>
            <a:r>
              <a:rPr lang="en" sz="1700"/>
              <a:t>Navigate to batch file directory and briefly describe the functions of each batch</a:t>
            </a:r>
            <a:endParaRPr sz="1700"/>
          </a:p>
          <a:p>
            <a:pPr marL="457200" lvl="0" indent="-311150" algn="l" rtl="0">
              <a:spcBef>
                <a:spcPts val="0"/>
              </a:spcBef>
              <a:spcAft>
                <a:spcPts val="0"/>
              </a:spcAft>
              <a:buSzPts val="1300"/>
              <a:buAutoNum type="arabicPeriod"/>
            </a:pPr>
            <a:r>
              <a:rPr lang="en" sz="1700"/>
              <a:t>Justify that scrapers will take some time and wont be running it. Run as often as u like. (Scraping done in real time, data will update if the india/indonesia is updated. Chrome version/OS agnostic)</a:t>
            </a:r>
            <a:endParaRPr sz="1700"/>
          </a:p>
          <a:p>
            <a:pPr marL="457200" lvl="0" indent="-311150" algn="l" rtl="0">
              <a:spcBef>
                <a:spcPts val="0"/>
              </a:spcBef>
              <a:spcAft>
                <a:spcPts val="0"/>
              </a:spcAft>
              <a:buSzPts val="1300"/>
              <a:buAutoNum type="arabicPeriod"/>
            </a:pPr>
            <a:r>
              <a:rPr lang="en" sz="1700"/>
              <a:t>Demonstrate click on RunFrontendApp batch file</a:t>
            </a:r>
            <a:endParaRPr sz="1700"/>
          </a:p>
          <a:p>
            <a:pPr marL="457200" lvl="0" indent="-311150" algn="l" rtl="0">
              <a:spcBef>
                <a:spcPts val="0"/>
              </a:spcBef>
              <a:spcAft>
                <a:spcPts val="0"/>
              </a:spcAft>
              <a:buSzPts val="1300"/>
              <a:buAutoNum type="arabicPeriod"/>
            </a:pPr>
            <a:r>
              <a:rPr lang="en" sz="1700"/>
              <a:t>Open up browser, go to localhost:8080/india/monthly</a:t>
            </a:r>
            <a:endParaRPr sz="1700"/>
          </a:p>
          <a:p>
            <a:pPr marL="457200" lvl="0" indent="-317500" algn="l" rtl="0">
              <a:spcBef>
                <a:spcPts val="0"/>
              </a:spcBef>
              <a:spcAft>
                <a:spcPts val="0"/>
              </a:spcAft>
              <a:buSzPts val="1400"/>
              <a:buAutoNum type="arabicPeriod"/>
            </a:pPr>
            <a:r>
              <a:rPr lang="en" sz="1700"/>
              <a:t>Demonstrate India charts, Click on Year (NOT 17-18), import/export/net import</a:t>
            </a:r>
            <a:endParaRPr sz="1700"/>
          </a:p>
          <a:p>
            <a:pPr marL="457200" lvl="0" indent="-311150" algn="l" rtl="0">
              <a:spcBef>
                <a:spcPts val="0"/>
              </a:spcBef>
              <a:spcAft>
                <a:spcPts val="0"/>
              </a:spcAft>
              <a:buSzPts val="1300"/>
              <a:buAutoNum type="arabicPeriod"/>
            </a:pPr>
            <a:r>
              <a:rPr lang="en" sz="1700"/>
              <a:t>Move on to Indonesia charts, click on Year, import/export/net import/origin and destination/product group</a:t>
            </a:r>
            <a:endParaRPr sz="1700"/>
          </a:p>
          <a:p>
            <a:pPr marL="457200" lvl="0" indent="-336550" algn="l" rtl="0">
              <a:spcBef>
                <a:spcPts val="0"/>
              </a:spcBef>
              <a:spcAft>
                <a:spcPts val="0"/>
              </a:spcAft>
              <a:buSzPts val="1700"/>
              <a:buAutoNum type="arabicPeriod"/>
            </a:pPr>
            <a:r>
              <a:rPr lang="en" sz="1700"/>
              <a:t>Demonstrate click on legend to filter lines/bars. Chart scales adjust accordingly.</a:t>
            </a:r>
            <a:endParaRPr sz="1700"/>
          </a:p>
        </p:txBody>
      </p:sp>
      <p:sp>
        <p:nvSpPr>
          <p:cNvPr id="335" name="Google Shape;335;p37"/>
          <p:cNvSpPr txBox="1">
            <a:spLocks noGrp="1"/>
          </p:cNvSpPr>
          <p:nvPr>
            <p:ph type="subTitle" idx="1"/>
          </p:nvPr>
        </p:nvSpPr>
        <p:spPr>
          <a:xfrm>
            <a:off x="5808950" y="307725"/>
            <a:ext cx="5390100" cy="3741000"/>
          </a:xfrm>
          <a:prstGeom prst="rect">
            <a:avLst/>
          </a:prstGeom>
        </p:spPr>
        <p:txBody>
          <a:bodyPr spcFirstLastPara="1" wrap="square" lIns="91425" tIns="91425" rIns="91425" bIns="91425" anchor="ctr" anchorCtr="0">
            <a:noAutofit/>
          </a:bodyPr>
          <a:lstStyle/>
          <a:p>
            <a:pPr marL="457200" lvl="0" indent="-336550" algn="l" rtl="0">
              <a:spcBef>
                <a:spcPts val="0"/>
              </a:spcBef>
              <a:spcAft>
                <a:spcPts val="0"/>
              </a:spcAft>
              <a:buSzPts val="1700"/>
              <a:buAutoNum type="arabicPeriod"/>
            </a:pPr>
            <a:r>
              <a:rPr lang="en" sz="1700"/>
              <a:t>Indonesia charts</a:t>
            </a:r>
            <a:endParaRPr sz="1700"/>
          </a:p>
          <a:p>
            <a:pPr marL="914400" lvl="1" indent="-336550" algn="l" rtl="0">
              <a:spcBef>
                <a:spcPts val="0"/>
              </a:spcBef>
              <a:spcAft>
                <a:spcPts val="0"/>
              </a:spcAft>
              <a:buSzPts val="1700"/>
              <a:buAutoNum type="alphaLcPeriod"/>
            </a:pPr>
            <a:r>
              <a:rPr lang="en" sz="1700"/>
              <a:t>Import: 2017</a:t>
            </a:r>
            <a:endParaRPr sz="1700"/>
          </a:p>
          <a:p>
            <a:pPr marL="914400" lvl="1" indent="-336550" algn="l" rtl="0">
              <a:spcBef>
                <a:spcPts val="0"/>
              </a:spcBef>
              <a:spcAft>
                <a:spcPts val="0"/>
              </a:spcAft>
              <a:buSzPts val="1700"/>
              <a:buAutoNum type="alphaLcPeriod"/>
            </a:pPr>
            <a:r>
              <a:rPr lang="en" sz="1700"/>
              <a:t>Export: 2017</a:t>
            </a:r>
            <a:endParaRPr sz="1700"/>
          </a:p>
          <a:p>
            <a:pPr marL="914400" lvl="1" indent="-336550" algn="l" rtl="0">
              <a:spcBef>
                <a:spcPts val="0"/>
              </a:spcBef>
              <a:spcAft>
                <a:spcPts val="0"/>
              </a:spcAft>
              <a:buSzPts val="1700"/>
              <a:buAutoNum type="alphaLcPeriod"/>
            </a:pPr>
            <a:r>
              <a:rPr lang="en" sz="1700"/>
              <a:t>Net import: 2017</a:t>
            </a:r>
            <a:endParaRPr sz="1700"/>
          </a:p>
          <a:p>
            <a:pPr marL="914400" lvl="1" indent="-336550" algn="l" rtl="0">
              <a:spcBef>
                <a:spcPts val="0"/>
              </a:spcBef>
              <a:spcAft>
                <a:spcPts val="0"/>
              </a:spcAft>
              <a:buSzPts val="1700"/>
              <a:buAutoNum type="alphaLcPeriod"/>
            </a:pPr>
            <a:r>
              <a:rPr lang="en" sz="1700"/>
              <a:t>Origin and destination import: 2017, crude oil</a:t>
            </a:r>
            <a:endParaRPr sz="1700"/>
          </a:p>
          <a:p>
            <a:pPr marL="914400" lvl="1" indent="-336550" algn="l" rtl="0">
              <a:spcBef>
                <a:spcPts val="0"/>
              </a:spcBef>
              <a:spcAft>
                <a:spcPts val="0"/>
              </a:spcAft>
              <a:buSzPts val="1700"/>
              <a:buAutoNum type="alphaLcPeriod"/>
            </a:pPr>
            <a:r>
              <a:rPr lang="en" sz="1700"/>
              <a:t>Origin and destination export same</a:t>
            </a:r>
            <a:endParaRPr sz="1700"/>
          </a:p>
          <a:p>
            <a:pPr marL="914400" lvl="1" indent="-336550" algn="l" rtl="0">
              <a:spcBef>
                <a:spcPts val="0"/>
              </a:spcBef>
              <a:spcAft>
                <a:spcPts val="0"/>
              </a:spcAft>
              <a:buSzPts val="1700"/>
              <a:buAutoNum type="alphaLcPeriod"/>
            </a:pPr>
            <a:r>
              <a:rPr lang="en" sz="1700"/>
              <a:t>Compare crude oil of origin export 2017 with crude oil export march to show that our data manipulation is consistent</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8"/>
          <p:cNvSpPr txBox="1">
            <a:spLocks noGrp="1"/>
          </p:cNvSpPr>
          <p:nvPr>
            <p:ph type="title"/>
          </p:nvPr>
        </p:nvSpPr>
        <p:spPr>
          <a:xfrm>
            <a:off x="1159100" y="1307100"/>
            <a:ext cx="7271700" cy="25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cxnSp>
        <p:nvCxnSpPr>
          <p:cNvPr id="341" name="Google Shape;341;p38"/>
          <p:cNvCxnSpPr>
            <a:endCxn id="342"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Elegant Lines Pitch Deck by Slidesgo">
  <a:themeElements>
    <a:clrScheme name="Simple Light">
      <a:dk1>
        <a:srgbClr val="302926"/>
      </a:dk1>
      <a:lt1>
        <a:srgbClr val="E7E7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679</Words>
  <Application>Microsoft Office PowerPoint</Application>
  <PresentationFormat>On-screen Show (16:9)</PresentationFormat>
  <Paragraphs>118</Paragraphs>
  <Slides>9</Slides>
  <Notes>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Open Sans</vt:lpstr>
      <vt:lpstr>Arial</vt:lpstr>
      <vt:lpstr>Nunito</vt:lpstr>
      <vt:lpstr>Abril Fatface</vt:lpstr>
      <vt:lpstr>Playfair Display</vt:lpstr>
      <vt:lpstr>Roboto Condensed Light</vt:lpstr>
      <vt:lpstr>PT Sans</vt:lpstr>
      <vt:lpstr>Elegant Lines Pitch Deck by Slidesgo</vt:lpstr>
      <vt:lpstr>Energy Trading Data Application</vt:lpstr>
      <vt:lpstr>Table of contents</vt:lpstr>
      <vt:lpstr>Client Server Architecture</vt:lpstr>
      <vt:lpstr>How Client Communicates with Server</vt:lpstr>
      <vt:lpstr>Open-Source Libraries</vt:lpstr>
      <vt:lpstr>Design &amp; Layers of Application</vt:lpstr>
      <vt:lpstr>Demonstration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Trading Data Application</dc:title>
  <cp:lastModifiedBy>kenny goh</cp:lastModifiedBy>
  <cp:revision>2</cp:revision>
  <dcterms:modified xsi:type="dcterms:W3CDTF">2021-11-17T15:08:20Z</dcterms:modified>
</cp:coreProperties>
</file>