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104870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60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lIns="0" tIns="0" rIns="0" bIns="0"/>
          <a:lstStyle/>
          <a:p>
            <a:endParaRPr/>
          </a:p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1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2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3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5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6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7" name="TextBox 13"/>
          <p:cNvSpPr txBox="1"/>
          <p:nvPr/>
        </p:nvSpPr>
        <p:spPr>
          <a:xfrm>
            <a:off x="1747837" y="2857817"/>
            <a:ext cx="8549975" cy="3075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STUDENT NAME:  RUDHINA M</a:t>
            </a:r>
            <a:endParaRPr lang="en-US" sz="4400" dirty="0"/>
          </a:p>
          <a:p>
            <a:r>
              <a:rPr lang="en-US" sz="4000" dirty="0"/>
              <a:t>REGISTER NO:  2213331042135</a:t>
            </a:r>
            <a:endParaRPr lang="zh-CN" altLang="en-US" sz="4400"/>
          </a:p>
          <a:p>
            <a:r>
              <a:rPr lang="en-US" sz="4000" dirty="0"/>
              <a:t>DEPARTMENT:  B.COM</a:t>
            </a:r>
            <a:endParaRPr lang="zh-CN" altLang="en-US" sz="4400"/>
          </a:p>
          <a:p>
            <a:r>
              <a:rPr lang="en-US" sz="4000" dirty="0"/>
              <a:t>COLLEGE:  Bharathi women's college</a:t>
            </a:r>
            <a:endParaRPr lang="zh-CN" altLang="en-US" sz="4400"/>
          </a:p>
          <a:p>
            <a:r>
              <a:rPr lang="en-US" sz="40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7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8" name="object 8"/>
          <p:cNvSpPr txBox="1"/>
          <p:nvPr/>
        </p:nvSpPr>
        <p:spPr>
          <a:xfrm>
            <a:off x="584791" y="753740"/>
            <a:ext cx="8688959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spc="15" dirty="0">
                <a:latin typeface="Trebuchet MS"/>
                <a:cs typeface="Trebuchet MS"/>
              </a:rPr>
              <a:t>Action Plan and Goal Setting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0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0" name="TextBox 1048609"/>
          <p:cNvSpPr txBox="1"/>
          <p:nvPr/>
        </p:nvSpPr>
        <p:spPr>
          <a:xfrm>
            <a:off x="429806" y="1122357"/>
            <a:ext cx="11931598" cy="5425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endParaRPr lang="en-IN" sz="3600">
              <a:solidFill>
                <a:srgbClr val="000000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</a:rPr>
              <a:t>- Goal: Reduce absenteeism by 5% in the next quarter</a:t>
            </a:r>
            <a:endParaRPr lang="en-IN" sz="4000">
              <a:solidFill>
                <a:srgbClr val="000000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</a:rPr>
              <a:t>- Objectives:</a:t>
            </a:r>
            <a:endParaRPr lang="en-IN" sz="4000">
              <a:solidFill>
                <a:srgbClr val="000000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</a:rPr>
              <a:t>    - Implement flexible work arrangements</a:t>
            </a:r>
            <a:endParaRPr lang="en-IN" sz="4000">
              <a:solidFill>
                <a:srgbClr val="000000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</a:rPr>
              <a:t>    - Launch employee wellness program</a:t>
            </a:r>
            <a:endParaRPr lang="en-IN" sz="4000">
              <a:solidFill>
                <a:srgbClr val="000000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</a:rPr>
              <a:t>    - Develop recognition and rewards system</a:t>
            </a:r>
            <a:endParaRPr lang="en-IN" sz="4000">
              <a:solidFill>
                <a:srgbClr val="000000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</a:rPr>
              <a:t>- Timeline:</a:t>
            </a:r>
            <a:endParaRPr lang="en-IN" sz="4000">
              <a:solidFill>
                <a:srgbClr val="000000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</a:rPr>
              <a:t>    - Month 1: Implement flexible work arrangements</a:t>
            </a:r>
            <a:endParaRPr lang="en-IN" sz="4000">
              <a:solidFill>
                <a:srgbClr val="000000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</a:rPr>
              <a:t>    - Month 2-3: Launch wellness program</a:t>
            </a:r>
            <a:endParaRPr lang="en-IN" sz="4000">
              <a:solidFill>
                <a:srgbClr val="000000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</a:rPr>
              <a:t>    - Month 4: Develop recognition system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461740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209716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21589738">
            <a:off x="763255" y="1328922"/>
            <a:ext cx="9181602" cy="53224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0" name="TextBox 1048709"/>
          <p:cNvSpPr txBox="1"/>
          <p:nvPr/>
        </p:nvSpPr>
        <p:spPr>
          <a:xfrm>
            <a:off x="755331" y="558307"/>
            <a:ext cx="10259591" cy="54381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4800">
              <a:solidFill>
                <a:srgbClr val="000000"/>
              </a:solidFill>
            </a:endParaRPr>
          </a:p>
          <a:p>
            <a:r>
              <a:rPr lang="en-US" sz="4400">
                <a:solidFill>
                  <a:srgbClr val="000000"/>
                </a:solidFill>
              </a:rPr>
              <a:t>"In conclusion, our attendance analysis highlights areas for improvement. We will address root causes, implement new initiatives, and support employee well-being to reduce absenteeism and boost productivity. Let's work together to create a more supportive and productive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Title 1048712"/>
          <p:cNvSpPr>
            <a:spLocks noGrp="1"/>
          </p:cNvSpPr>
          <p:nvPr>
            <p:ph type="title"/>
          </p:nvPr>
        </p:nvSpPr>
        <p:spPr>
          <a:xfrm>
            <a:off x="858654" y="2890939"/>
            <a:ext cx="4430351" cy="9017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6000" b="1">
                <a:solidFill>
                  <a:srgbClr val="000000"/>
                </a:solidFill>
              </a:rPr>
              <a:t>Thank you</a:t>
            </a:r>
            <a:endParaRPr lang="en-IN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6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7" name="TextBox 22"/>
          <p:cNvSpPr txBox="1"/>
          <p:nvPr/>
        </p:nvSpPr>
        <p:spPr>
          <a:xfrm>
            <a:off x="676275" y="3157855"/>
            <a:ext cx="8593228" cy="302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Attendance analysis using Ms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5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3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4" name="TextBox 22"/>
          <p:cNvSpPr txBox="1"/>
          <p:nvPr/>
        </p:nvSpPr>
        <p:spPr>
          <a:xfrm>
            <a:off x="1731799" y="1698942"/>
            <a:ext cx="8212423" cy="546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 of Attendance Data</a:t>
            </a:r>
            <a:endParaRPr sz="4400"/>
          </a:p>
          <a:p>
            <a:pPr marL="514350" indent="-514350" algn="l">
              <a:buFont typeface="+mj-lt"/>
              <a:buAutoNum type="arabicPeriod"/>
            </a:pPr>
            <a:r>
              <a:rPr lang="en-US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Attendance Trends</a:t>
            </a:r>
            <a:endParaRPr sz="4400"/>
          </a:p>
          <a:p>
            <a:pPr marL="514350" indent="-514350" algn="l">
              <a:buFont typeface="+mj-lt"/>
              <a:buAutoNum type="arabicPeriod"/>
            </a:pPr>
            <a:r>
              <a:rPr lang="en-US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 on Business Operations</a:t>
            </a:r>
            <a:endParaRPr sz="4400"/>
          </a:p>
          <a:p>
            <a:pPr marL="514350" indent="-514350" algn="l">
              <a:buFont typeface="+mj-lt"/>
              <a:buAutoNum type="arabicPeriod"/>
            </a:pPr>
            <a:r>
              <a:rPr lang="en-US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Feedback and Concerns</a:t>
            </a:r>
            <a:endParaRPr sz="4400"/>
          </a:p>
          <a:p>
            <a:pPr marL="514350" indent="-514350" algn="l">
              <a:buFont typeface="+mj-lt"/>
              <a:buAutoNum type="arabicPeriod"/>
            </a:pPr>
            <a:r>
              <a:rPr lang="en-US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Attendance Policy Review</a:t>
            </a:r>
            <a:endParaRPr sz="4400"/>
          </a:p>
          <a:p>
            <a:pPr marL="514350" indent="-514350" algn="l">
              <a:buFont typeface="+mj-lt"/>
              <a:buAutoNum type="arabicPeriod"/>
            </a:pPr>
            <a:r>
              <a:rPr lang="en-US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Strategies for Improvement</a:t>
            </a:r>
            <a:endParaRPr sz="4400"/>
          </a:p>
          <a:p>
            <a:pPr marL="514350" indent="-514350" algn="l">
              <a:buFont typeface="+mj-lt"/>
              <a:buAutoNum type="arabicPeriod"/>
            </a:pPr>
            <a:r>
              <a:rPr lang="en-US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 Plan and Goal Setting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676274" y="743504"/>
            <a:ext cx="7031742" cy="676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400" spc="-20" dirty="0"/>
              <a:t>Review of Attendance Data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9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0" name="TextBox 1048669"/>
          <p:cNvSpPr txBox="1"/>
          <p:nvPr/>
        </p:nvSpPr>
        <p:spPr>
          <a:xfrm>
            <a:off x="676273" y="2070735"/>
            <a:ext cx="8486235" cy="3825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</a:rPr>
              <a:t>Total absences: 150 days in the last quarter</a:t>
            </a:r>
            <a:endParaRPr lang="en-IN" sz="400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</a:rPr>
              <a:t>Top reasons for absences: illness, family emergencies, and transportation issues</a:t>
            </a:r>
            <a:endParaRPr lang="en-IN" sz="400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</a:rPr>
              <a:t>Average days lost per employee: 10 days/year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332804" cy="13373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30"/>
              </a:spcBef>
              <a:buNone/>
              <a:tabLst>
                <a:tab pos="2642870" algn="l"/>
              </a:tabLst>
            </a:pPr>
            <a:r>
              <a:rPr lang="en-US" sz="4400" spc="5" dirty="0"/>
              <a:t>Identification of Attendance Trends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5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6" name="TextBox 10"/>
          <p:cNvSpPr txBox="1"/>
          <p:nvPr/>
        </p:nvSpPr>
        <p:spPr>
          <a:xfrm>
            <a:off x="733425" y="703895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1048676"/>
          <p:cNvSpPr txBox="1"/>
          <p:nvPr/>
        </p:nvSpPr>
        <p:spPr>
          <a:xfrm>
            <a:off x="578452" y="2021680"/>
            <a:ext cx="8758482" cy="4091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</a:rPr>
              <a:t>- Peak absence times: Mondays and Fridays</a:t>
            </a:r>
            <a:endParaRPr lang="en-IN" sz="440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</a:rPr>
              <a:t>- Departments with highest absenteeism: Sales and Marketing</a:t>
            </a:r>
            <a:endParaRPr lang="en-IN" sz="440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</a:rPr>
              <a:t>- Common absence patterns: consecutive days off</a:t>
            </a:r>
            <a:endParaRPr lang="en-IN" sz="440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5"/>
          <p:cNvSpPr txBox="1">
            <a:spLocks noGrp="1"/>
          </p:cNvSpPr>
          <p:nvPr>
            <p:ph type="title"/>
          </p:nvPr>
        </p:nvSpPr>
        <p:spPr>
          <a:xfrm>
            <a:off x="888875" y="633495"/>
            <a:ext cx="7124086" cy="1337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4400" spc="25" dirty="0"/>
              <a:t>Impact on Business Operations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2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3" name="TextBox 1048682"/>
          <p:cNvSpPr txBox="1"/>
          <p:nvPr/>
        </p:nvSpPr>
        <p:spPr>
          <a:xfrm>
            <a:off x="582815" y="2311717"/>
            <a:ext cx="8494510" cy="4053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</a:rPr>
              <a:t>- Productivity loss: 10%</a:t>
            </a:r>
            <a:endParaRPr lang="en-IN" sz="4800">
              <a:solidFill>
                <a:srgbClr val="000000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</a:rPr>
              <a:t>- Overtime costs: $10,000</a:t>
            </a:r>
            <a:endParaRPr lang="en-IN" sz="4800">
              <a:solidFill>
                <a:srgbClr val="000000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</a:rPr>
              <a:t>- Customer satisfaction impact: 5% decrease</a:t>
            </a:r>
            <a:endParaRPr lang="en-IN" sz="4800">
              <a:solidFill>
                <a:srgbClr val="000000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</a:rPr>
              <a:t>- Employee morale impact: 10% decrease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6"/>
          <p:cNvSpPr txBox="1">
            <a:spLocks noGrp="1"/>
          </p:cNvSpPr>
          <p:nvPr>
            <p:ph type="title"/>
          </p:nvPr>
        </p:nvSpPr>
        <p:spPr>
          <a:xfrm>
            <a:off x="1045704" y="457910"/>
            <a:ext cx="8488820" cy="1334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4400" spc="10" dirty="0"/>
              <a:t>Employee Feedback and Concerns</a:t>
            </a:r>
            <a:endParaRPr lang="zh-CN" altLang="en-US"/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8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89" name="TextBox 1048688"/>
          <p:cNvSpPr txBox="1"/>
          <p:nvPr/>
        </p:nvSpPr>
        <p:spPr>
          <a:xfrm>
            <a:off x="3255671" y="1572259"/>
            <a:ext cx="6880808" cy="5882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endParaRPr lang="en-IN" sz="4000">
              <a:solidFill>
                <a:srgbClr val="000000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</a:rPr>
              <a:t>- Common concerns:</a:t>
            </a:r>
            <a:endParaRPr lang="en-IN" sz="4400">
              <a:solidFill>
                <a:srgbClr val="000000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</a:rPr>
              <a:t>    - Flexible work arrangements</a:t>
            </a:r>
            <a:endParaRPr lang="en-IN" sz="4400">
              <a:solidFill>
                <a:srgbClr val="000000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</a:rPr>
              <a:t>    - Additional leave days</a:t>
            </a:r>
            <a:endParaRPr lang="en-IN" sz="4400">
              <a:solidFill>
                <a:srgbClr val="000000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</a:rPr>
              <a:t>    - Support for health and wellness</a:t>
            </a:r>
            <a:endParaRPr lang="en-IN" sz="4400">
              <a:solidFill>
                <a:srgbClr val="000000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</a:rPr>
              <a:t>    - Recognition and rewards</a:t>
            </a:r>
            <a:endParaRPr lang="en-IN" sz="440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7357810" cy="1600199"/>
          </a:xfrm>
        </p:spPr>
        <p:txBody>
          <a:bodyPr/>
          <a:lstStyle/>
          <a:p>
            <a:pPr marL="4763" indent="0">
              <a:buNone/>
            </a:pPr>
            <a:r>
              <a:rPr lang="en-US" sz="5400" dirty="0"/>
              <a:t>Attendance Policy Review</a:t>
            </a:r>
            <a:endParaRPr lang="zh-CN" altLang="en-US"/>
          </a:p>
        </p:txBody>
      </p:sp>
      <p:sp>
        <p:nvSpPr>
          <p:cNvPr id="1048620" name="TextBox 1048619"/>
          <p:cNvSpPr txBox="1"/>
          <p:nvPr/>
        </p:nvSpPr>
        <p:spPr>
          <a:xfrm>
            <a:off x="1977977" y="1866280"/>
            <a:ext cx="6467032" cy="48666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</a:rPr>
              <a:t>- Current policy strengths:</a:t>
            </a:r>
            <a:endParaRPr lang="en-IN" sz="4400">
              <a:solidFill>
                <a:srgbClr val="000000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</a:rPr>
              <a:t>    - Clear expectations</a:t>
            </a:r>
            <a:endParaRPr lang="en-IN" sz="4400">
              <a:solidFill>
                <a:srgbClr val="000000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</a:rPr>
              <a:t>    - Fair consequences</a:t>
            </a:r>
            <a:endParaRPr lang="en-IN" sz="4400">
              <a:solidFill>
                <a:srgbClr val="000000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</a:rPr>
              <a:t>- Current policy weaknesses:</a:t>
            </a:r>
            <a:endParaRPr lang="en-IN" sz="4400">
              <a:solidFill>
                <a:srgbClr val="000000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</a:rPr>
              <a:t>    - Limited flexibility</a:t>
            </a:r>
            <a:endParaRPr lang="en-IN" sz="4400">
              <a:solidFill>
                <a:srgbClr val="000000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</a:rPr>
              <a:t>    - Inconsistent enforcement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120018" cy="1464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4800" spc="15" dirty="0"/>
              <a:t>Strategies for Improvement</a:t>
            </a:r>
            <a:endParaRPr sz="4250" dirty="0"/>
          </a:p>
        </p:txBody>
      </p:sp>
      <p:sp>
        <p:nvSpPr>
          <p:cNvPr id="1048616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7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8" name="TextBox 1048617"/>
          <p:cNvSpPr txBox="1"/>
          <p:nvPr/>
        </p:nvSpPr>
        <p:spPr>
          <a:xfrm>
            <a:off x="2743200" y="1483360"/>
            <a:ext cx="7552434" cy="60350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endParaRPr lang="en-IN" sz="4400">
              <a:solidFill>
                <a:srgbClr val="000000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</a:rPr>
              <a:t>- Flexible work arrangements</a:t>
            </a:r>
            <a:endParaRPr lang="en-IN" sz="4800">
              <a:solidFill>
                <a:srgbClr val="000000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</a:rPr>
              <a:t>- Employee wellness programs</a:t>
            </a:r>
            <a:endParaRPr lang="en-IN" sz="4800">
              <a:solidFill>
                <a:srgbClr val="000000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</a:rPr>
              <a:t>- Recognition and rewards</a:t>
            </a:r>
            <a:endParaRPr lang="en-IN" sz="4800">
              <a:solidFill>
                <a:srgbClr val="000000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</a:rPr>
              <a:t>- Improved communication and feedback</a:t>
            </a:r>
            <a:endParaRPr lang="en-IN" sz="4800">
              <a:solidFill>
                <a:srgbClr val="000000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</a:rPr>
              <a:t>- Attendance incentives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Review of Attendance Data</vt:lpstr>
      <vt:lpstr>Identification of Attendance Trends</vt:lpstr>
      <vt:lpstr>Impact on Business Operations</vt:lpstr>
      <vt:lpstr>Employee Feedback and Concerns</vt:lpstr>
      <vt:lpstr>Attendance Policy Review</vt:lpstr>
      <vt:lpstr>Strategies for Improvement</vt:lpstr>
      <vt:lpstr>PowerPoint Presentation</vt:lpstr>
      <vt:lpstr>RESULTS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917200218781</cp:lastModifiedBy>
  <cp:revision>1</cp:revision>
  <dcterms:created xsi:type="dcterms:W3CDTF">2024-03-28T17:07:22Z</dcterms:created>
  <dcterms:modified xsi:type="dcterms:W3CDTF">2024-09-02T05:10:07Z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c568e5c1f83440bfa97a96086df52569</vt:lpwstr>
  </property>
</Properties>
</file>