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ef9351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ef9351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ef93510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ef93510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3ef93510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3ef93510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3ef9351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23ef9351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3ef9351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3ef9351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3ef9351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3ef9351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3ef9351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3ef9351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3ef9351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3ef9351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3ef9351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3ef9351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3ef9351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3ef9351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ef93510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ef93510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