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5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69" d="100"/>
          <a:sy n="69" d="100"/>
        </p:scale>
        <p:origin x="-76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trendline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40800"/>
        <c:axId val="40183296"/>
      </c:barChart>
      <c:catAx>
        <c:axId val="40140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40183296"/>
        <c:crosses val="autoZero"/>
        <c:auto val="1"/>
        <c:lblAlgn val="ctr"/>
        <c:lblOffset val="100"/>
        <c:noMultiLvlLbl val="0"/>
      </c:catAx>
      <c:valAx>
        <c:axId val="40183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140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39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0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76400" y="533400"/>
            <a:ext cx="11201401" cy="25712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000" b="1" dirty="0" smtClean="0">
                <a:solidFill>
                  <a:srgbClr val="00B0F0"/>
                </a:solidFill>
                <a:latin typeface="Roboto" panose="020F0502020204030204" pitchFamily="2" charset="0"/>
              </a:rPr>
              <a:t/>
            </a:r>
            <a:br>
              <a:rPr lang="en-US" sz="4000" b="1" dirty="0" smtClean="0">
                <a:solidFill>
                  <a:srgbClr val="00B0F0"/>
                </a:solidFill>
                <a:latin typeface="Roboto" panose="020F0502020204030204" pitchFamily="2" charset="0"/>
              </a:rPr>
            </a:br>
            <a:r>
              <a:rPr lang="en-US" spc="15" dirty="0" smtClean="0">
                <a:solidFill>
                  <a:srgbClr val="00B0F0"/>
                </a:solidFill>
              </a:rPr>
              <a:t/>
            </a:r>
            <a:br>
              <a:rPr lang="en-US" spc="15" dirty="0" smtClean="0">
                <a:solidFill>
                  <a:srgbClr val="00B0F0"/>
                </a:solidFill>
              </a:rPr>
            </a:br>
            <a:endParaRPr spc="15" dirty="0">
              <a:solidFill>
                <a:srgbClr val="00B0F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smtClean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62314" y="2766030"/>
            <a:ext cx="1084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accent2"/>
                </a:solidFill>
              </a:rPr>
              <a:t>STUDENT NAME 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RudhraAkshaya.U</a:t>
            </a:r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accent2"/>
                </a:solidFill>
              </a:rPr>
              <a:t>REGISTER </a:t>
            </a:r>
            <a:r>
              <a:rPr lang="en-US" sz="2400" dirty="0">
                <a:solidFill>
                  <a:schemeClr val="accent2"/>
                </a:solidFill>
              </a:rPr>
              <a:t>NO</a:t>
            </a:r>
            <a:r>
              <a:rPr lang="en-US" sz="2400" dirty="0"/>
              <a:t>	</a:t>
            </a:r>
            <a:r>
              <a:rPr lang="en-US" sz="2400" dirty="0" smtClean="0"/>
              <a:t> :</a:t>
            </a:r>
            <a:r>
              <a:rPr lang="en-US" sz="2400" dirty="0" smtClean="0"/>
              <a:t> 312216423</a:t>
            </a:r>
            <a:r>
              <a:rPr lang="en-US" sz="2400" dirty="0"/>
              <a:t>									 		</a:t>
            </a:r>
            <a:endParaRPr lang="en-US" sz="2400" dirty="0"/>
          </a:p>
          <a:p>
            <a:r>
              <a:rPr lang="en-US" sz="2400" dirty="0" smtClean="0">
                <a:solidFill>
                  <a:schemeClr val="accent2"/>
                </a:solidFill>
              </a:rPr>
              <a:t>     DEPARTMENT</a:t>
            </a:r>
            <a:r>
              <a:rPr lang="en-US" sz="2400" dirty="0"/>
              <a:t>	</a:t>
            </a:r>
            <a:r>
              <a:rPr lang="en-US" sz="2400" dirty="0" smtClean="0"/>
              <a:t> 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Computer Applications</a:t>
            </a:r>
            <a:endParaRPr lang="en-US" sz="2400" dirty="0"/>
          </a:p>
          <a:p>
            <a:r>
              <a:rPr lang="en-US" sz="2400" dirty="0" smtClean="0">
                <a:solidFill>
                  <a:schemeClr val="accent2"/>
                </a:solidFill>
              </a:rPr>
              <a:t>     COLLEGE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dirty="0" smtClean="0"/>
              <a:t>      : Shri </a:t>
            </a:r>
            <a:r>
              <a:rPr lang="en-US" sz="2400" dirty="0" err="1" smtClean="0"/>
              <a:t>Shankarlal</a:t>
            </a:r>
            <a:r>
              <a:rPr lang="en-US" sz="2400" dirty="0" smtClean="0"/>
              <a:t> </a:t>
            </a:r>
            <a:r>
              <a:rPr lang="en-US" sz="2400" dirty="0" err="1" smtClean="0"/>
              <a:t>Sundarbai</a:t>
            </a:r>
            <a:r>
              <a:rPr lang="en-US" sz="2400" dirty="0" smtClean="0"/>
              <a:t> </a:t>
            </a:r>
            <a:r>
              <a:rPr lang="en-US" sz="2400" dirty="0" err="1" smtClean="0"/>
              <a:t>Shasun</a:t>
            </a:r>
            <a:r>
              <a:rPr lang="en-US" sz="2400" dirty="0" smtClean="0"/>
              <a:t> Jain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MODELLING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modelling in this employee performance analysis project includes the following:</a:t>
            </a:r>
            <a:endParaRPr lang="en-IN" b="1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*Data collection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*Data cleaning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*Techniques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957595"/>
              </p:ext>
            </p:extLst>
          </p:nvPr>
        </p:nvGraphicFramePr>
        <p:xfrm>
          <a:off x="2133600" y="1600200"/>
          <a:ext cx="90678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753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CONCLUSION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524000"/>
            <a:ext cx="9067800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PROJECT TITLE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4572000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Proposition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6800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628836"/>
            <a:ext cx="859666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b="1" spc="-20" dirty="0">
                <a:solidFill>
                  <a:schemeClr val="accent2"/>
                </a:solidFill>
              </a:rPr>
              <a:t>P</a:t>
            </a:r>
            <a:r>
              <a:rPr sz="4000" b="1" spc="15" dirty="0">
                <a:solidFill>
                  <a:schemeClr val="accent2"/>
                </a:solidFill>
              </a:rPr>
              <a:t>ROB</a:t>
            </a:r>
            <a:r>
              <a:rPr sz="4000" b="1" spc="55" dirty="0">
                <a:solidFill>
                  <a:schemeClr val="accent2"/>
                </a:solidFill>
              </a:rPr>
              <a:t>L</a:t>
            </a:r>
            <a:r>
              <a:rPr sz="4000" b="1" spc="-20" dirty="0">
                <a:solidFill>
                  <a:schemeClr val="accent2"/>
                </a:solidFill>
              </a:rPr>
              <a:t>E</a:t>
            </a:r>
            <a:r>
              <a:rPr sz="4000" b="1" spc="20" dirty="0">
                <a:solidFill>
                  <a:schemeClr val="accent2"/>
                </a:solidFill>
              </a:rPr>
              <a:t>M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sz="4000" b="1" spc="10" dirty="0">
                <a:solidFill>
                  <a:schemeClr val="accent2"/>
                </a:solidFill>
              </a:rPr>
              <a:t>S</a:t>
            </a:r>
            <a:r>
              <a:rPr sz="4000" b="1" spc="-370" dirty="0">
                <a:solidFill>
                  <a:schemeClr val="accent2"/>
                </a:solidFill>
              </a:rPr>
              <a:t>T</a:t>
            </a:r>
            <a:r>
              <a:rPr sz="4000" b="1" spc="-375" dirty="0">
                <a:solidFill>
                  <a:schemeClr val="accent2"/>
                </a:solidFill>
              </a:rPr>
              <a:t>A</a:t>
            </a:r>
            <a:r>
              <a:rPr sz="4000" b="1" spc="15" dirty="0">
                <a:solidFill>
                  <a:schemeClr val="accent2"/>
                </a:solidFill>
              </a:rPr>
              <a:t>T</a:t>
            </a:r>
            <a:r>
              <a:rPr sz="4000" b="1" spc="-10" dirty="0">
                <a:solidFill>
                  <a:schemeClr val="accent2"/>
                </a:solidFill>
              </a:rPr>
              <a:t>E</a:t>
            </a:r>
            <a:r>
              <a:rPr sz="4000" b="1" spc="-20" dirty="0">
                <a:solidFill>
                  <a:schemeClr val="accent2"/>
                </a:solidFill>
              </a:rPr>
              <a:t>ME</a:t>
            </a:r>
            <a:r>
              <a:rPr sz="4000" b="1" spc="10" dirty="0">
                <a:solidFill>
                  <a:schemeClr val="accent2"/>
                </a:solidFill>
              </a:rPr>
              <a:t>NT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1524000" y="1524000"/>
            <a:ext cx="6096000" cy="140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524000" y="2778788"/>
            <a:ext cx="6616527" cy="3298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Dataset overview of an employee, </a:t>
            </a:r>
            <a:r>
              <a:rPr lang="en-US" dirty="0" smtClean="0"/>
              <a:t>     contains </a:t>
            </a:r>
            <a:r>
              <a:rPr lang="en-US" dirty="0"/>
              <a:t>the information about employees in </a:t>
            </a:r>
            <a:r>
              <a:rPr lang="en-US" dirty="0" smtClean="0"/>
              <a:t>  a </a:t>
            </a:r>
            <a:r>
              <a:rPr lang="en-US" dirty="0"/>
              <a:t>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23589" y="2362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533400"/>
            <a:ext cx="526351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spc="5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4000" b="1" spc="5" dirty="0">
                <a:solidFill>
                  <a:schemeClr val="accent2"/>
                </a:solidFill>
              </a:rPr>
              <a:t> </a:t>
            </a:r>
            <a:r>
              <a:rPr sz="4000" b="1" spc="-2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752600" y="2244626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4144" y="530026"/>
            <a:ext cx="999744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25" dirty="0">
                <a:solidFill>
                  <a:schemeClr val="accent2"/>
                </a:solidFill>
              </a:rPr>
              <a:t>W</a:t>
            </a:r>
            <a:r>
              <a:rPr sz="4000" b="1" spc="-20" dirty="0">
                <a:solidFill>
                  <a:schemeClr val="accent2"/>
                </a:solidFill>
              </a:rPr>
              <a:t>H</a:t>
            </a:r>
            <a:r>
              <a:rPr sz="4000" b="1" spc="20" dirty="0">
                <a:solidFill>
                  <a:schemeClr val="accent2"/>
                </a:solidFill>
              </a:rPr>
              <a:t>O</a:t>
            </a:r>
            <a:r>
              <a:rPr sz="4000" b="1" spc="-235" dirty="0">
                <a:solidFill>
                  <a:schemeClr val="accent2"/>
                </a:solidFill>
              </a:rPr>
              <a:t> </a:t>
            </a:r>
            <a:r>
              <a:rPr sz="4000" b="1" spc="-10" dirty="0">
                <a:solidFill>
                  <a:schemeClr val="accent2"/>
                </a:solidFill>
              </a:rPr>
              <a:t>AR</a:t>
            </a:r>
            <a:r>
              <a:rPr sz="4000" b="1" spc="15" dirty="0">
                <a:solidFill>
                  <a:schemeClr val="accent2"/>
                </a:solidFill>
              </a:rPr>
              <a:t>E</a:t>
            </a:r>
            <a:r>
              <a:rPr sz="4000" b="1" spc="-35" dirty="0">
                <a:solidFill>
                  <a:schemeClr val="accent2"/>
                </a:solidFill>
              </a:rPr>
              <a:t> </a:t>
            </a:r>
            <a:r>
              <a:rPr sz="4000" b="1" spc="-10" dirty="0">
                <a:solidFill>
                  <a:schemeClr val="accent2"/>
                </a:solidFill>
              </a:rPr>
              <a:t>T</a:t>
            </a:r>
            <a:r>
              <a:rPr sz="4000" b="1" spc="-15" dirty="0">
                <a:solidFill>
                  <a:schemeClr val="accent2"/>
                </a:solidFill>
              </a:rPr>
              <a:t>H</a:t>
            </a:r>
            <a:r>
              <a:rPr sz="4000" b="1" spc="15" dirty="0">
                <a:solidFill>
                  <a:schemeClr val="accent2"/>
                </a:solidFill>
              </a:rPr>
              <a:t>E</a:t>
            </a:r>
            <a:r>
              <a:rPr sz="4000" b="1" spc="-35" dirty="0">
                <a:solidFill>
                  <a:schemeClr val="accent2"/>
                </a:solidFill>
              </a:rPr>
              <a:t> </a:t>
            </a:r>
            <a:r>
              <a:rPr sz="4000" b="1" spc="-20" dirty="0">
                <a:solidFill>
                  <a:schemeClr val="accent2"/>
                </a:solidFill>
              </a:rPr>
              <a:t>E</a:t>
            </a:r>
            <a:r>
              <a:rPr sz="4000" b="1" spc="30" dirty="0">
                <a:solidFill>
                  <a:schemeClr val="accent2"/>
                </a:solidFill>
              </a:rPr>
              <a:t>N</a:t>
            </a:r>
            <a:r>
              <a:rPr sz="4000" b="1" spc="15" dirty="0">
                <a:solidFill>
                  <a:schemeClr val="accent2"/>
                </a:solidFill>
              </a:rPr>
              <a:t>D</a:t>
            </a:r>
            <a:r>
              <a:rPr sz="4000" b="1" spc="-45" dirty="0">
                <a:solidFill>
                  <a:schemeClr val="accent2"/>
                </a:solidFill>
              </a:rPr>
              <a:t> </a:t>
            </a:r>
            <a:r>
              <a:rPr sz="4000" b="1" dirty="0">
                <a:solidFill>
                  <a:schemeClr val="accent2"/>
                </a:solidFill>
              </a:rPr>
              <a:t>U</a:t>
            </a:r>
            <a:r>
              <a:rPr sz="4000" b="1" spc="10" dirty="0">
                <a:solidFill>
                  <a:schemeClr val="accent2"/>
                </a:solidFill>
              </a:rPr>
              <a:t>S</a:t>
            </a:r>
            <a:r>
              <a:rPr sz="4000" b="1" spc="-25" dirty="0">
                <a:solidFill>
                  <a:schemeClr val="accent2"/>
                </a:solidFill>
              </a:rPr>
              <a:t>E</a:t>
            </a:r>
            <a:r>
              <a:rPr sz="4000" b="1" spc="-10" dirty="0">
                <a:solidFill>
                  <a:schemeClr val="accent2"/>
                </a:solidFill>
              </a:rPr>
              <a:t>R</a:t>
            </a:r>
            <a:r>
              <a:rPr sz="4000" b="1" spc="5" dirty="0">
                <a:solidFill>
                  <a:schemeClr val="accent2"/>
                </a:solidFill>
              </a:rPr>
              <a:t>S?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tx2"/>
                </a:solidFill>
              </a:rPr>
              <a:t>The end users in employee performance analysis include: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	1. Human Resource management professionals.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	2. Data Analysts.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	3. Department supervisors.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	 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400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U</a:t>
            </a:r>
            <a:r>
              <a:rPr sz="3600" b="1" dirty="0">
                <a:solidFill>
                  <a:srgbClr val="FF0000"/>
                </a:solidFill>
              </a:rPr>
              <a:t>R</a:t>
            </a:r>
            <a:r>
              <a:rPr sz="3600" b="1" spc="5" dirty="0">
                <a:solidFill>
                  <a:srgbClr val="FF0000"/>
                </a:solidFill>
              </a:rPr>
              <a:t> 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  <a:r>
              <a:rPr sz="3600" b="1" spc="-345" dirty="0">
                <a:solidFill>
                  <a:srgbClr val="FF0000"/>
                </a:solidFill>
              </a:rPr>
              <a:t> 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-5" dirty="0">
                <a:solidFill>
                  <a:srgbClr val="FF0000"/>
                </a:solidFill>
              </a:rPr>
              <a:t>N</a:t>
            </a:r>
            <a:r>
              <a:rPr sz="3600" b="1" dirty="0">
                <a:solidFill>
                  <a:srgbClr val="FF0000"/>
                </a:solidFill>
              </a:rPr>
              <a:t>D</a:t>
            </a:r>
            <a:r>
              <a:rPr sz="3600" b="1" spc="35" dirty="0">
                <a:solidFill>
                  <a:srgbClr val="FF0000"/>
                </a:solidFill>
              </a:rPr>
              <a:t> 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dirty="0">
                <a:solidFill>
                  <a:srgbClr val="FF0000"/>
                </a:solidFill>
              </a:rPr>
              <a:t>S</a:t>
            </a:r>
            <a:r>
              <a:rPr sz="3600" b="1" spc="60" dirty="0">
                <a:solidFill>
                  <a:srgbClr val="FF0000"/>
                </a:solidFill>
              </a:rPr>
              <a:t> </a:t>
            </a:r>
            <a:r>
              <a:rPr sz="3600" b="1" spc="-295" dirty="0">
                <a:solidFill>
                  <a:srgbClr val="FF0000"/>
                </a:solidFill>
              </a:rPr>
              <a:t>V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dirty="0">
                <a:solidFill>
                  <a:srgbClr val="FF0000"/>
                </a:solidFill>
              </a:rPr>
              <a:t>E</a:t>
            </a:r>
            <a:r>
              <a:rPr sz="3600" b="1" spc="-65" dirty="0">
                <a:solidFill>
                  <a:srgbClr val="FF0000"/>
                </a:solidFill>
              </a:rPr>
              <a:t> 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-30" dirty="0">
                <a:solidFill>
                  <a:srgbClr val="FF0000"/>
                </a:solidFill>
              </a:rPr>
              <a:t>R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914400" y="2057400"/>
            <a:ext cx="5105400" cy="4267200"/>
          </a:xfrm>
        </p:spPr>
        <p:txBody>
          <a:bodyPr>
            <a:normAutofit/>
          </a:bodyPr>
          <a:lstStyle/>
          <a:p>
            <a:r>
              <a:rPr lang="en-US" sz="3000" dirty="0"/>
              <a:t>*</a:t>
            </a:r>
            <a:r>
              <a:rPr lang="en-US" sz="3000" dirty="0">
                <a:solidFill>
                  <a:schemeClr val="accent6"/>
                </a:solidFill>
              </a:rPr>
              <a:t>Filtering- purpose to fill the missing values.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1413164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8596668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Employee data set- </a:t>
            </a:r>
            <a:r>
              <a:rPr lang="en-US" sz="2200" dirty="0" err="1"/>
              <a:t>Kaggle</a:t>
            </a:r>
            <a:endParaRPr lang="en-IN" sz="2200" dirty="0"/>
          </a:p>
          <a:p>
            <a:r>
              <a:rPr lang="en-IN" sz="2200" dirty="0"/>
              <a:t>There are </a:t>
            </a:r>
            <a:r>
              <a:rPr lang="en-US" sz="2200" dirty="0"/>
              <a:t>26 features</a:t>
            </a:r>
            <a:endParaRPr lang="en-IN" sz="2200" dirty="0"/>
          </a:p>
          <a:p>
            <a:r>
              <a:rPr lang="en-IN" sz="2200" dirty="0"/>
              <a:t>The important ten features are,</a:t>
            </a:r>
          </a:p>
          <a:p>
            <a:pPr lvl="1"/>
            <a:r>
              <a:rPr lang="en-IN" sz="2200" dirty="0"/>
              <a:t>Employment ID</a:t>
            </a:r>
          </a:p>
          <a:p>
            <a:pPr lvl="1"/>
            <a:r>
              <a:rPr lang="en-IN" sz="2200" dirty="0"/>
              <a:t>First name</a:t>
            </a:r>
          </a:p>
          <a:p>
            <a:pPr lvl="1"/>
            <a:r>
              <a:rPr lang="en-IN" sz="2200" dirty="0"/>
              <a:t>Last name</a:t>
            </a:r>
          </a:p>
          <a:p>
            <a:pPr lvl="1"/>
            <a:r>
              <a:rPr lang="en-IN" sz="2200" dirty="0"/>
              <a:t>Gender</a:t>
            </a:r>
          </a:p>
          <a:p>
            <a:pPr lvl="1"/>
            <a:r>
              <a:rPr lang="en-IN" sz="2200" dirty="0"/>
              <a:t>Employee status</a:t>
            </a:r>
          </a:p>
          <a:p>
            <a:pPr lvl="1"/>
            <a:r>
              <a:rPr lang="en-IN" sz="2200" dirty="0"/>
              <a:t>Employee type</a:t>
            </a:r>
          </a:p>
          <a:p>
            <a:pPr lvl="1"/>
            <a:r>
              <a:rPr lang="en-IN" sz="2200" dirty="0"/>
              <a:t>Employee classification</a:t>
            </a:r>
          </a:p>
          <a:p>
            <a:pPr lvl="1"/>
            <a:r>
              <a:rPr lang="en-IN" sz="2200" dirty="0"/>
              <a:t>Performance score</a:t>
            </a:r>
          </a:p>
          <a:p>
            <a:pPr lvl="1"/>
            <a:r>
              <a:rPr lang="en-IN" sz="2200" dirty="0"/>
              <a:t>Current employee ratings</a:t>
            </a:r>
          </a:p>
          <a:p>
            <a:pPr lvl="1"/>
            <a:r>
              <a:rPr lang="en-IN" sz="22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27432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144" y="530026"/>
            <a:ext cx="999744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solidFill>
                  <a:schemeClr val="accent2"/>
                </a:solidFill>
              </a:rPr>
              <a:t>THE</a:t>
            </a:r>
            <a:r>
              <a:rPr sz="4000" b="1" spc="20" dirty="0">
                <a:solidFill>
                  <a:schemeClr val="accent2"/>
                </a:solidFill>
              </a:rPr>
              <a:t> </a:t>
            </a:r>
            <a:r>
              <a:rPr lang="en-US" sz="4000" b="1" spc="20" dirty="0">
                <a:solidFill>
                  <a:schemeClr val="accent2"/>
                </a:solidFill>
              </a:rPr>
              <a:t>"</a:t>
            </a:r>
            <a:r>
              <a:rPr sz="4000" b="1" spc="10" dirty="0">
                <a:solidFill>
                  <a:schemeClr val="accent2"/>
                </a:solidFill>
              </a:rPr>
              <a:t>WOW</a:t>
            </a:r>
            <a:r>
              <a:rPr lang="en-US" sz="4000" b="1" spc="10" dirty="0">
                <a:solidFill>
                  <a:schemeClr val="accent2"/>
                </a:solidFill>
              </a:rPr>
              <a:t>"</a:t>
            </a:r>
            <a:r>
              <a:rPr sz="4000" b="1" spc="85" dirty="0">
                <a:solidFill>
                  <a:schemeClr val="accent2"/>
                </a:solidFill>
              </a:rPr>
              <a:t> </a:t>
            </a:r>
            <a:r>
              <a:rPr sz="4000" b="1" spc="10" dirty="0">
                <a:solidFill>
                  <a:schemeClr val="accent2"/>
                </a:solidFill>
              </a:rPr>
              <a:t>IN</a:t>
            </a:r>
            <a:r>
              <a:rPr sz="4000" b="1" spc="-5" dirty="0">
                <a:solidFill>
                  <a:schemeClr val="accent2"/>
                </a:solidFill>
              </a:rPr>
              <a:t> </a:t>
            </a:r>
            <a:r>
              <a:rPr sz="4000" b="1" spc="15" dirty="0">
                <a:solidFill>
                  <a:schemeClr val="accent2"/>
                </a:solidFill>
              </a:rPr>
              <a:t>OUR</a:t>
            </a:r>
            <a:r>
              <a:rPr sz="4000" b="1" spc="-10" dirty="0">
                <a:solidFill>
                  <a:schemeClr val="accent2"/>
                </a:solidFill>
              </a:rPr>
              <a:t> </a:t>
            </a:r>
            <a:r>
              <a:rPr sz="4000" b="1" spc="20" dirty="0">
                <a:solidFill>
                  <a:schemeClr val="accent2"/>
                </a:solidFill>
              </a:rPr>
              <a:t>SOLUTION</a:t>
            </a:r>
            <a:endParaRPr sz="4000" b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5000" y="1447800"/>
            <a:ext cx="6740352" cy="388077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430</TotalTime>
  <Words>296</Words>
  <Application>Microsoft Office PowerPoint</Application>
  <PresentationFormat>Custom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     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Tamizh</cp:lastModifiedBy>
  <cp:revision>49</cp:revision>
  <dcterms:created xsi:type="dcterms:W3CDTF">2024-03-29T15:07:22Z</dcterms:created>
  <dcterms:modified xsi:type="dcterms:W3CDTF">2024-08-31T15:52:01Z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