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40"/>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575949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6" name="Google Shape;1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6" name="Google Shape;1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1"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8.jp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13"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13"/>
          <p:cNvSpPr/>
          <p:nvPr/>
        </p:nvSpPr>
        <p:spPr>
          <a:xfrm>
            <a:off x="977787" y="1061739"/>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68" name="Google Shape;68;p13"/>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70" name="Google Shape;70;p13"/>
          <p:cNvSpPr txBox="1"/>
          <p:nvPr/>
        </p:nvSpPr>
        <p:spPr>
          <a:xfrm>
            <a:off x="1095104" y="3956075"/>
            <a:ext cx="37755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b="0" i="0" u="none" strike="noStrike" cap="none" dirty="0" smtClean="0">
                <a:solidFill>
                  <a:schemeClr val="dk1"/>
                </a:solidFill>
                <a:latin typeface="Arial"/>
                <a:ea typeface="Arial"/>
                <a:cs typeface="Arial"/>
                <a:sym typeface="Arial"/>
              </a:rPr>
              <a:t>:</a:t>
            </a:r>
            <a:r>
              <a:rPr lang="en-US" sz="1100" b="0" i="0" u="none" strike="noStrike" cap="none" dirty="0" err="1" smtClean="0">
                <a:solidFill>
                  <a:schemeClr val="dk1"/>
                </a:solidFill>
                <a:latin typeface="Arial"/>
                <a:ea typeface="Arial"/>
                <a:cs typeface="Arial"/>
                <a:sym typeface="Arial"/>
              </a:rPr>
              <a:t>Rudhramoorthy.S</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 </a:t>
            </a:r>
            <a:r>
              <a:rPr lang="en-US" sz="1100" dirty="0" smtClean="0">
                <a:solidFill>
                  <a:srgbClr val="222222"/>
                </a:solidFill>
                <a:highlight>
                  <a:srgbClr val="FFFFFF"/>
                </a:highlight>
              </a:rPr>
              <a:t>au412321104047</a:t>
            </a:r>
            <a:endParaRPr dirty="0"/>
          </a:p>
        </p:txBody>
      </p:sp>
      <p:cxnSp>
        <p:nvCxnSpPr>
          <p:cNvPr id="71" name="Google Shape;71;p13"/>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73" name="Google Shape;73;p13"/>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13"/>
          <p:cNvSpPr txBox="1"/>
          <p:nvPr/>
        </p:nvSpPr>
        <p:spPr>
          <a:xfrm>
            <a:off x="5596475" y="3956075"/>
            <a:ext cx="23664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a:solidFill>
                  <a:schemeClr val="dk1"/>
                </a:solidFill>
              </a:rPr>
              <a:t>Sri Ramanujar Engineering college</a:t>
            </a:r>
            <a:endParaRPr/>
          </a:p>
        </p:txBody>
      </p:sp>
      <p:pic>
        <p:nvPicPr>
          <p:cNvPr id="75" name="Google Shape;75;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13"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About-Us-Page</a:t>
            </a:r>
            <a:endParaRPr/>
          </a:p>
        </p:txBody>
      </p:sp>
      <p:pic>
        <p:nvPicPr>
          <p:cNvPr id="161" name="Google Shape;161;p22"/>
          <p:cNvPicPr preferRelativeResize="0"/>
          <p:nvPr/>
        </p:nvPicPr>
        <p:blipFill>
          <a:blip r:embed="rId3">
            <a:alphaModFix/>
          </a:blip>
          <a:stretch>
            <a:fillRect/>
          </a:stretch>
        </p:blipFill>
        <p:spPr>
          <a:xfrm>
            <a:off x="959662" y="1152075"/>
            <a:ext cx="7224674" cy="357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Service-Page</a:t>
            </a:r>
            <a:endParaRPr/>
          </a:p>
        </p:txBody>
      </p:sp>
      <p:pic>
        <p:nvPicPr>
          <p:cNvPr id="167" name="Google Shape;167;p23"/>
          <p:cNvPicPr preferRelativeResize="0"/>
          <p:nvPr/>
        </p:nvPicPr>
        <p:blipFill>
          <a:blip r:embed="rId3">
            <a:alphaModFix/>
          </a:blip>
          <a:stretch>
            <a:fillRect/>
          </a:stretch>
        </p:blipFill>
        <p:spPr>
          <a:xfrm>
            <a:off x="562863" y="1168875"/>
            <a:ext cx="8017826" cy="3571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173" name="Google Shape;173;p24"/>
          <p:cNvSpPr txBox="1"/>
          <p:nvPr/>
        </p:nvSpPr>
        <p:spPr>
          <a:xfrm>
            <a:off x="709825" y="1267775"/>
            <a:ext cx="7404000" cy="3480300"/>
          </a:xfrm>
          <a:prstGeom prst="rect">
            <a:avLst/>
          </a:prstGeom>
          <a:noFill/>
          <a:ln>
            <a:noFill/>
          </a:ln>
        </p:spPr>
        <p:txBody>
          <a:bodyPr spcFirstLastPara="1" wrap="square" lIns="91425" tIns="91425" rIns="91425" bIns="91425" anchor="t" anchorCtr="0">
            <a:noAutofit/>
          </a:bodyPr>
          <a:lstStyle/>
          <a:p>
            <a:pPr marL="457200" lvl="0" indent="-228600" algn="l" rtl="0">
              <a:spcBef>
                <a:spcPts val="0"/>
              </a:spcBef>
              <a:spcAft>
                <a:spcPts val="0"/>
              </a:spcAft>
              <a:buSzPts val="1200"/>
              <a:buNone/>
            </a:pPr>
            <a:r>
              <a:rPr lang="en-US" sz="1200"/>
              <a:t>Enhanced Favorite Songs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Real-time Listening Together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Friend Networking and Social Integration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Premium Subscription Model</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Expanded Music Library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Personalized Recommendations and Discovery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Community Engagement and User Interaction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Cross-Platform Compatibility</a:t>
            </a:r>
            <a:endParaRPr sz="1200"/>
          </a:p>
          <a:p>
            <a:pPr marL="0" lvl="0" indent="0" algn="l" rtl="0">
              <a:spcBef>
                <a:spcPts val="0"/>
              </a:spcBef>
              <a:spcAft>
                <a:spcPts val="0"/>
              </a:spcAft>
              <a:buNone/>
            </a:pP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79" name="Google Shape;179;p2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0" name="Google Shape;180;p2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81" name="Google Shape;181;p25"/>
          <p:cNvSpPr txBox="1"/>
          <p:nvPr/>
        </p:nvSpPr>
        <p:spPr>
          <a:xfrm>
            <a:off x="1168475" y="1824500"/>
            <a:ext cx="5733300" cy="20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t>Stay connected with Mewsick to discover and enjoy sick tunes. </a:t>
            </a:r>
            <a:endParaRPr sz="15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1371600" lvl="0" indent="457200" algn="l" rtl="0">
              <a:spcBef>
                <a:spcPts val="0"/>
              </a:spcBef>
              <a:spcAft>
                <a:spcPts val="0"/>
              </a:spcAft>
              <a:buNone/>
            </a:pPr>
            <a:r>
              <a:rPr lang="en-US" sz="2000"/>
              <a:t>Peace out!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3513858" y="2334505"/>
            <a:ext cx="2149019" cy="474489"/>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84"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14"/>
          <p:cNvSpPr txBox="1"/>
          <p:nvPr/>
        </p:nvSpPr>
        <p:spPr>
          <a:xfrm>
            <a:off x="1504077" y="3189726"/>
            <a:ext cx="6135846"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dk1"/>
                </a:solidFill>
                <a:latin typeface="Arial"/>
                <a:ea typeface="Arial"/>
                <a:cs typeface="Arial"/>
                <a:sym typeface="Arial"/>
              </a:rPr>
              <a:t>MUSIC WEB APPLICATION USING DJANGO FRAMEWORK </a:t>
            </a:r>
            <a:endParaRPr sz="1600" b="0" i="0" u="none" strike="noStrike" cap="non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a:t>
            </a:r>
            <a:endParaRPr/>
          </a:p>
        </p:txBody>
      </p:sp>
      <p:sp>
        <p:nvSpPr>
          <p:cNvPr id="95" name="Google Shape;95;p15"/>
          <p:cNvSpPr txBox="1"/>
          <p:nvPr/>
        </p:nvSpPr>
        <p:spPr>
          <a:xfrm>
            <a:off x="360375" y="1356300"/>
            <a:ext cx="8550600" cy="2925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1371600" lvl="0" indent="457200" algn="l" rtl="0">
              <a:spcBef>
                <a:spcPts val="0"/>
              </a:spcBef>
              <a:spcAft>
                <a:spcPts val="0"/>
              </a:spcAft>
              <a:buNone/>
            </a:pPr>
            <a:r>
              <a:rPr lang="en-US"/>
              <a:t> Mewsick: Redefining Music Streaming with Django</a:t>
            </a:r>
            <a:endParaRPr/>
          </a:p>
          <a:p>
            <a:pPr marL="1371600" lvl="0" indent="457200" algn="l" rtl="0">
              <a:spcBef>
                <a:spcPts val="0"/>
              </a:spcBef>
              <a:spcAft>
                <a:spcPts val="0"/>
              </a:spcAft>
              <a:buNone/>
            </a:pPr>
            <a:endParaRPr/>
          </a:p>
          <a:p>
            <a:pPr marL="1371600" lvl="0" indent="45720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r>
              <a:rPr lang="en-US"/>
              <a:t> Mewsick is a dynamic web music player crafted with Django Framework, offering an immersive and intuitive listening experience. Join us as we uncover the innovative techniques and special features that set Mewsick apart. From personalized playlists to seamless cross-device playback, discover how Mewsick is reshaping the future of music streaming.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01" name="Google Shape;101;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2"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03" name="Google Shape;103;p16"/>
          <p:cNvSpPr txBox="1"/>
          <p:nvPr/>
        </p:nvSpPr>
        <p:spPr>
          <a:xfrm>
            <a:off x="698900" y="1454600"/>
            <a:ext cx="7698900" cy="2675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User Registration Page</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Authentication</a:t>
            </a:r>
            <a:endParaRPr/>
          </a:p>
          <a:p>
            <a:pPr marL="457200" lvl="0" indent="0" algn="l" rtl="0">
              <a:spcBef>
                <a:spcPts val="0"/>
              </a:spcBef>
              <a:spcAft>
                <a:spcPts val="0"/>
              </a:spcAft>
              <a:buNone/>
            </a:pPr>
            <a:r>
              <a:rPr lang="en-US"/>
              <a:t> 	</a:t>
            </a:r>
            <a:endParaRPr/>
          </a:p>
          <a:p>
            <a:pPr marL="457200" lvl="0" indent="-317500" algn="l" rtl="0">
              <a:spcBef>
                <a:spcPts val="0"/>
              </a:spcBef>
              <a:spcAft>
                <a:spcPts val="0"/>
              </a:spcAft>
              <a:buSzPts val="1400"/>
              <a:buAutoNum type="arabicPeriod"/>
            </a:pPr>
            <a:r>
              <a:rPr lang="en-US"/>
              <a:t>Database Integration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Linking other pages</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In django the external css import is different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09" name="Google Shape;109;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0"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1" name="Google Shape;111;p17"/>
          <p:cNvPicPr preferRelativeResize="0"/>
          <p:nvPr/>
        </p:nvPicPr>
        <p:blipFill>
          <a:blip r:embed="rId3">
            <a:alphaModFix/>
          </a:blip>
          <a:stretch>
            <a:fillRect/>
          </a:stretch>
        </p:blipFill>
        <p:spPr>
          <a:xfrm>
            <a:off x="1261923" y="2033981"/>
            <a:ext cx="2699600" cy="1419249"/>
          </a:xfrm>
          <a:prstGeom prst="rect">
            <a:avLst/>
          </a:prstGeom>
          <a:noFill/>
          <a:ln>
            <a:noFill/>
          </a:ln>
        </p:spPr>
      </p:pic>
      <p:sp>
        <p:nvSpPr>
          <p:cNvPr id="112" name="Google Shape;112;p17"/>
          <p:cNvSpPr txBox="1"/>
          <p:nvPr/>
        </p:nvSpPr>
        <p:spPr>
          <a:xfrm>
            <a:off x="4984950" y="1706575"/>
            <a:ext cx="3815400" cy="17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front end was developed using HTML to define the structure of the website, CSS for styling elements, and Bootstrap for utilizing prebuilt styles. On the other hand, the back end was implemented using Django, which serves as a framework for seamlessly integrating the front end and back end components, all powered by Python.</a:t>
            </a:r>
            <a:endParaRPr/>
          </a:p>
        </p:txBody>
      </p:sp>
      <p:sp>
        <p:nvSpPr>
          <p:cNvPr id="113" name="Google Shape;113;p17"/>
          <p:cNvSpPr txBox="1"/>
          <p:nvPr/>
        </p:nvSpPr>
        <p:spPr>
          <a:xfrm>
            <a:off x="1189250" y="1706575"/>
            <a:ext cx="1635300" cy="5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Front end</a:t>
            </a:r>
            <a:endParaRPr/>
          </a:p>
        </p:txBody>
      </p:sp>
      <p:sp>
        <p:nvSpPr>
          <p:cNvPr id="114" name="Google Shape;114;p17"/>
          <p:cNvSpPr txBox="1"/>
          <p:nvPr/>
        </p:nvSpPr>
        <p:spPr>
          <a:xfrm>
            <a:off x="2913675" y="1706575"/>
            <a:ext cx="11271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Back 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20" name="Google Shape;120;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21" name="Google Shape;121;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3" name="Google Shape;123;p18"/>
          <p:cNvSpPr txBox="1"/>
          <p:nvPr/>
        </p:nvSpPr>
        <p:spPr>
          <a:xfrm>
            <a:off x="895475" y="1390650"/>
            <a:ext cx="5809800" cy="2499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Django helped to store the data</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Now we can </a:t>
            </a:r>
            <a:r>
              <a:rPr lang="en-US">
                <a:solidFill>
                  <a:schemeClr val="dk1"/>
                </a:solidFill>
              </a:rPr>
              <a:t>authenticate</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Django integrated database(sqlite3)</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get help from youtube</a:t>
            </a:r>
            <a:br>
              <a:rPr lang="en-US">
                <a:solidFill>
                  <a:schemeClr val="dk1"/>
                </a:solidFill>
              </a:rPr>
            </a:b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used internal css but now i know how to add external css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9" name="Google Shape;129;p19"/>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9"/>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1" name="Google Shape;131;p19"/>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2" name="Google Shape;132;p19"/>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3" name="Google Shape;133;p19"/>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34" name="Google Shape;134;p19"/>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35" name="Google Shape;13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6" name="Google Shape;13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42" name="Google Shape;142;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3" name="Google Shape;14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46" name="Google Shape;146;p20"/>
          <p:cNvSpPr txBox="1"/>
          <p:nvPr/>
        </p:nvSpPr>
        <p:spPr>
          <a:xfrm>
            <a:off x="717000" y="3559825"/>
            <a:ext cx="39969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signup and login pages are functioning successfully, and the data entered by users is being stored in the database accurately.</a:t>
            </a:r>
            <a:endParaRPr/>
          </a:p>
        </p:txBody>
      </p:sp>
      <p:cxnSp>
        <p:nvCxnSpPr>
          <p:cNvPr id="147" name="Google Shape;147;p20"/>
          <p:cNvCxnSpPr/>
          <p:nvPr/>
        </p:nvCxnSpPr>
        <p:spPr>
          <a:xfrm>
            <a:off x="5074125" y="725450"/>
            <a:ext cx="29700" cy="3765900"/>
          </a:xfrm>
          <a:prstGeom prst="straightConnector1">
            <a:avLst/>
          </a:prstGeom>
          <a:noFill/>
          <a:ln w="9525" cap="flat" cmpd="sng">
            <a:solidFill>
              <a:schemeClr val="dk2"/>
            </a:solidFill>
            <a:prstDash val="solid"/>
            <a:round/>
            <a:headEnd type="none" w="med" len="med"/>
            <a:tailEnd type="none" w="med" len="med"/>
          </a:ln>
        </p:spPr>
      </p:cxnSp>
      <p:sp>
        <p:nvSpPr>
          <p:cNvPr id="149" name="Google Shape;149;p20"/>
          <p:cNvSpPr txBox="1"/>
          <p:nvPr/>
        </p:nvSpPr>
        <p:spPr>
          <a:xfrm>
            <a:off x="5292150" y="3639100"/>
            <a:ext cx="36996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The songs are playing properly, indicating successful implementation.</a:t>
            </a:r>
            <a:endParaRPr sz="1200" dirty="0">
              <a:solidFill>
                <a:srgbClr val="ECECEC"/>
              </a:solidFill>
              <a:highlight>
                <a:schemeClr val="accent2"/>
              </a:highlight>
              <a:latin typeface="Roboto"/>
              <a:ea typeface="Roboto"/>
              <a:cs typeface="Roboto"/>
              <a:sym typeface="Roboto"/>
            </a:endParaRPr>
          </a:p>
          <a:p>
            <a:pPr marL="0" lvl="0" indent="0" algn="l" rtl="0">
              <a:spcBef>
                <a:spcPts val="0"/>
              </a:spcBef>
              <a:spcAft>
                <a:spcPts val="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899" y="1680582"/>
            <a:ext cx="1704871" cy="121835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0884" y="1680581"/>
            <a:ext cx="1904382" cy="121835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6165" y="867746"/>
            <a:ext cx="1599353" cy="1210458"/>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2912" y="867747"/>
            <a:ext cx="1546565" cy="1210458"/>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36165" y="2289759"/>
            <a:ext cx="1599353" cy="997121"/>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41950" y="2289758"/>
            <a:ext cx="1541181" cy="9971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355" y="2715208"/>
            <a:ext cx="3601616" cy="178651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1355" y="1110343"/>
            <a:ext cx="1586356" cy="151671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6139" y="1110343"/>
            <a:ext cx="1716831" cy="143807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315</Words>
  <Application>Microsoft Office PowerPoint</Application>
  <PresentationFormat>On-screen Show (16:9)</PresentationFormat>
  <Paragraphs>83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Roboto</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SELIN</dc:creator>
  <cp:lastModifiedBy>vijay</cp:lastModifiedBy>
  <cp:revision>9</cp:revision>
  <dcterms:modified xsi:type="dcterms:W3CDTF">2024-04-08T13:03:12Z</dcterms:modified>
</cp:coreProperties>
</file>