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0" d="100"/>
          <a:sy n="280" d="100"/>
        </p:scale>
        <p:origin x="-520" y="-352"/>
      </p:cViewPr>
      <p:guideLst>
        <p:guide orient="horz" pos="864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52170"/>
            <a:ext cx="46634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54480"/>
            <a:ext cx="38404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65" y="43815"/>
            <a:ext cx="740093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3" y="43815"/>
            <a:ext cx="2130742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762760"/>
            <a:ext cx="4663440" cy="54483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162685"/>
            <a:ext cx="466344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3" y="255905"/>
            <a:ext cx="1435417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0" y="255905"/>
            <a:ext cx="1435418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14045"/>
            <a:ext cx="2424113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869950"/>
            <a:ext cx="2424113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614045"/>
            <a:ext cx="2425065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69950"/>
            <a:ext cx="2425065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220"/>
            <a:ext cx="1804988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09220"/>
            <a:ext cx="3067050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74040"/>
            <a:ext cx="1804988" cy="187642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920240"/>
            <a:ext cx="329184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45110"/>
            <a:ext cx="329184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146935"/>
            <a:ext cx="3291840" cy="32194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40080"/>
            <a:ext cx="4937760" cy="1810385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542540"/>
            <a:ext cx="17373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237" y="125329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1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Logistic Regression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237" y="642773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2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KNN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39" y="1163756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3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Random Forests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237" y="1677661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4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Gradient Boosting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237" y="2195107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Times New Roman"/>
                <a:cs typeface="Times New Roman"/>
              </a:rPr>
              <a:t>Trained Model </a:t>
            </a:r>
            <a:r>
              <a:rPr lang="en-US" sz="1100" dirty="0" smtClean="0">
                <a:latin typeface="Times New Roman"/>
                <a:cs typeface="Times New Roman"/>
              </a:rPr>
              <a:t>5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Support Vector Machine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4" idx="3"/>
            <a:endCxn id="24" idx="1"/>
          </p:cNvCxnSpPr>
          <p:nvPr/>
        </p:nvCxnSpPr>
        <p:spPr>
          <a:xfrm>
            <a:off x="1901352" y="340773"/>
            <a:ext cx="902389" cy="103842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4" idx="1"/>
          </p:cNvCxnSpPr>
          <p:nvPr/>
        </p:nvCxnSpPr>
        <p:spPr>
          <a:xfrm>
            <a:off x="1901352" y="858217"/>
            <a:ext cx="902389" cy="5209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24" idx="1"/>
          </p:cNvCxnSpPr>
          <p:nvPr/>
        </p:nvCxnSpPr>
        <p:spPr>
          <a:xfrm>
            <a:off x="1903354" y="1379200"/>
            <a:ext cx="900387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24" idx="1"/>
          </p:cNvCxnSpPr>
          <p:nvPr/>
        </p:nvCxnSpPr>
        <p:spPr>
          <a:xfrm flipV="1">
            <a:off x="1901352" y="1379200"/>
            <a:ext cx="902389" cy="51390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24" idx="1"/>
          </p:cNvCxnSpPr>
          <p:nvPr/>
        </p:nvCxnSpPr>
        <p:spPr>
          <a:xfrm flipV="1">
            <a:off x="1901352" y="1379200"/>
            <a:ext cx="902389" cy="103135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03741" y="740563"/>
            <a:ext cx="1422400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Ensemble Model</a:t>
            </a:r>
          </a:p>
          <a:p>
            <a:endParaRPr lang="en-US" sz="1100" dirty="0">
              <a:latin typeface="Times New Roman"/>
              <a:cs typeface="Times New Roman"/>
            </a:endParaRP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68" name="Straight Arrow Connector 67"/>
          <p:cNvCxnSpPr>
            <a:stCxn id="24" idx="3"/>
          </p:cNvCxnSpPr>
          <p:nvPr/>
        </p:nvCxnSpPr>
        <p:spPr>
          <a:xfrm>
            <a:off x="4226141" y="1379200"/>
            <a:ext cx="516285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506763"/>
              </p:ext>
            </p:extLst>
          </p:nvPr>
        </p:nvGraphicFramePr>
        <p:xfrm>
          <a:off x="2808277" y="922606"/>
          <a:ext cx="1445844" cy="110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346200" imgH="914400" progId="Equation.DSMT4">
                  <p:embed/>
                </p:oleObj>
              </mc:Choice>
              <mc:Fallback>
                <p:oleObj name="Equation" r:id="rId3" imgW="134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8277" y="922606"/>
                        <a:ext cx="1445844" cy="110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54929"/>
              </p:ext>
            </p:extLst>
          </p:nvPr>
        </p:nvGraphicFramePr>
        <p:xfrm>
          <a:off x="4742897" y="1256169"/>
          <a:ext cx="17621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65100" imgH="203200" progId="Equation.DSMT4">
                  <p:embed/>
                </p:oleObj>
              </mc:Choice>
              <mc:Fallback>
                <p:oleObj name="Equation" r:id="rId5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2897" y="1256169"/>
                        <a:ext cx="176212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4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2015-12-11T00:26:52Z</dcterms:created>
  <dcterms:modified xsi:type="dcterms:W3CDTF">2015-12-12T04:33:41Z</dcterms:modified>
</cp:coreProperties>
</file>