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4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2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3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3C2F-7466-4505-ADFA-1651912B5D2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ADD-D4A6-454F-86AC-92480DF2B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29"/>
            <a:ext cx="12056533" cy="51908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Homepage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67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Caso de uso da página de gráficos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3629"/>
            <a:ext cx="10811650" cy="5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Página de Formulas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1" y="1681358"/>
            <a:ext cx="9635066" cy="51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5300" dirty="0" smtClean="0"/>
              <a:t>Página de propriedades aritméticas</a:t>
            </a:r>
            <a:endParaRPr lang="pt-BR" sz="53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273629"/>
            <a:ext cx="7552267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Caso de uso da calculadora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305123"/>
            <a:ext cx="10464800" cy="55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Caso de uso incorreto da calculadora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1152647"/>
            <a:ext cx="1061233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36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5300" dirty="0" smtClean="0"/>
              <a:t>Caso de uso incorreto da página de gráficos</a:t>
            </a:r>
            <a:endParaRPr lang="pt-BR" sz="5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5" y="1273629"/>
            <a:ext cx="10585934" cy="5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9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Homepage</vt:lpstr>
      <vt:lpstr>Caso de uso da página de gráficos</vt:lpstr>
      <vt:lpstr>Página de Formulas</vt:lpstr>
      <vt:lpstr>Página de propriedades aritméticas</vt:lpstr>
      <vt:lpstr>Caso de uso da calculadora</vt:lpstr>
      <vt:lpstr>Caso de uso incorreto da calculadora</vt:lpstr>
      <vt:lpstr>Caso de uso incorreto da página de gráficos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</dc:title>
  <dc:creator>Matheus Bastos</dc:creator>
  <cp:lastModifiedBy>Matheus Bastos</cp:lastModifiedBy>
  <cp:revision>2</cp:revision>
  <dcterms:created xsi:type="dcterms:W3CDTF">2019-10-22T02:46:53Z</dcterms:created>
  <dcterms:modified xsi:type="dcterms:W3CDTF">2019-10-22T03:04:58Z</dcterms:modified>
</cp:coreProperties>
</file>