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EB Garamond"/>
      <p:regular r:id="rId13"/>
      <p:bold r:id="rId14"/>
      <p:italic r:id="rId15"/>
      <p:boldItalic r:id="rId16"/>
    </p:embeddedFont>
    <p:embeddedFont>
      <p:font typeface="Spectral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pectral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BGaramond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BGaramond-italic.fntdata"/><Relationship Id="rId14" Type="http://schemas.openxmlformats.org/officeDocument/2006/relationships/font" Target="fonts/EBGaramond-bold.fntdata"/><Relationship Id="rId17" Type="http://schemas.openxmlformats.org/officeDocument/2006/relationships/font" Target="fonts/Spectral-regular.fntdata"/><Relationship Id="rId16" Type="http://schemas.openxmlformats.org/officeDocument/2006/relationships/font" Target="fonts/EBGaramond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pectral-italic.fntdata"/><Relationship Id="rId6" Type="http://schemas.openxmlformats.org/officeDocument/2006/relationships/slide" Target="slides/slide1.xml"/><Relationship Id="rId18" Type="http://schemas.openxmlformats.org/officeDocument/2006/relationships/font" Target="fonts/Spectral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abea7fe8bd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abea7fe8bd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bea7fe8bd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bea7fe8bd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fe000fed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fe000fed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fe000fe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fe000fe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fe000fed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fe000fed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fe000fed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fe000fed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901" r="0" t="1584"/>
          <a:stretch/>
        </p:blipFill>
        <p:spPr>
          <a:xfrm>
            <a:off x="816075" y="0"/>
            <a:ext cx="772921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873400" y="4637525"/>
            <a:ext cx="2446200" cy="41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highlight>
                  <a:srgbClr val="FFFFFF"/>
                </a:highlight>
              </a:rPr>
              <a:t>Octubre de 2021</a:t>
            </a:r>
            <a:endParaRPr b="1" sz="1500">
              <a:highlight>
                <a:srgbClr val="FFFFFF"/>
              </a:highlight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873400" y="1496825"/>
            <a:ext cx="5739300" cy="41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500">
              <a:highlight>
                <a:srgbClr val="FFFFFF"/>
              </a:highlight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544850" y="1644150"/>
            <a:ext cx="6054300" cy="286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5800">
                <a:latin typeface="Spectral"/>
                <a:ea typeface="Spectral"/>
                <a:cs typeface="Spectral"/>
                <a:sym typeface="Spectral"/>
              </a:rPr>
              <a:t>ANÁLISIS EXPLORATORIO           </a:t>
            </a:r>
            <a:endParaRPr i="1" sz="5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5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278225" y="3451950"/>
            <a:ext cx="467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/>
              <a:t>Augusto Alonso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/>
              <a:t>David Cuellar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/>
              <a:t>Rudik Rompich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062"/>
            <a:ext cx="9143999" cy="516762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549275" y="0"/>
            <a:ext cx="3470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Problemáticas</a:t>
            </a:r>
            <a:endParaRPr sz="2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3338" y="722550"/>
            <a:ext cx="7197326" cy="387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062"/>
            <a:ext cx="9143999" cy="516762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1538825" y="0"/>
            <a:ext cx="347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Objetivos</a:t>
            </a:r>
            <a:endParaRPr sz="22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050" y="523200"/>
            <a:ext cx="8138749" cy="43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062"/>
            <a:ext cx="9143999" cy="516762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1538825" y="0"/>
            <a:ext cx="347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Datos </a:t>
            </a:r>
            <a:endParaRPr sz="22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8700" y="584450"/>
            <a:ext cx="6415925" cy="425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062"/>
            <a:ext cx="9143999" cy="516762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1538825" y="0"/>
            <a:ext cx="347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Descripción de los datos</a:t>
            </a:r>
            <a:endParaRPr sz="22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075" y="600775"/>
            <a:ext cx="7318100" cy="20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650" y="2671650"/>
            <a:ext cx="7318112" cy="20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062"/>
            <a:ext cx="9143999" cy="516762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1538825" y="0"/>
            <a:ext cx="347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Descripción de los datos</a:t>
            </a:r>
            <a:endParaRPr sz="22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5038" y="700275"/>
            <a:ext cx="7193926" cy="203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5038" y="2400775"/>
            <a:ext cx="7013225" cy="19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062"/>
            <a:ext cx="9143999" cy="516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1538825" y="0"/>
            <a:ext cx="347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Conclusiones</a:t>
            </a:r>
            <a:endParaRPr sz="22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300" y="1252525"/>
            <a:ext cx="777240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