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61" r:id="rId9"/>
    <p:sldId id="27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D1421-2AC0-2642-80FF-19944C5BC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134D5-A229-BB43-A2E3-07B0D1BC1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402A-2E77-E543-83EA-81658CCC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A75-61F1-6142-918A-FE8CDDAE99AC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C199A-D4DE-5845-857C-CEF3893B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90A35-AF58-B847-9D9F-5A05470E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B81D-F482-7C4A-919B-04DCA190A7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1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D6D32-F541-2647-AE5D-97D5CA42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C48C44-866A-014F-8FED-376E4AA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16D59-E179-1043-A495-84121543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A75-61F1-6142-918A-FE8CDDAE99AC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A5065-13AE-364A-AF96-17DC705D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AC383-CA17-D34E-A736-B2706199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B81D-F482-7C4A-919B-04DCA190A7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904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F860C0-FADE-5A46-8635-21B4973C3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8F5CB-E987-9441-BCEC-A72590284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82F1E-2DE1-2344-8A69-B73D1A98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A75-61F1-6142-918A-FE8CDDAE99AC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CB8F8-EA6B-B74F-B4B3-C3DFCA33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773AC-93E2-9645-AB4E-D25FEB25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B81D-F482-7C4A-919B-04DCA190A7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47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CB218-222B-E94A-9D87-485DEF92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F86ED-6C71-8548-AEC6-444E99315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F5A95-6982-594C-9D7C-2C029EB8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A75-61F1-6142-918A-FE8CDDAE99AC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04BFB-FEB2-7B40-9FF2-C4C3EF05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44D87-0D7A-704D-8314-FDD68969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B81D-F482-7C4A-919B-04DCA190A7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097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9D2A6-DF2D-DB47-93C8-AC5D1D61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23102-1201-0544-A4C4-80E7AD7E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378A7-641C-9A46-A44A-B2CEBBB6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A75-61F1-6142-918A-FE8CDDAE99AC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3131B-317F-5C47-81F3-CEEB2F12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5D7F1-5FF2-7646-B3E3-DB23EED5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B81D-F482-7C4A-919B-04DCA190A7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652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4AE48-7169-6C4C-A633-C9597A02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71F14-8806-C34A-9140-5843C3098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D2533-F49C-8045-B534-D3C73A9F1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B0AC8-5BE5-704D-9717-20D9C6A5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A75-61F1-6142-918A-FE8CDDAE99AC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DA8973-DF90-0241-B7FA-CBBE1C6D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01F00-875E-9F43-B915-01CA334A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B81D-F482-7C4A-919B-04DCA190A7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55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0234-49CC-984A-9F58-88B513F4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37360-0527-0648-9573-EBADD091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F1B1BD-9F55-4042-8582-6DA6C66D3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63612E-9256-1A44-94E5-F5C86CD72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50F63A-D3A7-5D43-B6B0-CADE32338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A888C4-0D94-9247-997A-95B1B429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A75-61F1-6142-918A-FE8CDDAE99AC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219AC8-2525-1141-9292-33C2478F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43B8A7-AA6B-8145-96BE-03E0F217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B81D-F482-7C4A-919B-04DCA190A7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625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E1494-FAED-9845-88B6-CDA30EFF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681662-4198-F34C-B657-5971400A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A75-61F1-6142-918A-FE8CDDAE99AC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92AB16-E21E-A145-942D-D0100558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B13BF5-BA75-A248-A4FA-B61D2933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B81D-F482-7C4A-919B-04DCA190A7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513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141928-03F7-2A4D-9848-573741C6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A75-61F1-6142-918A-FE8CDDAE99AC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6E9BF-E9D2-9240-9F5D-C0941AE4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D27E12-465D-A142-A5A6-D82EB0D9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B81D-F482-7C4A-919B-04DCA190A7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493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C930D-BFD0-404D-A6EB-D6932955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9CA41-9E59-2649-B208-3B6E3A51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2EDE8A-EF25-4D46-9E91-01BD324C5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5EA96-2C10-8D4C-862E-4E57230E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A75-61F1-6142-918A-FE8CDDAE99AC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891F3-431A-AB41-B338-9C698D65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CA8EA-B07F-4C4B-9B34-B3463866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B81D-F482-7C4A-919B-04DCA190A7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441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F777F-6929-CD44-9265-A06DBB81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DC8F86-1EB9-E343-9E32-7AAC4E4BB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73CD2B-7AED-2E43-8911-B6CB6346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5DAC0-022D-694B-889C-C505F114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A75-61F1-6142-918A-FE8CDDAE99AC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BBF388-9305-CC43-8107-D88DBA40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10552-B38A-4241-B850-11B62692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B81D-F482-7C4A-919B-04DCA190A7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065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05A090-00A4-264D-BFC0-474EE3A1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663F7-B980-174A-A6CC-50875EE6C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8E1C2-DFF0-B447-9576-1A0AA6D79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EA75-61F1-6142-918A-FE8CDDAE99AC}" type="datetimeFigureOut">
              <a:rPr kumimoji="1" lang="ko-KR" altLang="en-US" smtClean="0"/>
              <a:t>2021. 9. 24.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FCDA6-B27A-614B-8D7F-99197F98E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A0A2B-46DD-B348-8601-F1B6A7EFE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1B81D-F482-7C4A-919B-04DCA190A7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969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E3245-EE53-4D40-999D-A60E3FB34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Swift </a:t>
            </a:r>
            <a:r>
              <a:rPr kumimoji="1" lang="ko-KR" altLang="en-US" dirty="0"/>
              <a:t>스터디 </a:t>
            </a:r>
            <a:r>
              <a:rPr kumimoji="1" lang="en-US" altLang="ko-KR" dirty="0"/>
              <a:t>3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490D2E-455C-DA4F-98A4-BE2C2E358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박진희</a:t>
            </a:r>
          </a:p>
        </p:txBody>
      </p:sp>
    </p:spTree>
    <p:extLst>
      <p:ext uri="{BB962C8B-B14F-4D97-AF65-F5344CB8AC3E}">
        <p14:creationId xmlns:p14="http://schemas.microsoft.com/office/powerpoint/2010/main" val="119700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51C36-625B-324D-8720-0B4063C2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Segway </a:t>
            </a:r>
            <a:r>
              <a:rPr kumimoji="1" lang="ko-KR" altLang="en-US" dirty="0"/>
              <a:t>이동 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79C27D-F463-C247-B36A-7F6979C53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3321844"/>
            <a:ext cx="9258300" cy="1358900"/>
          </a:xfrm>
        </p:spPr>
      </p:pic>
    </p:spTree>
    <p:extLst>
      <p:ext uri="{BB962C8B-B14F-4D97-AF65-F5344CB8AC3E}">
        <p14:creationId xmlns:p14="http://schemas.microsoft.com/office/powerpoint/2010/main" val="74473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47C1C-C098-534E-B047-F2B49033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Cocoa </a:t>
            </a:r>
            <a:r>
              <a:rPr kumimoji="1" lang="ko-KR" altLang="en-US" dirty="0"/>
              <a:t>파일 생성 후 </a:t>
            </a:r>
            <a:r>
              <a:rPr kumimoji="1" lang="en-US" altLang="ko-KR" dirty="0"/>
              <a:t>Custom Class</a:t>
            </a:r>
            <a:r>
              <a:rPr kumimoji="1" lang="ko-KR" altLang="en-US" dirty="0"/>
              <a:t> 연결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09D764-3ED4-9948-ACC5-195DE00E0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8361"/>
            <a:ext cx="10515600" cy="2905865"/>
          </a:xfrm>
        </p:spPr>
      </p:pic>
    </p:spTree>
    <p:extLst>
      <p:ext uri="{BB962C8B-B14F-4D97-AF65-F5344CB8AC3E}">
        <p14:creationId xmlns:p14="http://schemas.microsoft.com/office/powerpoint/2010/main" val="405522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E8A7A-4DD0-F346-B4E3-B0517325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Segway</a:t>
            </a:r>
            <a:r>
              <a:rPr kumimoji="1" lang="ko-KR" altLang="en-US" dirty="0"/>
              <a:t> 이동 시 변수 전달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BFAA342-79DB-9C41-912E-5416816AB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3201194"/>
            <a:ext cx="9829800" cy="1600200"/>
          </a:xfrm>
        </p:spPr>
      </p:pic>
    </p:spTree>
    <p:extLst>
      <p:ext uri="{BB962C8B-B14F-4D97-AF65-F5344CB8AC3E}">
        <p14:creationId xmlns:p14="http://schemas.microsoft.com/office/powerpoint/2010/main" val="384768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5DBC2-D779-134F-8FD3-BE77F3C0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Prepare </a:t>
            </a:r>
            <a:r>
              <a:rPr kumimoji="1" lang="ko-KR" altLang="en-US" dirty="0"/>
              <a:t>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C458E0-86F3-694B-BB5D-2C5EE9FB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2978944"/>
            <a:ext cx="9829800" cy="2044700"/>
          </a:xfrm>
        </p:spPr>
      </p:pic>
    </p:spTree>
    <p:extLst>
      <p:ext uri="{BB962C8B-B14F-4D97-AF65-F5344CB8AC3E}">
        <p14:creationId xmlns:p14="http://schemas.microsoft.com/office/powerpoint/2010/main" val="272531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80720-05BB-864D-9CB0-9D5E6A25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국가 별 </a:t>
            </a:r>
            <a:r>
              <a:rPr kumimoji="1" lang="en-US" altLang="ko-KR" dirty="0" err="1"/>
              <a:t>countryDefinitionLabel</a:t>
            </a:r>
            <a:r>
              <a:rPr kumimoji="1" lang="en-US" altLang="ko-KR" dirty="0"/>
              <a:t> text </a:t>
            </a:r>
            <a:r>
              <a:rPr kumimoji="1" lang="ko-KR" altLang="en-US" dirty="0"/>
              <a:t>설정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7182FE0-07C5-7D4F-9917-E3DB97405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790" y="1825625"/>
            <a:ext cx="8526419" cy="4351338"/>
          </a:xfrm>
        </p:spPr>
      </p:pic>
    </p:spTree>
    <p:extLst>
      <p:ext uri="{BB962C8B-B14F-4D97-AF65-F5344CB8AC3E}">
        <p14:creationId xmlns:p14="http://schemas.microsoft.com/office/powerpoint/2010/main" val="14211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94D5C-89CB-7B40-9F82-2E1DD163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실제 실행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3E57CB-8D12-254C-A7B2-728E209D2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761" y="1825625"/>
            <a:ext cx="2184477" cy="4351338"/>
          </a:xfrm>
        </p:spPr>
      </p:pic>
    </p:spTree>
    <p:extLst>
      <p:ext uri="{BB962C8B-B14F-4D97-AF65-F5344CB8AC3E}">
        <p14:creationId xmlns:p14="http://schemas.microsoft.com/office/powerpoint/2010/main" val="192983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8C6C2-1A1C-3247-98B9-7212C33A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For-loop</a:t>
            </a:r>
            <a:endParaRPr kumimoji="1"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419D5EA-53AC-6040-8CF9-1280D6EA7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5740"/>
            <a:ext cx="10515600" cy="2291108"/>
          </a:xfrm>
        </p:spPr>
      </p:pic>
    </p:spTree>
    <p:extLst>
      <p:ext uri="{BB962C8B-B14F-4D97-AF65-F5344CB8AC3E}">
        <p14:creationId xmlns:p14="http://schemas.microsoft.com/office/powerpoint/2010/main" val="296843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E3245-EE53-4D40-999D-A60E3FB34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/>
              <a:t>Section 7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38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E3245-EE53-4D40-999D-A60E3FB34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Section 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76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9C73-321B-014D-A430-0122BEF3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Navigator </a:t>
            </a:r>
            <a:r>
              <a:rPr kumimoji="1" lang="ko-KR" altLang="en-US" dirty="0"/>
              <a:t>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CB5CF0-1691-454C-861B-442D7F84E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079" y="1825625"/>
            <a:ext cx="6951841" cy="4351338"/>
          </a:xfrm>
        </p:spPr>
      </p:pic>
    </p:spTree>
    <p:extLst>
      <p:ext uri="{BB962C8B-B14F-4D97-AF65-F5344CB8AC3E}">
        <p14:creationId xmlns:p14="http://schemas.microsoft.com/office/powerpoint/2010/main" val="230712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8F7A7-6B3B-EE46-A92B-88827DD5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Label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Lines </a:t>
            </a:r>
            <a:r>
              <a:rPr kumimoji="1" lang="ko-KR" altLang="en-US" dirty="0"/>
              <a:t>속성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ED1E01-6F46-874E-96FB-19232FB5F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454" y="1825625"/>
            <a:ext cx="4499091" cy="4351338"/>
          </a:xfrm>
        </p:spPr>
      </p:pic>
    </p:spTree>
    <p:extLst>
      <p:ext uri="{BB962C8B-B14F-4D97-AF65-F5344CB8AC3E}">
        <p14:creationId xmlns:p14="http://schemas.microsoft.com/office/powerpoint/2010/main" val="314327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397EA-8E90-D743-AAFA-73D34A49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Label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Lines </a:t>
            </a:r>
            <a:r>
              <a:rPr kumimoji="1" lang="ko-KR" altLang="en-US" dirty="0"/>
              <a:t>속성</a:t>
            </a:r>
            <a:r>
              <a:rPr kumimoji="1" lang="en-US" altLang="ko-KR" dirty="0"/>
              <a:t>-0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239C43-EEB3-A64C-9998-A18F7B411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454" y="1825625"/>
            <a:ext cx="4499091" cy="4351338"/>
          </a:xfrm>
        </p:spPr>
      </p:pic>
    </p:spTree>
    <p:extLst>
      <p:ext uri="{BB962C8B-B14F-4D97-AF65-F5344CB8AC3E}">
        <p14:creationId xmlns:p14="http://schemas.microsoft.com/office/powerpoint/2010/main" val="148627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A06A5-E517-4648-9B46-0993AF6B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Segway </a:t>
            </a:r>
            <a:r>
              <a:rPr kumimoji="1" lang="ko-KR" altLang="en-US" dirty="0"/>
              <a:t>연결하기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6628C7-EEA4-3B47-AB00-98D0239A9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511" y="1825625"/>
            <a:ext cx="4656977" cy="4351338"/>
          </a:xfrm>
        </p:spPr>
      </p:pic>
    </p:spTree>
    <p:extLst>
      <p:ext uri="{BB962C8B-B14F-4D97-AF65-F5344CB8AC3E}">
        <p14:creationId xmlns:p14="http://schemas.microsoft.com/office/powerpoint/2010/main" val="293443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BB3A-15F6-5B45-AEA4-AE357D67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Segway </a:t>
            </a:r>
            <a:r>
              <a:rPr kumimoji="1" lang="ko-KR" altLang="en-US" dirty="0"/>
              <a:t>연결하기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12DF87-85EB-4E44-85AA-4CEE6E4C5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523" y="1825625"/>
            <a:ext cx="7196953" cy="4351338"/>
          </a:xfrm>
        </p:spPr>
      </p:pic>
    </p:spTree>
    <p:extLst>
      <p:ext uri="{BB962C8B-B14F-4D97-AF65-F5344CB8AC3E}">
        <p14:creationId xmlns:p14="http://schemas.microsoft.com/office/powerpoint/2010/main" val="418844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D2825-A55C-9442-B859-028DB83D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Back Button</a:t>
            </a:r>
            <a:endParaRPr kumimoji="1"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B443309-C6FC-2C4D-B698-A501CD3BD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907" y="1801562"/>
            <a:ext cx="445372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1FED46-A3DA-1A43-8141-381431426A84}"/>
              </a:ext>
            </a:extLst>
          </p:cNvPr>
          <p:cNvSpPr txBox="1"/>
          <p:nvPr/>
        </p:nvSpPr>
        <p:spPr>
          <a:xfrm>
            <a:off x="6624373" y="33309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 Button</a:t>
            </a:r>
            <a:r>
              <a:rPr kumimoji="1" lang="ko-KR" altLang="en-US" dirty="0"/>
              <a:t>의 위치에는 기본적으로 이동 전의 뷰의 이름이 뜸</a:t>
            </a:r>
          </a:p>
        </p:txBody>
      </p:sp>
    </p:spTree>
    <p:extLst>
      <p:ext uri="{BB962C8B-B14F-4D97-AF65-F5344CB8AC3E}">
        <p14:creationId xmlns:p14="http://schemas.microsoft.com/office/powerpoint/2010/main" val="255039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D2825-A55C-9442-B859-028DB83D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Back Button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FED46-A3DA-1A43-8141-381431426A84}"/>
              </a:ext>
            </a:extLst>
          </p:cNvPr>
          <p:cNvSpPr txBox="1"/>
          <p:nvPr/>
        </p:nvSpPr>
        <p:spPr>
          <a:xfrm>
            <a:off x="6624373" y="33309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 Button</a:t>
            </a:r>
            <a:r>
              <a:rPr kumimoji="1" lang="ko-KR" altLang="en-US" dirty="0"/>
              <a:t>의 위치에는 기본적으로 이동 전의 뷰의 이름이 뜸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565848E1-91DF-F941-8F93-CDC6C98E3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2070894"/>
            <a:ext cx="9258300" cy="3860800"/>
          </a:xfrm>
        </p:spPr>
      </p:pic>
    </p:spTree>
    <p:extLst>
      <p:ext uri="{BB962C8B-B14F-4D97-AF65-F5344CB8AC3E}">
        <p14:creationId xmlns:p14="http://schemas.microsoft.com/office/powerpoint/2010/main" val="164660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75</Words>
  <Application>Microsoft Macintosh PowerPoint</Application>
  <PresentationFormat>와이드스크린</PresentationFormat>
  <Paragraphs>20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Swift 스터디 3주차</vt:lpstr>
      <vt:lpstr>Section 6</vt:lpstr>
      <vt:lpstr>Navigator 추가</vt:lpstr>
      <vt:lpstr>Label의 Lines 속성</vt:lpstr>
      <vt:lpstr>Label의 Lines 속성-0</vt:lpstr>
      <vt:lpstr>Segway 연결하기</vt:lpstr>
      <vt:lpstr>Segway 연결하기</vt:lpstr>
      <vt:lpstr>Back Button</vt:lpstr>
      <vt:lpstr>Back Button</vt:lpstr>
      <vt:lpstr>Segway 이동 함수</vt:lpstr>
      <vt:lpstr>Cocoa 파일 생성 후 Custom Class 연결</vt:lpstr>
      <vt:lpstr>Segway 이동 시 변수 전달</vt:lpstr>
      <vt:lpstr>Prepare 함수</vt:lpstr>
      <vt:lpstr>국가 별 countryDefinitionLabel text 설정</vt:lpstr>
      <vt:lpstr>실제 실행 화면</vt:lpstr>
      <vt:lpstr>For-loop</vt:lpstr>
      <vt:lpstr>Section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스터디 3주차</dc:title>
  <dc:creator>P Rudin</dc:creator>
  <cp:lastModifiedBy>P Rudin</cp:lastModifiedBy>
  <cp:revision>3</cp:revision>
  <dcterms:created xsi:type="dcterms:W3CDTF">2021-09-24T06:54:14Z</dcterms:created>
  <dcterms:modified xsi:type="dcterms:W3CDTF">2021-09-24T07:05:58Z</dcterms:modified>
</cp:coreProperties>
</file>