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583C-6607-4920-A38B-D862D5BF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5B26DB-C80D-4370-B934-E10F0561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8F173-DCDB-4BC2-802B-C9EA8192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68A39-5500-4785-9F14-6DF42AE1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A9DF2-428E-4FBF-85FB-A56DA756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A40A-E0F7-4D8B-8F36-91CED258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9FAD-E9E5-4A46-941F-78CB44E4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2C003-A2BA-4562-9E71-1B740D4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9F382-BA7F-4E87-97AF-426470D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3019F-A028-4430-95E8-F740C7E5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CAE-D348-42CC-A139-54D1AFD3E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9D131-5FB3-45D1-8F34-7E7FD3B22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93446-B3A3-472B-865F-D8878A7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EA35C-5350-4CB4-8841-C4181A63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26F9-DC3C-446C-BF00-3433F3D4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D0951-A638-4B7E-B987-C33D43E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566FC-90C2-43B2-BEFB-C9445B5A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60A62-D289-4CAB-A261-EF63AC54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C4B4C-01B5-4A6A-BD85-5ABF98F1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609CE-D109-4B9B-A698-EEED2C39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EA06-012A-4C42-9930-B7756ACC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4B8B9-C6C7-4685-BE99-5CC08601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FFC92-B881-4975-9C83-DB95531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85F7-E5BE-4467-B08E-C05A8837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40B0B-77E0-4EFB-ADE7-C5620078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6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E042-556E-4F0C-A134-29DE4C25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7E1C0-5708-4EB6-B746-D4DD3532B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EA468-5403-4E4E-B963-55B14459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D4009-6C65-4713-BEE4-FD54DC99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C2F6A-88EF-4780-84CD-0D1933C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43131-829A-4512-94C8-0006AE31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680B9-52BF-42F1-BC99-8A13B0BB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264E-28D7-411E-845F-9A595343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436F6-20A6-415C-B9DF-831B9121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4A1663-0CF6-4FF1-A16D-5804647C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626569-37D9-4C52-8228-F36954E68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F553A4-17BD-4A4A-AD9F-75F9BF11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8E363-250E-4752-8EF3-F319C679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CAFE3-D87B-4E7C-B982-01DCC43F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5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94E-9E71-4C1C-AACA-DAF0DA69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6CA38D-B36F-462E-B94C-B3A70895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FAC3A-52BF-4707-8F00-F61D261D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C446B-15E5-4424-84AE-79DF8308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2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ACEEA-FCEC-4771-9FA6-3456D99B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E64E8-F5E3-428D-A162-348B5A6C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2FEA4-B1E3-4A5E-9BDE-4DD75E96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AD8-E3FB-480A-8F20-A35D7295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FA063-A71A-423E-A91A-4F03E91C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8D346-38A6-4649-8428-5E9AEFC0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DDC71-096F-423E-8F88-AAFC177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F5A74-B088-4930-84A4-C8043738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036DD-E0AB-48B9-BEFD-C926682E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8F92-849F-45AC-BED0-279F3F4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09025-FC35-433B-A50F-EF6E6548B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F2DF9-24AC-42DF-9A85-6400B01A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88B95-92D7-48A2-8995-62E6A496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41B7A-A050-4255-87A6-238C34F5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8422F-8305-4E40-BB68-59421046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6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C6846-B93A-48A7-89D7-6B29C0FA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6A17E-FF5D-46CC-9F9F-B99E6D2F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D86E-20C6-4D09-B921-E2641D514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5F0F-8AF8-48B4-8196-C35D7CEC1D2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D7880-D258-470F-BD66-2B4A84FA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D1F4-99B2-4435-A433-0887C05F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DEE5-60FA-43B1-8C33-ED2FC92DD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20B-4E5C-4D62-9E80-2BF2D64E8380}"/>
              </a:ext>
            </a:extLst>
          </p:cNvPr>
          <p:cNvSpPr txBox="1"/>
          <p:nvPr/>
        </p:nvSpPr>
        <p:spPr>
          <a:xfrm>
            <a:off x="4572000" y="3523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퀸송이 메이커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E6B7-9FEE-4A6F-B133-5D92E3A6DA11}"/>
              </a:ext>
            </a:extLst>
          </p:cNvPr>
          <p:cNvSpPr txBox="1"/>
          <p:nvPr/>
        </p:nvSpPr>
        <p:spPr>
          <a:xfrm>
            <a:off x="1803632" y="3179428"/>
            <a:ext cx="828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눈송이 캐릭터를 제한된 기간 내에서 선택적으로 학습시켜 성장시키는 게임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8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20B-4E5C-4D62-9E80-2BF2D64E8380}"/>
              </a:ext>
            </a:extLst>
          </p:cNvPr>
          <p:cNvSpPr txBox="1"/>
          <p:nvPr/>
        </p:nvSpPr>
        <p:spPr>
          <a:xfrm>
            <a:off x="4454554" y="3691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퀸송이 메이커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E6B7-9FEE-4A6F-B133-5D92E3A6DA11}"/>
              </a:ext>
            </a:extLst>
          </p:cNvPr>
          <p:cNvSpPr txBox="1"/>
          <p:nvPr/>
        </p:nvSpPr>
        <p:spPr>
          <a:xfrm>
            <a:off x="1795243" y="2692866"/>
            <a:ext cx="90348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시작할 때 몇 가지의 선택지를 골라 전공이 설정됨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총 </a:t>
            </a:r>
            <a:r>
              <a:rPr lang="en-US" altLang="ko-KR"/>
              <a:t>2</a:t>
            </a:r>
            <a:r>
              <a:rPr lang="ko-KR" altLang="en-US"/>
              <a:t>학기로 구성됨</a:t>
            </a:r>
            <a:r>
              <a:rPr lang="en-US" altLang="ko-KR"/>
              <a:t>(1</a:t>
            </a:r>
            <a:r>
              <a:rPr lang="ko-KR" altLang="en-US"/>
              <a:t>학기</a:t>
            </a:r>
            <a:r>
              <a:rPr lang="en-US" altLang="ko-KR"/>
              <a:t>-</a:t>
            </a:r>
            <a:r>
              <a:rPr lang="ko-KR" altLang="en-US"/>
              <a:t>방학</a:t>
            </a:r>
            <a:r>
              <a:rPr lang="en-US" altLang="ko-KR"/>
              <a:t>-2</a:t>
            </a:r>
            <a:r>
              <a:rPr lang="ko-KR" altLang="en-US"/>
              <a:t>학기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선택한 컨텐츠에 따라 얻은 스탯을 통해 </a:t>
            </a:r>
            <a:r>
              <a:rPr lang="en-US" altLang="ko-KR"/>
              <a:t>2</a:t>
            </a:r>
            <a:r>
              <a:rPr lang="ko-KR" altLang="en-US"/>
              <a:t>학기가 끝나고 직업이 결정되는 매커니즘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방학 때 아르바이트나 대외활동을 통해 재화를 얻거나 추가스탯 획득 가능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단순히 스케줄을 짜는 것이 아닌</a:t>
            </a:r>
            <a:r>
              <a:rPr lang="en-US" altLang="ko-KR"/>
              <a:t>, </a:t>
            </a:r>
            <a:r>
              <a:rPr lang="ko-KR" altLang="en-US"/>
              <a:t>강의에따른 미니게임을 통해 얻는 스탯이 다양함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재화를 통해 구매한 아이템으로 추가적인 엔딩을 볼 수 있음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너무 무리하게 되면 스트레스 지수 폭발로 병에 걸려 계획 시행을 하지 못함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자신이 키워낸 퀸송이의 엔딩을 공개보드에 올릴 수 있음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59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20B-4E5C-4D62-9E80-2BF2D64E8380}"/>
              </a:ext>
            </a:extLst>
          </p:cNvPr>
          <p:cNvSpPr txBox="1"/>
          <p:nvPr/>
        </p:nvSpPr>
        <p:spPr>
          <a:xfrm>
            <a:off x="4572000" y="352338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퀸송이 메이커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구현해야 할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E6B7-9FEE-4A6F-B133-5D92E3A6DA11}"/>
              </a:ext>
            </a:extLst>
          </p:cNvPr>
          <p:cNvSpPr txBox="1"/>
          <p:nvPr/>
        </p:nvSpPr>
        <p:spPr>
          <a:xfrm>
            <a:off x="2592197" y="2592198"/>
            <a:ext cx="48878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다중선택지에 따른 전공 분화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강의에 따른 스탯 분배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엔딩 분기점이 되는 스탯 필요 기준 나누기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날짜가 카운트 되는 시스템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각 강의별 미니게임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재화 시스템과 상점 시스템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공개보드를 올릴 수 있는 순위시스템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저장기능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스트레스지수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61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, 판매이(가) 표시된 사진&#10;&#10;자동 생성된 설명">
            <a:extLst>
              <a:ext uri="{FF2B5EF4-FFF2-40B4-BE49-F238E27FC236}">
                <a16:creationId xmlns:a16="http://schemas.microsoft.com/office/drawing/2014/main" id="{82869F7A-460B-4C41-88D5-0AE4E48B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46" y="1034409"/>
            <a:ext cx="6151931" cy="5126609"/>
          </a:xfrm>
          <a:prstGeom prst="rect">
            <a:avLst/>
          </a:prstGeom>
        </p:spPr>
      </p:pic>
      <p:sp>
        <p:nvSpPr>
          <p:cNvPr id="4" name="설명선: 선 3">
            <a:extLst>
              <a:ext uri="{FF2B5EF4-FFF2-40B4-BE49-F238E27FC236}">
                <a16:creationId xmlns:a16="http://schemas.microsoft.com/office/drawing/2014/main" id="{EB0B37BA-810C-4EEB-BFDC-8185987EFEA8}"/>
              </a:ext>
            </a:extLst>
          </p:cNvPr>
          <p:cNvSpPr/>
          <p:nvPr/>
        </p:nvSpPr>
        <p:spPr>
          <a:xfrm>
            <a:off x="721453" y="2265028"/>
            <a:ext cx="1602297" cy="889233"/>
          </a:xfrm>
          <a:prstGeom prst="borderCallout1">
            <a:avLst>
              <a:gd name="adj1" fmla="val 50825"/>
              <a:gd name="adj2" fmla="val 100568"/>
              <a:gd name="adj3" fmla="val 120047"/>
              <a:gd name="adj4" fmla="val 1506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피로도</a:t>
            </a:r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4B37E136-5BF3-4DD3-9A32-5BA8BEF4505E}"/>
              </a:ext>
            </a:extLst>
          </p:cNvPr>
          <p:cNvSpPr/>
          <p:nvPr/>
        </p:nvSpPr>
        <p:spPr>
          <a:xfrm>
            <a:off x="9324363" y="595618"/>
            <a:ext cx="1535185" cy="847288"/>
          </a:xfrm>
          <a:prstGeom prst="borderCallout1">
            <a:avLst>
              <a:gd name="adj1" fmla="val 43503"/>
              <a:gd name="adj2" fmla="val 410"/>
              <a:gd name="adj3" fmla="val 112500"/>
              <a:gd name="adj4" fmla="val -38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날짜 및 자산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A576-02FA-44E5-9699-7FA1A89341F7}"/>
              </a:ext>
            </a:extLst>
          </p:cNvPr>
          <p:cNvSpPr txBox="1"/>
          <p:nvPr/>
        </p:nvSpPr>
        <p:spPr>
          <a:xfrm>
            <a:off x="6769916" y="1181296"/>
            <a:ext cx="98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3C68AA"/>
                </a:solidFill>
              </a:rPr>
              <a:t>2</a:t>
            </a:r>
            <a:r>
              <a:rPr lang="ko-KR" altLang="en-US" sz="1100">
                <a:solidFill>
                  <a:srgbClr val="3C68AA"/>
                </a:solidFill>
              </a:rPr>
              <a:t>학기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759E415D-C745-462A-A421-71076CD3CC1C}"/>
              </a:ext>
            </a:extLst>
          </p:cNvPr>
          <p:cNvSpPr/>
          <p:nvPr/>
        </p:nvSpPr>
        <p:spPr>
          <a:xfrm>
            <a:off x="9324363" y="2709644"/>
            <a:ext cx="1619075" cy="847288"/>
          </a:xfrm>
          <a:prstGeom prst="borderCallout1">
            <a:avLst>
              <a:gd name="adj1" fmla="val 45483"/>
              <a:gd name="adj2" fmla="val -561"/>
              <a:gd name="adj3" fmla="val 112500"/>
              <a:gd name="adj4" fmla="val -38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할 일 목록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951A0575-F27D-47F2-AC1A-272DFCDB002F}"/>
              </a:ext>
            </a:extLst>
          </p:cNvPr>
          <p:cNvSpPr/>
          <p:nvPr/>
        </p:nvSpPr>
        <p:spPr>
          <a:xfrm>
            <a:off x="721453" y="5142451"/>
            <a:ext cx="1602297" cy="1018567"/>
          </a:xfrm>
          <a:prstGeom prst="borderCallout1">
            <a:avLst>
              <a:gd name="adj1" fmla="val 49223"/>
              <a:gd name="adj2" fmla="val 100044"/>
              <a:gd name="adj3" fmla="val 31787"/>
              <a:gd name="adj4" fmla="val 1637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상태에 따른 대사 랜덤출력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8D2279D3-A0E0-4EB3-9560-84E55FD3FE4D}"/>
              </a:ext>
            </a:extLst>
          </p:cNvPr>
          <p:cNvSpPr/>
          <p:nvPr/>
        </p:nvSpPr>
        <p:spPr>
          <a:xfrm>
            <a:off x="1174459" y="327171"/>
            <a:ext cx="1434517" cy="854125"/>
          </a:xfrm>
          <a:prstGeom prst="borderCallout1">
            <a:avLst>
              <a:gd name="adj1" fmla="val 51162"/>
              <a:gd name="adj2" fmla="val 99269"/>
              <a:gd name="adj3" fmla="val 118393"/>
              <a:gd name="adj4" fmla="val 1470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저장버튼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84BAA-6A4F-4D9F-A76B-1595D05AE2B6}"/>
              </a:ext>
            </a:extLst>
          </p:cNvPr>
          <p:cNvSpPr txBox="1"/>
          <p:nvPr/>
        </p:nvSpPr>
        <p:spPr>
          <a:xfrm>
            <a:off x="4887669" y="41095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인터페이스 예시</a:t>
            </a:r>
          </a:p>
        </p:txBody>
      </p:sp>
    </p:spTree>
    <p:extLst>
      <p:ext uri="{BB962C8B-B14F-4D97-AF65-F5344CB8AC3E}">
        <p14:creationId xmlns:p14="http://schemas.microsoft.com/office/powerpoint/2010/main" val="11928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 Rudin</dc:creator>
  <cp:lastModifiedBy>P Rudin</cp:lastModifiedBy>
  <cp:revision>11</cp:revision>
  <dcterms:created xsi:type="dcterms:W3CDTF">2020-12-18T06:57:30Z</dcterms:created>
  <dcterms:modified xsi:type="dcterms:W3CDTF">2020-12-18T07:42:42Z</dcterms:modified>
</cp:coreProperties>
</file>