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731F7-A424-4DA8-BF40-9844182DD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20D71B-1241-44B1-88E0-840FE86B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0FBB2-1B54-4310-ABC4-42E78567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15B7D-8A0C-4356-B199-C57A4646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B4946-1A24-4B74-9F49-FEE08518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5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D2435-C269-4A1C-B815-ADA0D497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5262D8-FBCA-4ECA-83C6-ACF0C0A8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5A9D-4F31-4C6C-8C32-09692A40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CCDB1-B85D-4FA2-8F96-6FDEA101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AA86-4AE4-4837-B705-A9C215A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1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99C6DA-CBCC-4AFC-A3CF-7309707F5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3172C-BFB7-4154-AAA7-03424CCE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84B08-C65D-4DE0-8A63-3DD87B9A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30653-9DD0-4071-8D60-10F7DD6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056B1-7570-43FE-9A8A-82C793FB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7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A9D6-D55C-4310-8266-EA8EAF27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5F830-3CA2-42FF-86A0-B2B763DB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6789E-BEFF-4132-8B8C-D71FE3CC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A0592-62AD-4A7D-8AF3-3FDD9A80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65691-3347-497B-946B-B9113AD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AFA00-579A-4AE7-8733-C2579FAA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8DCE6-BE6C-436D-B0A1-6269D7DF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63968-46DF-48C4-AB76-25940136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2FB9B-2F4D-45B1-B1BC-C69388D0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3098A-ACF2-414B-8B1C-1325A6A7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3FE8F-65E6-4790-8C39-4B055F80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BF32F-9D75-4EB7-9F33-2F648EFCC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ADD7A-41C6-4FAB-B8EB-1487DE198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D3661-C51B-473E-B510-B990B671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90E40-D8D3-456C-82E2-0F3AF4C9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A469A-2447-4D34-A5A5-5990D461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5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2288-5586-4E31-9393-9F39E60D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6FDE2-D6A3-4E62-AFCE-6A3DBD32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05F4B-D7CD-44D4-AAF1-FAB5C6BA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D7010-D07E-49E9-9926-90AE0594F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3117E-4239-48E8-8FF8-76918C97A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DF2797-6F73-494F-8699-D96DE05C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05CAD5-F4B1-4E79-AB67-C4519DB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743075-A4D1-4567-81A9-20D41FB5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2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8ECFF-2BC3-4FC9-902B-92E9E158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39408-D31F-46D1-A97F-EA452034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7BC4F-94CC-4E00-ACBE-181BAFA1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3BC43-C082-4963-AEDB-F27F8351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9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95201-4761-4EB1-9743-00B4C444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58DBF-1DE3-48AD-BBE3-05DDF2AE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E55C5-6EF2-4D2D-8882-8663AFA4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FF0D3-C141-4464-A089-6831B3DC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CBF15-9F56-439A-A6AE-459922E7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82708-5FFE-4A09-A1F0-69FBC0C34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695FD3-ED9F-41BE-925F-80C613ED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1ED65-1F49-4B7B-BA73-375811FF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745AD-382D-4CDD-9A69-9D4AC0B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758C-30A0-4908-868B-C47648D0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B1FD0F-B348-4950-895C-1BB34BD0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8A1FF2-B2A9-442A-BF7F-C7D2F3B4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996857-762D-47F7-9CC2-009C2C4B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67347-7C3D-4492-8F14-A960866C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701AE-F9A5-4704-B57A-8259EFC7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B01BF-7783-47DE-B9D2-2EEF437D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AA28F-F4E7-4640-AB50-E98B5D9C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91A2F-7236-4D62-874F-9FD5A36EF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BEA4-D5B3-4B56-B1A4-AE7B8B0B71CC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B55CB-CD6D-4491-A63C-41A9ADB32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A80F0-BC1A-4AFB-9D3D-8366ED9B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7889-B5DA-4045-8C2E-2BE5B2A0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8D618-8D5A-4243-8447-3E4D2DC5B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퀸송이메이커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43F44-F27F-4613-981E-55B1CE8D7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박진희</a:t>
            </a:r>
            <a:r>
              <a:rPr lang="en-US" altLang="ko-KR" dirty="0"/>
              <a:t>, </a:t>
            </a:r>
            <a:r>
              <a:rPr lang="ko-KR" altLang="en-US" dirty="0"/>
              <a:t>강윤서</a:t>
            </a:r>
            <a:r>
              <a:rPr lang="en-US" altLang="ko-KR" dirty="0"/>
              <a:t>, </a:t>
            </a:r>
            <a:r>
              <a:rPr lang="ko-KR" altLang="en-US" dirty="0" err="1"/>
              <a:t>박단영</a:t>
            </a:r>
            <a:r>
              <a:rPr lang="en-US" altLang="ko-KR" dirty="0"/>
              <a:t>, </a:t>
            </a:r>
            <a:r>
              <a:rPr lang="ko-KR" altLang="en-US" dirty="0"/>
              <a:t>주혜지</a:t>
            </a:r>
          </a:p>
        </p:txBody>
      </p:sp>
    </p:spTree>
    <p:extLst>
      <p:ext uri="{BB962C8B-B14F-4D97-AF65-F5344CB8AC3E}">
        <p14:creationId xmlns:p14="http://schemas.microsoft.com/office/powerpoint/2010/main" val="24349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9A58D-7ADC-4411-8CF5-71EDACF0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24F7C-37BE-4C10-BF67-FAD64F63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endParaRPr lang="en-US" altLang="ko-KR" dirty="0"/>
          </a:p>
          <a:p>
            <a:r>
              <a:rPr lang="ko-KR" altLang="en-US" dirty="0"/>
              <a:t>게임내용</a:t>
            </a:r>
            <a:endParaRPr lang="en-US" altLang="ko-KR" dirty="0"/>
          </a:p>
          <a:p>
            <a:r>
              <a:rPr lang="ko-KR" altLang="en-US" dirty="0"/>
              <a:t>개발 성공한 것</a:t>
            </a:r>
            <a:r>
              <a:rPr lang="en-US" altLang="ko-KR" dirty="0"/>
              <a:t>, </a:t>
            </a:r>
            <a:r>
              <a:rPr lang="ko-KR" altLang="en-US" dirty="0"/>
              <a:t>실패한 것</a:t>
            </a:r>
            <a:endParaRPr lang="en-US" altLang="ko-KR" dirty="0"/>
          </a:p>
          <a:p>
            <a:r>
              <a:rPr lang="ko-KR" altLang="en-US" dirty="0"/>
              <a:t>게임시연</a:t>
            </a:r>
          </a:p>
        </p:txBody>
      </p:sp>
    </p:spTree>
    <p:extLst>
      <p:ext uri="{BB962C8B-B14F-4D97-AF65-F5344CB8AC3E}">
        <p14:creationId xmlns:p14="http://schemas.microsoft.com/office/powerpoint/2010/main" val="331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:  </a:t>
            </a:r>
            <a:r>
              <a:rPr lang="ko-KR" altLang="en-US" dirty="0"/>
              <a:t>퀸송이메이커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제작 툴</a:t>
            </a:r>
            <a:r>
              <a:rPr lang="en-US" altLang="ko-KR" dirty="0"/>
              <a:t>: Construct2,</a:t>
            </a:r>
            <a:r>
              <a:rPr lang="ko-KR" altLang="en-US" dirty="0"/>
              <a:t> </a:t>
            </a:r>
            <a:r>
              <a:rPr lang="en-US" altLang="ko-KR" dirty="0"/>
              <a:t>Construct3</a:t>
            </a:r>
          </a:p>
          <a:p>
            <a:endParaRPr lang="en-US" altLang="ko-KR" dirty="0"/>
          </a:p>
          <a:p>
            <a:r>
              <a:rPr lang="ko-KR" altLang="en-US" dirty="0"/>
              <a:t>눈송이 캐릭터를 제한된 기간 내에 선택을 통해 다양한 모습으로 성장시키는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65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39" y="1454563"/>
            <a:ext cx="4426225" cy="503831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학기 시작 전 교수님과 상담을 통해 전공을 선택</a:t>
            </a:r>
            <a:endParaRPr lang="en-US" altLang="ko-KR" sz="2400" dirty="0"/>
          </a:p>
          <a:p>
            <a:r>
              <a:rPr lang="ko-KR" altLang="en-US" sz="2400" dirty="0"/>
              <a:t>총 </a:t>
            </a:r>
            <a:r>
              <a:rPr lang="en-US" altLang="ko-KR" sz="2400" dirty="0"/>
              <a:t>2</a:t>
            </a:r>
            <a:r>
              <a:rPr lang="ko-KR" altLang="en-US" sz="2400" dirty="0"/>
              <a:t>학기로 구성</a:t>
            </a:r>
            <a:r>
              <a:rPr lang="en-US" altLang="ko-KR" sz="2400" dirty="0"/>
              <a:t> : 1</a:t>
            </a:r>
            <a:r>
              <a:rPr lang="ko-KR" altLang="en-US" sz="2400" dirty="0"/>
              <a:t>학기</a:t>
            </a:r>
            <a:r>
              <a:rPr lang="en-US" altLang="ko-KR" sz="2400" dirty="0"/>
              <a:t>(3~5</a:t>
            </a:r>
            <a:r>
              <a:rPr lang="ko-KR" altLang="en-US" sz="2400" dirty="0"/>
              <a:t>월</a:t>
            </a:r>
            <a:r>
              <a:rPr lang="en-US" altLang="ko-KR" sz="2400" dirty="0"/>
              <a:t>)-</a:t>
            </a:r>
            <a:r>
              <a:rPr lang="ko-KR" altLang="en-US" sz="2400" dirty="0"/>
              <a:t>방학</a:t>
            </a:r>
            <a:r>
              <a:rPr lang="en-US" altLang="ko-KR" sz="2400" dirty="0"/>
              <a:t>-2</a:t>
            </a:r>
            <a:r>
              <a:rPr lang="ko-KR" altLang="en-US" sz="2400" dirty="0"/>
              <a:t>학기</a:t>
            </a:r>
            <a:r>
              <a:rPr lang="en-US" altLang="ko-KR" sz="2400" dirty="0"/>
              <a:t>(9~11</a:t>
            </a:r>
            <a:r>
              <a:rPr lang="ko-KR" altLang="en-US" sz="2400" dirty="0"/>
              <a:t>월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전공</a:t>
            </a:r>
            <a:r>
              <a:rPr lang="en-US" altLang="ko-KR" sz="2400" dirty="0"/>
              <a:t>, </a:t>
            </a:r>
            <a:r>
              <a:rPr lang="ko-KR" altLang="en-US" sz="2400" dirty="0"/>
              <a:t>교양</a:t>
            </a:r>
            <a:r>
              <a:rPr lang="en-US" altLang="ko-KR" sz="2400" dirty="0"/>
              <a:t>, </a:t>
            </a:r>
            <a:r>
              <a:rPr lang="ko-KR" altLang="en-US" sz="2400" dirty="0"/>
              <a:t>스트레스 세 가지 </a:t>
            </a:r>
            <a:r>
              <a:rPr lang="ko-KR" altLang="en-US" sz="2400" dirty="0" err="1"/>
              <a:t>스탯과</a:t>
            </a:r>
            <a:r>
              <a:rPr lang="en-US" altLang="ko-KR" sz="2400" dirty="0"/>
              <a:t> </a:t>
            </a:r>
            <a:r>
              <a:rPr lang="ko-KR" altLang="en-US" sz="2400" dirty="0"/>
              <a:t>재화 시스템 존재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4264E0-C3C8-4080-A0F0-07477208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966"/>
            <a:ext cx="6304722" cy="49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DEA5-EB2B-4BF4-A936-0AF98A7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E75A-72EF-45A3-A8E7-3E256F02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974" y="1690688"/>
            <a:ext cx="4558747" cy="4895642"/>
          </a:xfrm>
        </p:spPr>
        <p:txBody>
          <a:bodyPr/>
          <a:lstStyle/>
          <a:p>
            <a:r>
              <a:rPr lang="ko-KR" altLang="en-US" sz="2400" dirty="0"/>
              <a:t>매 월 전공필수</a:t>
            </a:r>
            <a:r>
              <a:rPr lang="en-US" altLang="ko-KR" sz="2400" dirty="0"/>
              <a:t>, </a:t>
            </a:r>
            <a:r>
              <a:rPr lang="ko-KR" altLang="en-US" sz="2400" dirty="0"/>
              <a:t>전공선택</a:t>
            </a:r>
            <a:r>
              <a:rPr lang="en-US" altLang="ko-KR" sz="2400" dirty="0"/>
              <a:t>, </a:t>
            </a:r>
            <a:r>
              <a:rPr lang="ko-KR" altLang="en-US" sz="2400" dirty="0"/>
              <a:t>교양</a:t>
            </a:r>
            <a:r>
              <a:rPr lang="en-US" altLang="ko-KR" sz="2400" dirty="0"/>
              <a:t>, </a:t>
            </a:r>
            <a:r>
              <a:rPr lang="ko-KR" altLang="en-US" sz="2400" dirty="0"/>
              <a:t>알바</a:t>
            </a:r>
            <a:r>
              <a:rPr lang="en-US" altLang="ko-KR" sz="2400" dirty="0"/>
              <a:t>, </a:t>
            </a:r>
            <a:r>
              <a:rPr lang="ko-KR" altLang="en-US" sz="2400" dirty="0"/>
              <a:t>휴식 중에서 각 주차마다 하나씩 스케줄을 선택하여 진행</a:t>
            </a:r>
            <a:endParaRPr lang="en-US" altLang="ko-KR" sz="2400" dirty="0"/>
          </a:p>
          <a:p>
            <a:r>
              <a:rPr lang="ko-KR" altLang="en-US" sz="2400" dirty="0"/>
              <a:t>교양</a:t>
            </a:r>
            <a:r>
              <a:rPr lang="en-US" altLang="ko-KR" sz="2400" dirty="0"/>
              <a:t>, </a:t>
            </a:r>
            <a:r>
              <a:rPr lang="ko-KR" altLang="en-US" sz="2400" dirty="0"/>
              <a:t>알바는 모든 전공 같은 미니게임</a:t>
            </a:r>
            <a:r>
              <a:rPr lang="en-US" altLang="ko-KR" sz="2400" dirty="0"/>
              <a:t> / </a:t>
            </a:r>
            <a:r>
              <a:rPr lang="ko-KR" altLang="en-US" sz="2400" dirty="0" err="1"/>
              <a:t>전필</a:t>
            </a:r>
            <a:r>
              <a:rPr lang="en-US" altLang="ko-KR" sz="2400" dirty="0"/>
              <a:t>,</a:t>
            </a:r>
            <a:r>
              <a:rPr lang="ko-KR" altLang="en-US" sz="2400" dirty="0"/>
              <a:t> 전선은 전공마다 미니게임 분화</a:t>
            </a:r>
            <a:endParaRPr lang="en-US" altLang="ko-KR" sz="2400" dirty="0"/>
          </a:p>
          <a:p>
            <a:r>
              <a:rPr lang="ko-KR" altLang="en-US" sz="2400" dirty="0"/>
              <a:t>선택한 스케줄에 따라 미니게임을 진행하며 미니게임의 성공여부에 따라 </a:t>
            </a:r>
            <a:r>
              <a:rPr lang="ko-KR" altLang="en-US" sz="2400" dirty="0" err="1"/>
              <a:t>스탯이</a:t>
            </a:r>
            <a:r>
              <a:rPr lang="ko-KR" altLang="en-US" sz="2400" dirty="0"/>
              <a:t> 상승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학기 종료 후 현재 </a:t>
            </a:r>
            <a:r>
              <a:rPr lang="ko-KR" altLang="en-US" sz="2400" dirty="0" err="1"/>
              <a:t>스탯</a:t>
            </a:r>
            <a:r>
              <a:rPr lang="en-US" altLang="ko-KR" sz="2400" dirty="0"/>
              <a:t>, </a:t>
            </a:r>
            <a:r>
              <a:rPr lang="ko-KR" altLang="en-US" sz="2400" dirty="0"/>
              <a:t>재화에 따라 엔딩이 달라짐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9475C-4E3C-4FF0-A670-E630C2A9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2123"/>
            <a:ext cx="6344478" cy="50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성공한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선택에 따른 전공 분화</a:t>
            </a:r>
            <a:endParaRPr lang="en-US" altLang="ko-KR" dirty="0"/>
          </a:p>
          <a:p>
            <a:r>
              <a:rPr lang="ko-KR" altLang="en-US" dirty="0"/>
              <a:t>선택한 전공에 따라 달라지는 미니게임</a:t>
            </a:r>
            <a:endParaRPr lang="en-US" altLang="ko-KR" dirty="0"/>
          </a:p>
          <a:p>
            <a:r>
              <a:rPr lang="ko-KR" altLang="en-US" dirty="0"/>
              <a:t>강의에 따른 </a:t>
            </a:r>
            <a:r>
              <a:rPr lang="ko-KR" altLang="en-US" dirty="0" err="1"/>
              <a:t>스탯</a:t>
            </a:r>
            <a:r>
              <a:rPr lang="ko-KR" altLang="en-US" dirty="0"/>
              <a:t> 분배</a:t>
            </a:r>
            <a:endParaRPr lang="en-US" altLang="ko-KR" dirty="0"/>
          </a:p>
          <a:p>
            <a:r>
              <a:rPr lang="ko-KR" altLang="en-US" dirty="0" err="1"/>
              <a:t>스탯에</a:t>
            </a:r>
            <a:r>
              <a:rPr lang="ko-KR" altLang="en-US" dirty="0"/>
              <a:t> 따른 엔딩 분화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강의별</a:t>
            </a:r>
            <a:r>
              <a:rPr lang="ko-KR" altLang="en-US" dirty="0"/>
              <a:t> 미니게임</a:t>
            </a:r>
            <a:endParaRPr lang="en-US" altLang="ko-KR" dirty="0"/>
          </a:p>
          <a:p>
            <a:r>
              <a:rPr lang="ko-KR" altLang="en-US" dirty="0"/>
              <a:t>재화 시스템과 상점 시스템</a:t>
            </a:r>
            <a:endParaRPr lang="en-US" altLang="ko-KR" dirty="0"/>
          </a:p>
          <a:p>
            <a:r>
              <a:rPr lang="ko-KR" altLang="en-US" dirty="0"/>
              <a:t>저장기능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6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646-D73D-42D2-8A86-EF7EE38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실패한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6CC2-530A-4448-9B89-8614E49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미니게임 진행 시 날짜가 카운트 되는 시스템</a:t>
            </a:r>
            <a:endParaRPr lang="en-US" altLang="ko-KR" dirty="0"/>
          </a:p>
          <a:p>
            <a:r>
              <a:rPr lang="ko-KR" altLang="en-US" dirty="0"/>
              <a:t>자신이 키워낸 퀸송이의 엔딩을 공개보드에 올릴 수 있는 시스템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097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6B062-7EFA-47BE-AA31-9FBE501D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1B78E-6965-44B7-94B5-E7DE696D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8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180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퀸송이메이커</vt:lpstr>
      <vt:lpstr>목차</vt:lpstr>
      <vt:lpstr>게임소개</vt:lpstr>
      <vt:lpstr>게임내용</vt:lpstr>
      <vt:lpstr>게임내용</vt:lpstr>
      <vt:lpstr>개발 성공한 것</vt:lpstr>
      <vt:lpstr>개발 실패한 것</vt:lpstr>
      <vt:lpstr>게임시연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퀸송이메이커</dc:title>
  <dc:creator>주 혜지</dc:creator>
  <cp:lastModifiedBy>주 혜지</cp:lastModifiedBy>
  <cp:revision>41</cp:revision>
  <dcterms:created xsi:type="dcterms:W3CDTF">2021-02-19T11:03:40Z</dcterms:created>
  <dcterms:modified xsi:type="dcterms:W3CDTF">2021-02-20T09:23:51Z</dcterms:modified>
</cp:coreProperties>
</file>