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63A26-CB26-4F54-A14C-7CFE346BC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AFAD8-B6E8-4812-BA46-B80DAF8C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95090-10D2-4233-87F1-8FF2B79B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A2609-D72F-4AA0-A546-325A6752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2ADD5-5F38-4619-B97A-495BF28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D5017-1513-4D4C-A5EA-0E798B46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A698F-FDF6-4EF7-B7C6-9D54D39C0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545AA-249D-48FF-8E54-E22253E3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EC27E-0A0A-47CF-9A94-04A38E4C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7CE3D-8812-4675-BE00-162C8DE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F8DE55-C5D1-4832-B59B-DFEBDE2A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E4D62-666A-4FFF-9034-F6A0BB7E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1DE3E-1FF3-47D2-B699-5667E4AC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DC472-AB8D-451E-B0C4-228ADFBA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ED345-9A61-4A66-AA81-D1D5216D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7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E751-90AD-41F3-BD88-E25C9AA0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AF80-3049-45F7-AA13-F2A73219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C171-31B0-444A-A7C4-8A495007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31B1-B5C1-4B5E-A089-38E4B49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0AFAD-0D2A-412D-9623-FFA15BDA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033C3-D871-4637-8A58-D16FC5F9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1A360-55FC-40D7-822C-68E294824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79F9-B194-4518-B0C1-19592F75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086D3-DE04-438D-87E2-1E812C4C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8191F-1BBB-402E-944C-971D062B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556AB-309E-461C-BAE0-D15BD444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0E932-CAC8-45E4-AD1C-F461CFC6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BF302-9B2B-417F-AA75-40F5BD33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2FCB8-2A0C-44F5-B64F-C8F76B0B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CE738-F021-4C31-8E53-30FEF115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B03DE-D800-4B57-AEE4-5C2868CA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F2AD7-F85F-410E-81F1-96C41671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D647F-E9CB-497A-BDF0-042080A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A3134-6A09-4FF4-B907-A08D4736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3BD142-FF74-4285-A255-09FA97EF3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50DFD8-E198-453F-8103-B0DA338AC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49CF8-24EE-4A2C-AD60-FB3FD4AB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EE7CA1-C4D5-4715-8ABC-F21EC22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A0875B-4681-4D32-8F76-598DACEC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3919-0A50-4267-8307-11F90122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ED567-3727-4801-9B99-83F904C6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866A3-170C-40FC-A925-33B290D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44CF17-5776-46C2-B665-BF0E55ED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24BE0-5E30-4B74-9711-30100B51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945BE-D51A-4371-85EC-4A334BB4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D01FD-C0C1-4EF1-BE56-16F96DBE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9E716-E537-4807-98FB-EF35965B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8648-3989-4658-8950-5976D450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F73F7-F1E3-4F0A-9AB4-CF36A712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1C5A1-3655-4BBE-8BE9-43455F89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37565-13A8-47F6-BC02-CD6813C2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07144-43CB-4959-808A-80D8D88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7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653F5-4188-44B5-A421-887E2C07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44F45A-F8BA-403D-A9A7-F86B970F5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C6530-7EC0-41B1-BB76-D842C0F78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F0A41-1442-4EC1-AF1C-36236AD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5FF9D-F010-4EB0-B32C-733DCC5E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D798A-5EB9-4F65-98F5-83F54345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0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84BF77-D7AC-4145-8C5E-DFD8640A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40A3F-AC8A-4FDC-BDA7-BEC3B2BB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055FA-A52C-4017-99B5-4A6E3564D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A055-27EF-4612-9B85-163067D7533D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575A4-B755-4C31-9026-8B2BC921C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9D61F-CBB4-4DDE-9A19-A1E9DE5E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6383-44E0-49FC-8131-3FB0850B9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67B36-2588-4AA1-B362-2899A6A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8" y="1132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accent1">
                    <a:lumMod val="50000"/>
                  </a:schemeClr>
                </a:solidFill>
              </a:rPr>
              <a:t>Construct 2</a:t>
            </a:r>
            <a:endParaRPr lang="ko-KR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11EB99-4901-4FB7-B461-5F1AF42AC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02" y="1045752"/>
            <a:ext cx="2299108" cy="2299108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D681AB-2495-4A1C-AF75-F74A0A7BF828}"/>
              </a:ext>
            </a:extLst>
          </p:cNvPr>
          <p:cNvSpPr txBox="1">
            <a:spLocks/>
          </p:cNvSpPr>
          <p:nvPr/>
        </p:nvSpPr>
        <p:spPr>
          <a:xfrm>
            <a:off x="794656" y="1503407"/>
            <a:ext cx="7400109" cy="47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Scirra</a:t>
            </a:r>
            <a:r>
              <a:rPr lang="ko-KR" altLang="ko-KR" sz="2400"/>
              <a:t>에서 개발한 </a:t>
            </a:r>
            <a:r>
              <a:rPr lang="en-US" altLang="ko-KR" sz="2400"/>
              <a:t>HTML5 </a:t>
            </a:r>
            <a:r>
              <a:rPr lang="ko-KR" altLang="ko-KR" sz="2400"/>
              <a:t>기반 </a:t>
            </a:r>
            <a:r>
              <a:rPr lang="en-US" altLang="ko-KR" sz="2400"/>
              <a:t>2D </a:t>
            </a:r>
            <a:r>
              <a:rPr lang="ko-KR" altLang="ko-KR" sz="2400"/>
              <a:t>게임 개발 엔진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시각적 프로그래밍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IOS/Android, </a:t>
            </a:r>
            <a:r>
              <a:rPr lang="ko-KR" altLang="ko-KR" sz="2400"/>
              <a:t>윈도우 등 다양한 플랫폼에서 출시가 가능</a:t>
            </a:r>
            <a:endParaRPr lang="ko-KR" altLang="en-US" sz="2400"/>
          </a:p>
          <a:p>
            <a:endParaRPr lang="en-US" altLang="ko-KR" sz="2400"/>
          </a:p>
          <a:p>
            <a:r>
              <a:rPr lang="ko-KR" altLang="ko-KR" sz="2400"/>
              <a:t>매주 신규 베타 버전 데이터가 업데이트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사용법이 쉽고 가벼움</a:t>
            </a:r>
          </a:p>
        </p:txBody>
      </p:sp>
    </p:spTree>
    <p:extLst>
      <p:ext uri="{BB962C8B-B14F-4D97-AF65-F5344CB8AC3E}">
        <p14:creationId xmlns:p14="http://schemas.microsoft.com/office/powerpoint/2010/main" val="388002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FB081D5-D5FD-4E15-A255-37B8E0EC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8" y="1132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accent1">
                    <a:lumMod val="50000"/>
                  </a:schemeClr>
                </a:solidFill>
              </a:rPr>
              <a:t>Construct 2</a:t>
            </a:r>
            <a:endParaRPr lang="ko-KR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9732C9C-1E71-4440-BC21-30AFD6455C52}"/>
              </a:ext>
            </a:extLst>
          </p:cNvPr>
          <p:cNvSpPr txBox="1">
            <a:spLocks/>
          </p:cNvSpPr>
          <p:nvPr/>
        </p:nvSpPr>
        <p:spPr>
          <a:xfrm>
            <a:off x="794655" y="1503406"/>
            <a:ext cx="6042563" cy="468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제작방식</a:t>
            </a:r>
            <a:endParaRPr lang="en-US" altLang="ko-KR" sz="2400"/>
          </a:p>
          <a:p>
            <a:pPr lvl="2">
              <a:buFont typeface="맑은 고딕" panose="020B0503020000020004" pitchFamily="50" charset="-127"/>
              <a:buChar char="ￚ"/>
            </a:pPr>
            <a:r>
              <a:rPr lang="ko-KR" altLang="en-US" sz="2200"/>
              <a:t>자주 쓰이는 기본 동작의 경우 객체에 </a:t>
            </a:r>
            <a:r>
              <a:rPr lang="en-US" altLang="ko-KR" sz="2200"/>
              <a:t>behavior</a:t>
            </a:r>
            <a:r>
              <a:rPr lang="ko-KR" altLang="en-US" sz="2200"/>
              <a:t>등을 붙임</a:t>
            </a:r>
            <a:r>
              <a:rPr lang="en-US" altLang="ko-KR"/>
              <a:t>	</a:t>
            </a:r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sz="2400"/>
              <a:t>게임 규칙 작성</a:t>
            </a:r>
            <a:endParaRPr lang="en-US" altLang="ko-KR" sz="2400"/>
          </a:p>
          <a:p>
            <a:pPr lvl="2">
              <a:buFontTx/>
              <a:buChar char="-"/>
            </a:pPr>
            <a:r>
              <a:rPr lang="ko-KR" altLang="en-US" sz="2200"/>
              <a:t>이벤트 시트 사용</a:t>
            </a:r>
            <a:endParaRPr lang="en-US" altLang="ko-KR" sz="2200"/>
          </a:p>
          <a:p>
            <a:pPr lvl="2">
              <a:buFontTx/>
              <a:buChar char="-"/>
            </a:pPr>
            <a:r>
              <a:rPr lang="ko-KR" altLang="en-US" sz="2200"/>
              <a:t>이벤트 시트는 또다른 이벤트 시트를 포함</a:t>
            </a:r>
            <a:endParaRPr lang="en-US" altLang="ko-KR" sz="2200"/>
          </a:p>
          <a:p>
            <a:pPr lvl="2">
              <a:buFontTx/>
              <a:buChar char="-"/>
            </a:pPr>
            <a:r>
              <a:rPr lang="ko-KR" altLang="en-US" sz="2200"/>
              <a:t>조건이 충족되면 이벤트에 포함된 액션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D6C44E-D7A6-4446-B809-BD491BCD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29" y="3337767"/>
            <a:ext cx="3797182" cy="3356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E9A60-ADA0-492C-A93D-69DF32E57A40}"/>
              </a:ext>
            </a:extLst>
          </p:cNvPr>
          <p:cNvSpPr txBox="1"/>
          <p:nvPr/>
        </p:nvSpPr>
        <p:spPr>
          <a:xfrm>
            <a:off x="10812543" y="5740922"/>
            <a:ext cx="7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객체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86F4-A5CE-4976-B459-008105B4E4B1}"/>
              </a:ext>
            </a:extLst>
          </p:cNvPr>
          <p:cNvSpPr txBox="1"/>
          <p:nvPr/>
        </p:nvSpPr>
        <p:spPr>
          <a:xfrm>
            <a:off x="7475455" y="3506770"/>
            <a:ext cx="176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behavior</a:t>
            </a:r>
            <a:endParaRPr lang="ko-KR" altLang="en-US"/>
          </a:p>
        </p:txBody>
      </p:sp>
      <p:pic>
        <p:nvPicPr>
          <p:cNvPr id="9" name="그림 8" descr="텍스트, 실내, 컴퓨터, 스크린샷이(가) 표시된 사진&#10;&#10;자동 생성된 설명">
            <a:extLst>
              <a:ext uri="{FF2B5EF4-FFF2-40B4-BE49-F238E27FC236}">
                <a16:creationId xmlns:a16="http://schemas.microsoft.com/office/drawing/2014/main" id="{5C310A2E-06CB-4083-BC9D-F69E0966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09" y="711495"/>
            <a:ext cx="3618892" cy="22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8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65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Construct 2</vt:lpstr>
      <vt:lpstr>Construct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주혜지</dc:creator>
  <cp:lastModifiedBy>주혜지</cp:lastModifiedBy>
  <cp:revision>16</cp:revision>
  <dcterms:created xsi:type="dcterms:W3CDTF">2020-12-16T04:55:19Z</dcterms:created>
  <dcterms:modified xsi:type="dcterms:W3CDTF">2020-12-17T05:18:19Z</dcterms:modified>
</cp:coreProperties>
</file>