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7" r:id="rId5"/>
    <p:sldId id="268" r:id="rId6"/>
    <p:sldId id="266" r:id="rId7"/>
    <p:sldId id="269" r:id="rId8"/>
    <p:sldId id="270" r:id="rId9"/>
    <p:sldId id="274" r:id="rId10"/>
    <p:sldId id="276" r:id="rId11"/>
    <p:sldId id="27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FABE00"/>
    <a:srgbClr val="3C6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583C-6607-4920-A38B-D862D5BF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B26DB-C80D-4370-B934-E10F0561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8F173-DCDB-4BC2-802B-C9EA81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8A39-5500-4785-9F14-6DF42AE1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A9DF2-428E-4FBF-85FB-A56DA756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83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A40A-E0F7-4D8B-8F36-91CED258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9FAD-E9E5-4A46-941F-78CB44E4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2C003-A2BA-4562-9E71-1B740D4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9F382-BA7F-4E87-97AF-426470D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3019F-A028-4430-95E8-F740C7E5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222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CAE-D348-42CC-A139-54D1AFD3E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9D131-5FB3-45D1-8F34-7E7FD3B2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3446-B3A3-472B-865F-D8878A7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EA35C-5350-4CB4-8841-C4181A63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26F9-DC3C-446C-BF00-3433F3D4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45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0951-A638-4B7E-B987-C33D43E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566FC-90C2-43B2-BEFB-C9445B5A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60A62-D289-4CAB-A261-EF63AC54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C4B4C-01B5-4A6A-BD85-5ABF98F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609CE-D109-4B9B-A698-EEED2C3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37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EA06-012A-4C42-9930-B7756ACC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4B8B9-C6C7-4685-BE99-5CC08601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FFC92-B881-4975-9C83-DB95531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85F7-E5BE-4467-B08E-C05A8837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40B0B-77E0-4EFB-ADE7-C5620078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61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E042-556E-4F0C-A134-29DE4C25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7E1C0-5708-4EB6-B746-D4DD3532B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EA468-5403-4E4E-B963-55B14459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D4009-6C65-4713-BEE4-FD54DC99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C2F6A-88EF-4780-84CD-0D1933C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43131-829A-4512-94C8-0006AE31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909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680B9-52BF-42F1-BC99-8A13B0BB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264E-28D7-411E-845F-9A595343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436F6-20A6-415C-B9DF-831B9121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A1663-0CF6-4FF1-A16D-5804647C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626569-37D9-4C52-8228-F36954E68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553A4-17BD-4A4A-AD9F-75F9BF11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8E363-250E-4752-8EF3-F319C679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CAFE3-D87B-4E7C-B982-01DCC43F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513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94E-9E71-4C1C-AACA-DAF0DA69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6CA38D-B36F-462E-B94C-B3A70895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FAC3A-52BF-4707-8F00-F61D261D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C446B-15E5-4424-84AE-79DF8308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228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ACEEA-FCEC-4771-9FA6-3456D99B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E64E8-F5E3-428D-A162-348B5A6C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2FEA4-B1E3-4A5E-9BDE-4DD75E96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875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AD8-E3FB-480A-8F20-A35D7295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A063-A71A-423E-A91A-4F03E91C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8D346-38A6-4649-8428-5E9AEFC0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DDC71-096F-423E-8F88-AAFC177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F5A74-B088-4930-84A4-C8043738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036DD-E0AB-48B9-BEFD-C926682E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0492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8F92-849F-45AC-BED0-279F3F4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09025-FC35-433B-A50F-EF6E6548B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F2DF9-24AC-42DF-9A85-6400B01A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88B95-92D7-48A2-8995-62E6A49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41B7A-A050-4255-87A6-238C34F5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8422F-8305-4E40-BB68-59421046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342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C6846-B93A-48A7-89D7-6B29C0FA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6A17E-FF5D-46CC-9F9F-B99E6D2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D86E-20C6-4D09-B921-E2641D514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5F0F-8AF8-48B4-8196-C35D7CEC1D2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D7880-D258-470F-BD66-2B4A84FA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D1F4-99B2-4435-A433-0887C05F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8.wdp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8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10.wdp"/><Relationship Id="rId12" Type="http://schemas.openxmlformats.org/officeDocument/2006/relationships/image" Target="../media/image14.png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hdphoto" Target="../media/hdphoto8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11.wdp"/><Relationship Id="rId14" Type="http://schemas.microsoft.com/office/2007/relationships/hdphoto" Target="../media/hdphoto1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22729" y="304800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299012" y="4786604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OCR A Extended" panose="02010509020102010303" pitchFamily="50" charset="0"/>
              </a:rPr>
              <a:t>Solux</a:t>
            </a:r>
            <a:r>
              <a:rPr lang="en-US" altLang="ko-KR" dirty="0">
                <a:latin typeface="OCR A Extended" panose="02010509020102010303" pitchFamily="50" charset="0"/>
              </a:rPr>
              <a:t> 25_</a:t>
            </a:r>
            <a:r>
              <a:rPr lang="ko-KR" altLang="en-US" dirty="0">
                <a:latin typeface="OCR A Extended" panose="02010509020102010303" pitchFamily="50" charset="0"/>
              </a:rPr>
              <a:t>강윤서</a:t>
            </a:r>
            <a:r>
              <a:rPr lang="en-US" altLang="ko-KR" dirty="0">
                <a:latin typeface="OCR A Extended" panose="02010509020102010303" pitchFamily="50" charset="0"/>
              </a:rPr>
              <a:t>_</a:t>
            </a:r>
            <a:r>
              <a:rPr lang="ko-KR" altLang="en-US" dirty="0" err="1">
                <a:latin typeface="OCR A Extended" panose="02010509020102010303" pitchFamily="50" charset="0"/>
              </a:rPr>
              <a:t>박단영</a:t>
            </a:r>
            <a:r>
              <a:rPr lang="en-US" altLang="ko-KR" dirty="0">
                <a:latin typeface="OCR A Extended" panose="02010509020102010303" pitchFamily="50" charset="0"/>
              </a:rPr>
              <a:t>_</a:t>
            </a:r>
            <a:r>
              <a:rPr lang="ko-KR" altLang="en-US" dirty="0">
                <a:latin typeface="OCR A Extended" panose="02010509020102010303" pitchFamily="50" charset="0"/>
              </a:rPr>
              <a:t>박진희</a:t>
            </a:r>
            <a:r>
              <a:rPr lang="en-US" altLang="ko-KR" dirty="0">
                <a:latin typeface="OCR A Extended" panose="02010509020102010303" pitchFamily="50" charset="0"/>
              </a:rPr>
              <a:t>_</a:t>
            </a:r>
            <a:r>
              <a:rPr lang="ko-KR" altLang="en-US" dirty="0" err="1">
                <a:latin typeface="OCR A Extended" panose="02010509020102010303" pitchFamily="50" charset="0"/>
              </a:rPr>
              <a:t>주혜지</a:t>
            </a:r>
            <a:endParaRPr lang="ko-KR" altLang="en-US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8162A7-8005-4D39-BE19-B10DF5BBAE3A}"/>
              </a:ext>
            </a:extLst>
          </p:cNvPr>
          <p:cNvGrpSpPr/>
          <p:nvPr/>
        </p:nvGrpSpPr>
        <p:grpSpPr>
          <a:xfrm>
            <a:off x="3757977" y="1938578"/>
            <a:ext cx="4762642" cy="1689695"/>
            <a:chOff x="3757977" y="1938578"/>
            <a:chExt cx="4762642" cy="16896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3E5A26-CBD2-4AD1-86A1-6F312BC64931}"/>
                </a:ext>
              </a:extLst>
            </p:cNvPr>
            <p:cNvSpPr txBox="1"/>
            <p:nvPr/>
          </p:nvSpPr>
          <p:spPr>
            <a:xfrm>
              <a:off x="4357181" y="2366390"/>
              <a:ext cx="41634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7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B3CE5-6A79-4EE8-BE01-40E6278076EF}"/>
                </a:ext>
              </a:extLst>
            </p:cNvPr>
            <p:cNvSpPr txBox="1"/>
            <p:nvPr/>
          </p:nvSpPr>
          <p:spPr>
            <a:xfrm rot="21116058">
              <a:off x="3976502" y="2304834"/>
              <a:ext cx="76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24A9D3-5A6F-46A8-8630-3DC1335AA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3757977" y="1938578"/>
              <a:ext cx="890416" cy="638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390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D8AF1C-0821-4006-9028-C108FDA109AA}"/>
              </a:ext>
            </a:extLst>
          </p:cNvPr>
          <p:cNvGrpSpPr/>
          <p:nvPr/>
        </p:nvGrpSpPr>
        <p:grpSpPr>
          <a:xfrm>
            <a:off x="398823" y="344975"/>
            <a:ext cx="2304161" cy="878920"/>
            <a:chOff x="5151602" y="702611"/>
            <a:chExt cx="2023858" cy="771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1460F-EFF7-4CF4-A486-6032E82526E5}"/>
                </a:ext>
              </a:extLst>
            </p:cNvPr>
            <p:cNvSpPr txBox="1"/>
            <p:nvPr/>
          </p:nvSpPr>
          <p:spPr>
            <a:xfrm>
              <a:off x="5478660" y="929341"/>
              <a:ext cx="1696800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3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48C18-07A2-4932-89BF-5D54A4871017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B7DC3B5-9A84-40F9-B3E4-9E4D52ED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323E2-AF2A-4AEF-8ECD-BFE611CDC384}"/>
              </a:ext>
            </a:extLst>
          </p:cNvPr>
          <p:cNvCxnSpPr>
            <a:cxnSpLocks/>
          </p:cNvCxnSpPr>
          <p:nvPr/>
        </p:nvCxnSpPr>
        <p:spPr>
          <a:xfrm>
            <a:off x="208579" y="1212663"/>
            <a:ext cx="2494405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94E75-AFB7-4732-ACF0-3EC96C28D95A}"/>
              </a:ext>
            </a:extLst>
          </p:cNvPr>
          <p:cNvSpPr txBox="1"/>
          <p:nvPr/>
        </p:nvSpPr>
        <p:spPr>
          <a:xfrm>
            <a:off x="713327" y="1729084"/>
            <a:ext cx="872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방학 때 아르바이트나 대외활동을 통해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재화를 얻거나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추가스탯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획득 가능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BCD1A9-07BB-4900-BDE3-ADF8D6E6D6FC}"/>
              </a:ext>
            </a:extLst>
          </p:cNvPr>
          <p:cNvGrpSpPr/>
          <p:nvPr/>
        </p:nvGrpSpPr>
        <p:grpSpPr>
          <a:xfrm>
            <a:off x="3142037" y="428376"/>
            <a:ext cx="8245763" cy="1100113"/>
            <a:chOff x="3142037" y="428376"/>
            <a:chExt cx="8245763" cy="110011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F01D5E-C74A-4DA4-88F6-DE55B73A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09" b="91262" l="9697" r="91515">
                          <a14:foregroundMark x1="55758" y1="32524" x2="56364" y2="32524"/>
                          <a14:foregroundMark x1="92121" y1="34951" x2="92121" y2="34951"/>
                          <a14:foregroundMark x1="58182" y1="47087" x2="52727" y2="47087"/>
                          <a14:foregroundMark x1="51515" y1="47087" x2="51515" y2="47087"/>
                          <a14:foregroundMark x1="38788" y1="48058" x2="73333" y2="50971"/>
                          <a14:foregroundMark x1="73333" y1="50971" x2="41212" y2="43204"/>
                          <a14:foregroundMark x1="41212" y1="43204" x2="40606" y2="43204"/>
                          <a14:foregroundMark x1="50303" y1="38835" x2="53333" y2="65049"/>
                          <a14:foregroundMark x1="53333" y1="65049" x2="52727" y2="69903"/>
                          <a14:foregroundMark x1="43636" y1="70388" x2="43636" y2="70388"/>
                          <a14:foregroundMark x1="46061" y1="65049" x2="46061" y2="65049"/>
                          <a14:foregroundMark x1="41212" y1="63592" x2="36970" y2="68932"/>
                          <a14:foregroundMark x1="61818" y1="64078" x2="69697" y2="68932"/>
                          <a14:foregroundMark x1="47879" y1="82524" x2="49697" y2="91262"/>
                          <a14:foregroundMark x1="69259" y1="85692" x2="69588" y2="85753"/>
                          <a14:foregroundMark x1="65249" y1="84951" x2="67553" y2="85377"/>
                          <a14:foregroundMark x1="60000" y1="83981" x2="62625" y2="84466"/>
                          <a14:backgroundMark x1="73939" y1="85922" x2="73939" y2="85922"/>
                          <a14:backgroundMark x1="69697" y1="84951" x2="69697" y2="84951"/>
                          <a14:backgroundMark x1="75758" y1="85922" x2="75758" y2="85922"/>
                          <a14:backgroundMark x1="72727" y1="86893" x2="69697" y2="85922"/>
                          <a14:backgroundMark x1="69091" y1="85437" x2="67273" y2="84951"/>
                          <a14:backgroundMark x1="66667" y1="84466" x2="66667" y2="84466"/>
                          <a14:backgroundMark x1="64848" y1="84466" x2="64848" y2="84466"/>
                          <a14:backgroundMark x1="65455" y1="85922" x2="65455" y2="85922"/>
                          <a14:backgroundMark x1="66667" y1="85922" x2="66667" y2="85922"/>
                          <a14:backgroundMark x1="66667" y1="85922" x2="66667" y2="85922"/>
                          <a14:backgroundMark x1="66061" y1="85437" x2="66061" y2="85437"/>
                          <a14:backgroundMark x1="74545" y1="85922" x2="74545" y2="85922"/>
                          <a14:backgroundMark x1="74545" y1="86408" x2="74545" y2="86408"/>
                          <a14:backgroundMark x1="74545" y1="86408" x2="75152" y2="88350"/>
                          <a14:backgroundMark x1="76364" y1="86408" x2="70303" y2="84466"/>
                          <a14:backgroundMark x1="70909" y1="84466" x2="70909" y2="84951"/>
                          <a14:backgroundMark x1="66667" y1="84951" x2="66667" y2="84951"/>
                          <a14:backgroundMark x1="66061" y1="84951" x2="66061" y2="84951"/>
                          <a14:backgroundMark x1="64848" y1="85437" x2="64848" y2="854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42037" y="428376"/>
              <a:ext cx="796047" cy="99385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A7E7B2-04EC-41B1-9545-775F0DA692D8}"/>
                </a:ext>
              </a:extLst>
            </p:cNvPr>
            <p:cNvSpPr/>
            <p:nvPr/>
          </p:nvSpPr>
          <p:spPr>
            <a:xfrm>
              <a:off x="4526108" y="710478"/>
              <a:ext cx="393908" cy="662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전공</a:t>
              </a:r>
              <a:endParaRPr lang="en-US" altLang="ko-KR" sz="1300" dirty="0">
                <a:solidFill>
                  <a:schemeClr val="tx1"/>
                </a:solidFill>
                <a:latin typeface="김남윤체" panose="03030502000000000000" pitchFamily="66" charset="-127"/>
                <a:ea typeface="김남윤체" panose="03030502000000000000" pitchFamily="66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결정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733966-5567-45D6-98FA-24CBB2B027F5}"/>
                </a:ext>
              </a:extLst>
            </p:cNvPr>
            <p:cNvSpPr/>
            <p:nvPr/>
          </p:nvSpPr>
          <p:spPr>
            <a:xfrm>
              <a:off x="5357460" y="723600"/>
              <a:ext cx="791437" cy="6537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학기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DF753A-A71D-4A15-B476-235D443E95A2}"/>
                </a:ext>
              </a:extLst>
            </p:cNvPr>
            <p:cNvSpPr/>
            <p:nvPr/>
          </p:nvSpPr>
          <p:spPr>
            <a:xfrm>
              <a:off x="6629981" y="610965"/>
              <a:ext cx="2001285" cy="917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여름방학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6CCBFF3-61A2-421F-8676-7EE700DB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2929" l="9756" r="89634">
                          <a14:foregroundMark x1="48780" y1="29798" x2="41463" y2="61616"/>
                          <a14:foregroundMark x1="40854" y1="29293" x2="42683" y2="56061"/>
                          <a14:foregroundMark x1="60366" y1="33333" x2="51220" y2="56061"/>
                          <a14:foregroundMark x1="48171" y1="60101" x2="50000" y2="68687"/>
                          <a14:foregroundMark x1="50610" y1="63636" x2="64634" y2="68182"/>
                          <a14:foregroundMark x1="40854" y1="61616" x2="26220" y2="67172"/>
                          <a14:foregroundMark x1="40854" y1="80808" x2="48171" y2="87879"/>
                          <a14:foregroundMark x1="51220" y1="92929" x2="51220" y2="92929"/>
                          <a14:foregroundMark x1="38415" y1="57071" x2="38415" y2="57071"/>
                          <a14:foregroundMark x1="21341" y1="74242" x2="21341" y2="74242"/>
                          <a14:foregroundMark x1="21341" y1="75253" x2="21341" y2="75253"/>
                          <a14:foregroundMark x1="21341" y1="75253" x2="21341" y2="75253"/>
                          <a14:foregroundMark x1="20732" y1="74747" x2="20732" y2="74747"/>
                          <a14:foregroundMark x1="23171" y1="83333" x2="23171" y2="83333"/>
                          <a14:foregroundMark x1="35366" y1="87374" x2="35366" y2="87374"/>
                          <a14:foregroundMark x1="60976" y1="87374" x2="60976" y2="87374"/>
                          <a14:foregroundMark x1="68293" y1="86364" x2="68293" y2="86364"/>
                          <a14:foregroundMark x1="70732" y1="76768" x2="70732" y2="76768"/>
                          <a14:foregroundMark x1="65854" y1="62626" x2="65854" y2="62626"/>
                          <a14:foregroundMark x1="72561" y1="61111" x2="72561" y2="61111"/>
                          <a14:foregroundMark x1="17683" y1="78283" x2="17683" y2="78283"/>
                          <a14:foregroundMark x1="18902" y1="59596" x2="18902" y2="59596"/>
                          <a14:foregroundMark x1="23780" y1="61616" x2="23780" y2="61616"/>
                          <a14:foregroundMark x1="26220" y1="18182" x2="26220" y2="18182"/>
                          <a14:foregroundMark x1="21951" y1="25758" x2="21951" y2="25758"/>
                          <a14:foregroundMark x1="76220" y1="17677" x2="76220" y2="17677"/>
                          <a14:foregroundMark x1="73171" y1="28788" x2="73171" y2="28788"/>
                          <a14:foregroundMark x1="68902" y1="18182" x2="68902" y2="18182"/>
                          <a14:foregroundMark x1="67683" y1="22222" x2="67683" y2="22222"/>
                          <a14:foregroundMark x1="33537" y1="19697" x2="33537" y2="19697"/>
                          <a14:foregroundMark x1="31707" y1="23737" x2="31707" y2="23737"/>
                          <a14:foregroundMark x1="26829" y1="19192" x2="26829" y2="19192"/>
                          <a14:foregroundMark x1="26829" y1="19192" x2="26829" y2="19192"/>
                          <a14:foregroundMark x1="26829" y1="19192" x2="26829" y2="19192"/>
                          <a14:foregroundMark x1="33537" y1="41919" x2="33537" y2="41919"/>
                          <a14:backgroundMark x1="31707" y1="23232" x2="31707" y2="23232"/>
                          <a14:backgroundMark x1="67683" y1="21717" x2="67683" y2="21717"/>
                          <a14:backgroundMark x1="22561" y1="61111" x2="22561" y2="61111"/>
                          <a14:backgroundMark x1="20732" y1="73232" x2="20732" y2="73232"/>
                          <a14:backgroundMark x1="21951" y1="76263" x2="21951" y2="76263"/>
                          <a14:backgroundMark x1="18293" y1="79293" x2="18293" y2="79293"/>
                          <a14:backgroundMark x1="65854" y1="61616" x2="65854" y2="6161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627831" y="537159"/>
              <a:ext cx="759969" cy="917524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359D2C-A9F0-4C2E-9D08-344CCE534B69}"/>
                </a:ext>
              </a:extLst>
            </p:cNvPr>
            <p:cNvSpPr/>
            <p:nvPr/>
          </p:nvSpPr>
          <p:spPr>
            <a:xfrm>
              <a:off x="9187406" y="710478"/>
              <a:ext cx="807321" cy="666915"/>
            </a:xfrm>
            <a:prstGeom prst="rect">
              <a:avLst/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학기</a:t>
              </a:r>
            </a:p>
          </p:txBody>
        </p:sp>
        <p:sp>
          <p:nvSpPr>
            <p:cNvPr id="25" name="그래픽 37" descr="오른쪽 캐럿 단색으로 채워진">
              <a:extLst>
                <a:ext uri="{FF2B5EF4-FFF2-40B4-BE49-F238E27FC236}">
                  <a16:creationId xmlns:a16="http://schemas.microsoft.com/office/drawing/2014/main" id="{5F98BD8A-A1C1-4ADE-99AE-15C3412D9192}"/>
                </a:ext>
              </a:extLst>
            </p:cNvPr>
            <p:cNvSpPr/>
            <p:nvPr/>
          </p:nvSpPr>
          <p:spPr>
            <a:xfrm>
              <a:off x="5101907" y="880006"/>
              <a:ext cx="133312" cy="231830"/>
            </a:xfrm>
            <a:custGeom>
              <a:avLst/>
              <a:gdLst>
                <a:gd name="connsiteX0" fmla="*/ 29631 w 226864"/>
                <a:gd name="connsiteY0" fmla="*/ 394518 h 394517"/>
                <a:gd name="connsiteX1" fmla="*/ 7 w 226864"/>
                <a:gd name="connsiteY1" fmla="*/ 364901 h 394517"/>
                <a:gd name="connsiteX2" fmla="*/ 167625 w 226864"/>
                <a:gd name="connsiteY2" fmla="*/ 197283 h 394517"/>
                <a:gd name="connsiteX3" fmla="*/ 0 w 226864"/>
                <a:gd name="connsiteY3" fmla="*/ 29617 h 394517"/>
                <a:gd name="connsiteX4" fmla="*/ 29624 w 226864"/>
                <a:gd name="connsiteY4" fmla="*/ 0 h 394517"/>
                <a:gd name="connsiteX5" fmla="*/ 226865 w 226864"/>
                <a:gd name="connsiteY5" fmla="*/ 197283 h 394517"/>
                <a:gd name="connsiteX6" fmla="*/ 29631 w 226864"/>
                <a:gd name="connsiteY6" fmla="*/ 394518 h 3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64" h="394517">
                  <a:moveTo>
                    <a:pt x="29631" y="394518"/>
                  </a:moveTo>
                  <a:lnTo>
                    <a:pt x="7" y="364901"/>
                  </a:lnTo>
                  <a:lnTo>
                    <a:pt x="167625" y="197283"/>
                  </a:lnTo>
                  <a:lnTo>
                    <a:pt x="0" y="29617"/>
                  </a:lnTo>
                  <a:lnTo>
                    <a:pt x="29624" y="0"/>
                  </a:lnTo>
                  <a:lnTo>
                    <a:pt x="226865" y="197283"/>
                  </a:lnTo>
                  <a:lnTo>
                    <a:pt x="29631" y="394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그래픽 37" descr="오른쪽 캐럿 단색으로 채워진">
              <a:extLst>
                <a:ext uri="{FF2B5EF4-FFF2-40B4-BE49-F238E27FC236}">
                  <a16:creationId xmlns:a16="http://schemas.microsoft.com/office/drawing/2014/main" id="{3F1684FC-2541-4A1D-99F9-E1AD43F86D53}"/>
                </a:ext>
              </a:extLst>
            </p:cNvPr>
            <p:cNvSpPr/>
            <p:nvPr/>
          </p:nvSpPr>
          <p:spPr>
            <a:xfrm>
              <a:off x="8850815" y="880006"/>
              <a:ext cx="133312" cy="231830"/>
            </a:xfrm>
            <a:custGeom>
              <a:avLst/>
              <a:gdLst>
                <a:gd name="connsiteX0" fmla="*/ 29631 w 226864"/>
                <a:gd name="connsiteY0" fmla="*/ 394518 h 394517"/>
                <a:gd name="connsiteX1" fmla="*/ 7 w 226864"/>
                <a:gd name="connsiteY1" fmla="*/ 364901 h 394517"/>
                <a:gd name="connsiteX2" fmla="*/ 167625 w 226864"/>
                <a:gd name="connsiteY2" fmla="*/ 197283 h 394517"/>
                <a:gd name="connsiteX3" fmla="*/ 0 w 226864"/>
                <a:gd name="connsiteY3" fmla="*/ 29617 h 394517"/>
                <a:gd name="connsiteX4" fmla="*/ 29624 w 226864"/>
                <a:gd name="connsiteY4" fmla="*/ 0 h 394517"/>
                <a:gd name="connsiteX5" fmla="*/ 226865 w 226864"/>
                <a:gd name="connsiteY5" fmla="*/ 197283 h 394517"/>
                <a:gd name="connsiteX6" fmla="*/ 29631 w 226864"/>
                <a:gd name="connsiteY6" fmla="*/ 394518 h 3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64" h="394517">
                  <a:moveTo>
                    <a:pt x="29631" y="394518"/>
                  </a:moveTo>
                  <a:lnTo>
                    <a:pt x="7" y="364901"/>
                  </a:lnTo>
                  <a:lnTo>
                    <a:pt x="167625" y="197283"/>
                  </a:lnTo>
                  <a:lnTo>
                    <a:pt x="0" y="29617"/>
                  </a:lnTo>
                  <a:lnTo>
                    <a:pt x="29624" y="0"/>
                  </a:lnTo>
                  <a:lnTo>
                    <a:pt x="226865" y="197283"/>
                  </a:lnTo>
                  <a:lnTo>
                    <a:pt x="29631" y="394518"/>
                  </a:lnTo>
                  <a:close/>
                </a:path>
              </a:pathLst>
            </a:custGeom>
            <a:solidFill>
              <a:srgbClr val="0C2D83"/>
            </a:solidFill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그래픽 37" descr="오른쪽 캐럿 단색으로 채워진">
              <a:extLst>
                <a:ext uri="{FF2B5EF4-FFF2-40B4-BE49-F238E27FC236}">
                  <a16:creationId xmlns:a16="http://schemas.microsoft.com/office/drawing/2014/main" id="{270B3A6B-EF89-49EB-9F09-D97D5CF1CFA4}"/>
                </a:ext>
              </a:extLst>
            </p:cNvPr>
            <p:cNvSpPr/>
            <p:nvPr/>
          </p:nvSpPr>
          <p:spPr>
            <a:xfrm>
              <a:off x="6330788" y="880006"/>
              <a:ext cx="133312" cy="231830"/>
            </a:xfrm>
            <a:custGeom>
              <a:avLst/>
              <a:gdLst>
                <a:gd name="connsiteX0" fmla="*/ 29631 w 226864"/>
                <a:gd name="connsiteY0" fmla="*/ 394518 h 394517"/>
                <a:gd name="connsiteX1" fmla="*/ 7 w 226864"/>
                <a:gd name="connsiteY1" fmla="*/ 364901 h 394517"/>
                <a:gd name="connsiteX2" fmla="*/ 167625 w 226864"/>
                <a:gd name="connsiteY2" fmla="*/ 197283 h 394517"/>
                <a:gd name="connsiteX3" fmla="*/ 0 w 226864"/>
                <a:gd name="connsiteY3" fmla="*/ 29617 h 394517"/>
                <a:gd name="connsiteX4" fmla="*/ 29624 w 226864"/>
                <a:gd name="connsiteY4" fmla="*/ 0 h 394517"/>
                <a:gd name="connsiteX5" fmla="*/ 226865 w 226864"/>
                <a:gd name="connsiteY5" fmla="*/ 197283 h 394517"/>
                <a:gd name="connsiteX6" fmla="*/ 29631 w 226864"/>
                <a:gd name="connsiteY6" fmla="*/ 394518 h 3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64" h="394517">
                  <a:moveTo>
                    <a:pt x="29631" y="394518"/>
                  </a:moveTo>
                  <a:lnTo>
                    <a:pt x="7" y="364901"/>
                  </a:lnTo>
                  <a:lnTo>
                    <a:pt x="167625" y="197283"/>
                  </a:lnTo>
                  <a:lnTo>
                    <a:pt x="0" y="29617"/>
                  </a:lnTo>
                  <a:lnTo>
                    <a:pt x="29624" y="0"/>
                  </a:lnTo>
                  <a:lnTo>
                    <a:pt x="226865" y="197283"/>
                  </a:lnTo>
                  <a:lnTo>
                    <a:pt x="29631" y="394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CE9FC-BFC2-4616-BE02-BA6069D8D82F}"/>
                </a:ext>
              </a:extLst>
            </p:cNvPr>
            <p:cNvGrpSpPr/>
            <p:nvPr/>
          </p:nvGrpSpPr>
          <p:grpSpPr>
            <a:xfrm>
              <a:off x="10260642" y="880006"/>
              <a:ext cx="200766" cy="231830"/>
              <a:chOff x="9344864" y="5415322"/>
              <a:chExt cx="341654" cy="39451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32" name="그래픽 37" descr="오른쪽 캐럿 단색으로 채워진">
                <a:extLst>
                  <a:ext uri="{FF2B5EF4-FFF2-40B4-BE49-F238E27FC236}">
                    <a16:creationId xmlns:a16="http://schemas.microsoft.com/office/drawing/2014/main" id="{32C5BF17-98EE-4A35-A6A7-BE0A8EF90EE1}"/>
                  </a:ext>
                </a:extLst>
              </p:cNvPr>
              <p:cNvSpPr/>
              <p:nvPr/>
            </p:nvSpPr>
            <p:spPr>
              <a:xfrm>
                <a:off x="9344864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그래픽 37" descr="오른쪽 캐럿 단색으로 채워진">
                <a:extLst>
                  <a:ext uri="{FF2B5EF4-FFF2-40B4-BE49-F238E27FC236}">
                    <a16:creationId xmlns:a16="http://schemas.microsoft.com/office/drawing/2014/main" id="{541ED0DF-32C5-4532-AF3F-696828D85618}"/>
                  </a:ext>
                </a:extLst>
              </p:cNvPr>
              <p:cNvSpPr/>
              <p:nvPr/>
            </p:nvSpPr>
            <p:spPr>
              <a:xfrm>
                <a:off x="9459654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70C91E-0A61-4AE5-8178-BE45FC025F87}"/>
                </a:ext>
              </a:extLst>
            </p:cNvPr>
            <p:cNvGrpSpPr/>
            <p:nvPr/>
          </p:nvGrpSpPr>
          <p:grpSpPr>
            <a:xfrm>
              <a:off x="4119666" y="880006"/>
              <a:ext cx="194433" cy="231830"/>
              <a:chOff x="2309391" y="5415322"/>
              <a:chExt cx="330876" cy="394517"/>
            </a:xfrm>
            <a:solidFill>
              <a:schemeClr val="bg1">
                <a:lumMod val="95000"/>
              </a:schemeClr>
            </a:solidFill>
          </p:grpSpPr>
          <p:sp>
            <p:nvSpPr>
              <p:cNvPr id="30" name="그래픽 37" descr="오른쪽 캐럿 단색으로 채워진">
                <a:extLst>
                  <a:ext uri="{FF2B5EF4-FFF2-40B4-BE49-F238E27FC236}">
                    <a16:creationId xmlns:a16="http://schemas.microsoft.com/office/drawing/2014/main" id="{EFA255A8-4712-4BE8-8D93-9BC8C1D208EA}"/>
                  </a:ext>
                </a:extLst>
              </p:cNvPr>
              <p:cNvSpPr/>
              <p:nvPr/>
            </p:nvSpPr>
            <p:spPr>
              <a:xfrm>
                <a:off x="2309391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그래픽 37" descr="오른쪽 캐럿 단색으로 채워진">
                <a:extLst>
                  <a:ext uri="{FF2B5EF4-FFF2-40B4-BE49-F238E27FC236}">
                    <a16:creationId xmlns:a16="http://schemas.microsoft.com/office/drawing/2014/main" id="{D2FAA070-FC91-466D-90B5-412915C00D8A}"/>
                  </a:ext>
                </a:extLst>
              </p:cNvPr>
              <p:cNvSpPr/>
              <p:nvPr/>
            </p:nvSpPr>
            <p:spPr>
              <a:xfrm>
                <a:off x="2413403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6DBE01-B6C7-40D2-B6AC-F1E75CF9391C}"/>
              </a:ext>
            </a:extLst>
          </p:cNvPr>
          <p:cNvGrpSpPr/>
          <p:nvPr/>
        </p:nvGrpSpPr>
        <p:grpSpPr>
          <a:xfrm>
            <a:off x="835504" y="2645913"/>
            <a:ext cx="5072604" cy="3827041"/>
            <a:chOff x="835504" y="2645913"/>
            <a:chExt cx="5072604" cy="38270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122AC4-4D22-45A6-BEB9-501DA458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5504" y="2645913"/>
              <a:ext cx="3411939" cy="340737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161A01-6CE0-4448-9F28-C2B9C13A967B}"/>
                </a:ext>
              </a:extLst>
            </p:cNvPr>
            <p:cNvSpPr/>
            <p:nvPr/>
          </p:nvSpPr>
          <p:spPr>
            <a:xfrm>
              <a:off x="4458124" y="3017520"/>
              <a:ext cx="335307" cy="30993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36972C-5B3C-46A9-A227-C99BA0D77715}"/>
                </a:ext>
              </a:extLst>
            </p:cNvPr>
            <p:cNvSpPr/>
            <p:nvPr/>
          </p:nvSpPr>
          <p:spPr>
            <a:xfrm>
              <a:off x="4899912" y="3017520"/>
              <a:ext cx="335307" cy="30993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99314E-15A7-41CE-9BE5-7A8095BE9614}"/>
                </a:ext>
              </a:extLst>
            </p:cNvPr>
            <p:cNvSpPr/>
            <p:nvPr/>
          </p:nvSpPr>
          <p:spPr>
            <a:xfrm>
              <a:off x="4509770" y="3325906"/>
              <a:ext cx="224601" cy="27273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A493F2-63FD-45D2-B89D-43B3F83E5178}"/>
                </a:ext>
              </a:extLst>
            </p:cNvPr>
            <p:cNvSpPr/>
            <p:nvPr/>
          </p:nvSpPr>
          <p:spPr>
            <a:xfrm>
              <a:off x="4955264" y="4622800"/>
              <a:ext cx="224601" cy="1430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401BC5-7F09-4EFC-989F-13416BBBA1F4}"/>
                </a:ext>
              </a:extLst>
            </p:cNvPr>
            <p:cNvSpPr txBox="1"/>
            <p:nvPr/>
          </p:nvSpPr>
          <p:spPr>
            <a:xfrm>
              <a:off x="4314099" y="6134400"/>
              <a:ext cx="64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피로도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0D1167-7615-4749-A0C2-BD5C970E729A}"/>
                </a:ext>
              </a:extLst>
            </p:cNvPr>
            <p:cNvSpPr txBox="1"/>
            <p:nvPr/>
          </p:nvSpPr>
          <p:spPr>
            <a:xfrm>
              <a:off x="4793431" y="6134400"/>
              <a:ext cx="64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재화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E05056-DBEA-4683-A3DA-C627F6643E10}"/>
                </a:ext>
              </a:extLst>
            </p:cNvPr>
            <p:cNvSpPr/>
            <p:nvPr/>
          </p:nvSpPr>
          <p:spPr>
            <a:xfrm>
              <a:off x="5373424" y="3017520"/>
              <a:ext cx="335307" cy="30993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CF42835-70B8-4A42-B5DD-340C5E947534}"/>
                </a:ext>
              </a:extLst>
            </p:cNvPr>
            <p:cNvSpPr/>
            <p:nvPr/>
          </p:nvSpPr>
          <p:spPr>
            <a:xfrm>
              <a:off x="5428776" y="4078224"/>
              <a:ext cx="224601" cy="19750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A1055F-B211-41E1-BF58-F243788B2D5E}"/>
                </a:ext>
              </a:extLst>
            </p:cNvPr>
            <p:cNvSpPr txBox="1"/>
            <p:nvPr/>
          </p:nvSpPr>
          <p:spPr>
            <a:xfrm>
              <a:off x="5266943" y="6134400"/>
              <a:ext cx="64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김남윤체" panose="03030502000000000000" pitchFamily="66" charset="-127"/>
                  <a:ea typeface="김남윤체" panose="03030502000000000000" pitchFamily="66" charset="-127"/>
                </a:rPr>
                <a:t>스탯</a:t>
              </a:r>
              <a:endParaRPr lang="ko-KR" altLang="en-US" sz="1600" dirty="0">
                <a:latin typeface="김남윤체" panose="03030502000000000000" pitchFamily="66" charset="-127"/>
                <a:ea typeface="김남윤체" panose="03030502000000000000" pitchFamily="66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17C31A1-DA49-4261-89C3-6674E6EE53BF}"/>
              </a:ext>
            </a:extLst>
          </p:cNvPr>
          <p:cNvGrpSpPr/>
          <p:nvPr/>
        </p:nvGrpSpPr>
        <p:grpSpPr>
          <a:xfrm>
            <a:off x="9926420" y="3017520"/>
            <a:ext cx="1594009" cy="3455434"/>
            <a:chOff x="4314099" y="3017520"/>
            <a:chExt cx="1594009" cy="345543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B0ADE7-C607-444D-AE65-CE95F2539021}"/>
                </a:ext>
              </a:extLst>
            </p:cNvPr>
            <p:cNvSpPr/>
            <p:nvPr/>
          </p:nvSpPr>
          <p:spPr>
            <a:xfrm>
              <a:off x="4458124" y="3017520"/>
              <a:ext cx="335307" cy="30993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C51B02-5FC4-4F0A-A85E-C836632EACBA}"/>
                </a:ext>
              </a:extLst>
            </p:cNvPr>
            <p:cNvSpPr/>
            <p:nvPr/>
          </p:nvSpPr>
          <p:spPr>
            <a:xfrm>
              <a:off x="4899912" y="3017520"/>
              <a:ext cx="335307" cy="30993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B605AD4-0917-4353-B00C-21B99458601A}"/>
                </a:ext>
              </a:extLst>
            </p:cNvPr>
            <p:cNvSpPr/>
            <p:nvPr/>
          </p:nvSpPr>
          <p:spPr>
            <a:xfrm>
              <a:off x="4509770" y="5977994"/>
              <a:ext cx="224601" cy="752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81976CA-26B6-4FEF-92D9-51AD2E74350B}"/>
                </a:ext>
              </a:extLst>
            </p:cNvPr>
            <p:cNvSpPr/>
            <p:nvPr/>
          </p:nvSpPr>
          <p:spPr>
            <a:xfrm>
              <a:off x="4955264" y="5364480"/>
              <a:ext cx="224601" cy="688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B49CE-0AD5-47C7-9061-89F7D4EC9E17}"/>
                </a:ext>
              </a:extLst>
            </p:cNvPr>
            <p:cNvSpPr txBox="1"/>
            <p:nvPr/>
          </p:nvSpPr>
          <p:spPr>
            <a:xfrm>
              <a:off x="4314099" y="6134400"/>
              <a:ext cx="64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피로도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B7F09F-A6A7-466B-8619-725EFA87CC02}"/>
                </a:ext>
              </a:extLst>
            </p:cNvPr>
            <p:cNvSpPr txBox="1"/>
            <p:nvPr/>
          </p:nvSpPr>
          <p:spPr>
            <a:xfrm>
              <a:off x="4793431" y="6134400"/>
              <a:ext cx="64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재화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E4F7906-B54C-496D-87C9-2A422293BF76}"/>
                </a:ext>
              </a:extLst>
            </p:cNvPr>
            <p:cNvSpPr/>
            <p:nvPr/>
          </p:nvSpPr>
          <p:spPr>
            <a:xfrm>
              <a:off x="5373424" y="3017520"/>
              <a:ext cx="335307" cy="30993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B2B6E43-7398-4CDA-A214-A1B93FE053C9}"/>
                </a:ext>
              </a:extLst>
            </p:cNvPr>
            <p:cNvSpPr/>
            <p:nvPr/>
          </p:nvSpPr>
          <p:spPr>
            <a:xfrm>
              <a:off x="5428776" y="5029200"/>
              <a:ext cx="224601" cy="10240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DEE16F-2AEF-4090-8706-AC2C772BE9F6}"/>
                </a:ext>
              </a:extLst>
            </p:cNvPr>
            <p:cNvSpPr txBox="1"/>
            <p:nvPr/>
          </p:nvSpPr>
          <p:spPr>
            <a:xfrm>
              <a:off x="5266943" y="6134400"/>
              <a:ext cx="641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김남윤체" panose="03030502000000000000" pitchFamily="66" charset="-127"/>
                  <a:ea typeface="김남윤체" panose="03030502000000000000" pitchFamily="66" charset="-127"/>
                </a:rPr>
                <a:t>스탯</a:t>
              </a:r>
              <a:endParaRPr lang="ko-KR" altLang="en-US" sz="1600" dirty="0">
                <a:latin typeface="김남윤체" panose="03030502000000000000" pitchFamily="66" charset="-127"/>
                <a:ea typeface="김남윤체" panose="03030502000000000000" pitchFamily="66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AF981F8-DCBE-4626-8B2D-37CAE9BFC6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3638" y="2645913"/>
            <a:ext cx="3566792" cy="3372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5C12F-8E8B-475E-ABA3-449931AC8237}"/>
              </a:ext>
            </a:extLst>
          </p:cNvPr>
          <p:cNvSpPr txBox="1"/>
          <p:nvPr/>
        </p:nvSpPr>
        <p:spPr>
          <a:xfrm>
            <a:off x="835504" y="2251799"/>
            <a:ext cx="155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아르바이트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69780B-F252-4C10-8F7D-27C2EAA3839C}"/>
              </a:ext>
            </a:extLst>
          </p:cNvPr>
          <p:cNvSpPr txBox="1"/>
          <p:nvPr/>
        </p:nvSpPr>
        <p:spPr>
          <a:xfrm>
            <a:off x="6330788" y="2251799"/>
            <a:ext cx="155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쉬기</a:t>
            </a:r>
          </a:p>
        </p:txBody>
      </p:sp>
    </p:spTree>
    <p:extLst>
      <p:ext uri="{BB962C8B-B14F-4D97-AF65-F5344CB8AC3E}">
        <p14:creationId xmlns:p14="http://schemas.microsoft.com/office/powerpoint/2010/main" val="35240009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D8AF1C-0821-4006-9028-C108FDA109AA}"/>
              </a:ext>
            </a:extLst>
          </p:cNvPr>
          <p:cNvGrpSpPr/>
          <p:nvPr/>
        </p:nvGrpSpPr>
        <p:grpSpPr>
          <a:xfrm>
            <a:off x="398824" y="344975"/>
            <a:ext cx="3796658" cy="878920"/>
            <a:chOff x="5151602" y="702611"/>
            <a:chExt cx="3334791" cy="771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1460F-EFF7-4CF4-A486-6032E82526E5}"/>
                </a:ext>
              </a:extLst>
            </p:cNvPr>
            <p:cNvSpPr txBox="1"/>
            <p:nvPr/>
          </p:nvSpPr>
          <p:spPr>
            <a:xfrm>
              <a:off x="5478659" y="929341"/>
              <a:ext cx="3007734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r>
                <a:rPr lang="en-US" altLang="ko-KR" sz="32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_2</a:t>
              </a:r>
              <a:r>
                <a:rPr lang="ko-KR" altLang="en-US" sz="32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학기 이후</a:t>
              </a:r>
              <a:endPara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48C18-07A2-4932-89BF-5D54A4871017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B7DC3B5-9A84-40F9-B3E4-9E4D52ED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323E2-AF2A-4AEF-8ECD-BFE611CDC384}"/>
              </a:ext>
            </a:extLst>
          </p:cNvPr>
          <p:cNvCxnSpPr>
            <a:cxnSpLocks/>
          </p:cNvCxnSpPr>
          <p:nvPr/>
        </p:nvCxnSpPr>
        <p:spPr>
          <a:xfrm>
            <a:off x="208579" y="1212663"/>
            <a:ext cx="4597101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94E75-AFB7-4732-ACF0-3EC96C28D95A}"/>
              </a:ext>
            </a:extLst>
          </p:cNvPr>
          <p:cNvSpPr txBox="1"/>
          <p:nvPr/>
        </p:nvSpPr>
        <p:spPr>
          <a:xfrm>
            <a:off x="690880" y="1675019"/>
            <a:ext cx="5683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선택한 컨텐츠에 따라 얻은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스탯을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통해 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   2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학기가 끝나고 직업이 결정되는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매커니즘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재화를 통해 구매한 아이템으로 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  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추가적인 엔딩을 볼 수 있음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자신이 키워낸 퀸송이의 엔딩을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   공개보드에 올릴 수 있음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1B85F7-C1FB-48D8-BA81-30C8ABE3AFCC}"/>
              </a:ext>
            </a:extLst>
          </p:cNvPr>
          <p:cNvGrpSpPr/>
          <p:nvPr/>
        </p:nvGrpSpPr>
        <p:grpSpPr>
          <a:xfrm>
            <a:off x="5764306" y="788894"/>
            <a:ext cx="5862538" cy="5593978"/>
            <a:chOff x="7422776" y="2680448"/>
            <a:chExt cx="4195483" cy="370242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F9FD24-5316-4A56-BE49-0E4DADAE75AC}"/>
                </a:ext>
              </a:extLst>
            </p:cNvPr>
            <p:cNvSpPr/>
            <p:nvPr/>
          </p:nvSpPr>
          <p:spPr>
            <a:xfrm>
              <a:off x="7422776" y="2680448"/>
              <a:ext cx="4195483" cy="37024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3CCD6A-ECC0-4CA6-9722-ECD5CEC151AB}"/>
                </a:ext>
              </a:extLst>
            </p:cNvPr>
            <p:cNvSpPr txBox="1"/>
            <p:nvPr/>
          </p:nvSpPr>
          <p:spPr>
            <a:xfrm>
              <a:off x="8077199" y="2779059"/>
              <a:ext cx="2886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OCR A Extended" panose="02010509020102010303" pitchFamily="50" charset="0"/>
                </a:rPr>
                <a:t>Queen </a:t>
              </a:r>
              <a:r>
                <a:rPr lang="en-US" altLang="ko-KR" dirty="0" err="1">
                  <a:latin typeface="OCR A Extended" panose="02010509020102010303" pitchFamily="50" charset="0"/>
                </a:rPr>
                <a:t>NunSoong</a:t>
              </a:r>
              <a:r>
                <a:rPr lang="en-US" altLang="ko-KR" dirty="0">
                  <a:latin typeface="OCR A Extended" panose="02010509020102010303" pitchFamily="50" charset="0"/>
                </a:rPr>
                <a:t> List</a:t>
              </a:r>
              <a:endParaRPr lang="ko-KR" altLang="en-US" dirty="0">
                <a:latin typeface="OCR A Extended" panose="02010509020102010303" pitchFamily="50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3B383F-CF8F-4492-A19B-305239D76012}"/>
                </a:ext>
              </a:extLst>
            </p:cNvPr>
            <p:cNvSpPr/>
            <p:nvPr/>
          </p:nvSpPr>
          <p:spPr>
            <a:xfrm>
              <a:off x="7724306" y="3220236"/>
              <a:ext cx="3714590" cy="30121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FF48BD-4234-404C-956A-D24A93FE2732}"/>
              </a:ext>
            </a:extLst>
          </p:cNvPr>
          <p:cNvCxnSpPr/>
          <p:nvPr/>
        </p:nvCxnSpPr>
        <p:spPr>
          <a:xfrm>
            <a:off x="6257365" y="2151529"/>
            <a:ext cx="4867835" cy="0"/>
          </a:xfrm>
          <a:prstGeom prst="line">
            <a:avLst/>
          </a:prstGeom>
          <a:ln w="3175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B44F34-891D-4449-89B0-EBE5C737D04F}"/>
              </a:ext>
            </a:extLst>
          </p:cNvPr>
          <p:cNvCxnSpPr>
            <a:cxnSpLocks/>
          </p:cNvCxnSpPr>
          <p:nvPr/>
        </p:nvCxnSpPr>
        <p:spPr>
          <a:xfrm>
            <a:off x="6257365" y="2545977"/>
            <a:ext cx="486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D2909C9-BEFD-4B45-8E63-E983D9C4B3E3}"/>
              </a:ext>
            </a:extLst>
          </p:cNvPr>
          <p:cNvCxnSpPr>
            <a:cxnSpLocks/>
          </p:cNvCxnSpPr>
          <p:nvPr/>
        </p:nvCxnSpPr>
        <p:spPr>
          <a:xfrm>
            <a:off x="6257365" y="2958353"/>
            <a:ext cx="486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3FD8A6-E909-4411-85C2-7DA5EA89F729}"/>
              </a:ext>
            </a:extLst>
          </p:cNvPr>
          <p:cNvCxnSpPr>
            <a:cxnSpLocks/>
          </p:cNvCxnSpPr>
          <p:nvPr/>
        </p:nvCxnSpPr>
        <p:spPr>
          <a:xfrm>
            <a:off x="6257365" y="3429000"/>
            <a:ext cx="486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68221-23F9-45D2-9222-E156D3E64A7C}"/>
              </a:ext>
            </a:extLst>
          </p:cNvPr>
          <p:cNvCxnSpPr>
            <a:cxnSpLocks/>
          </p:cNvCxnSpPr>
          <p:nvPr/>
        </p:nvCxnSpPr>
        <p:spPr>
          <a:xfrm>
            <a:off x="6257365" y="5401236"/>
            <a:ext cx="486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814A0B2-B7FE-475C-B18B-C38776058FDD}"/>
              </a:ext>
            </a:extLst>
          </p:cNvPr>
          <p:cNvCxnSpPr>
            <a:cxnSpLocks/>
          </p:cNvCxnSpPr>
          <p:nvPr/>
        </p:nvCxnSpPr>
        <p:spPr>
          <a:xfrm>
            <a:off x="6257365" y="5786718"/>
            <a:ext cx="486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27084DA-9C02-4DA1-8570-F2ED4735E3BB}"/>
              </a:ext>
            </a:extLst>
          </p:cNvPr>
          <p:cNvSpPr/>
          <p:nvPr/>
        </p:nvSpPr>
        <p:spPr>
          <a:xfrm>
            <a:off x="8808390" y="3747622"/>
            <a:ext cx="66860" cy="668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7761759-1AE6-4DA1-BE73-E209E2F7CA63}"/>
              </a:ext>
            </a:extLst>
          </p:cNvPr>
          <p:cNvSpPr/>
          <p:nvPr/>
        </p:nvSpPr>
        <p:spPr>
          <a:xfrm>
            <a:off x="8808390" y="4198985"/>
            <a:ext cx="66860" cy="668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D297947-28C4-4AAF-BA23-F05E7CD17231}"/>
              </a:ext>
            </a:extLst>
          </p:cNvPr>
          <p:cNvSpPr/>
          <p:nvPr/>
        </p:nvSpPr>
        <p:spPr>
          <a:xfrm>
            <a:off x="8808390" y="4650348"/>
            <a:ext cx="66860" cy="668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88D72F-CBE5-4607-94F5-5853960A712F}"/>
              </a:ext>
            </a:extLst>
          </p:cNvPr>
          <p:cNvSpPr/>
          <p:nvPr/>
        </p:nvSpPr>
        <p:spPr>
          <a:xfrm>
            <a:off x="8808390" y="5037539"/>
            <a:ext cx="66860" cy="668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28AE4E-80C6-4626-9474-5A4731A856EB}"/>
              </a:ext>
            </a:extLst>
          </p:cNvPr>
          <p:cNvSpPr txBox="1"/>
          <p:nvPr/>
        </p:nvSpPr>
        <p:spPr>
          <a:xfrm>
            <a:off x="6374290" y="1675019"/>
            <a:ext cx="5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김남윤체" panose="03030502000000000000" pitchFamily="66" charset="-127"/>
                <a:ea typeface="김남윤체" panose="03030502000000000000" pitchFamily="66" charset="-127"/>
              </a:rPr>
              <a:t>순위              </a:t>
            </a:r>
            <a:r>
              <a:rPr lang="ko-KR" altLang="en-US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눈송이름</a:t>
            </a:r>
            <a:r>
              <a:rPr lang="ko-KR" altLang="en-US" dirty="0">
                <a:latin typeface="김남윤체" panose="03030502000000000000" pitchFamily="66" charset="-127"/>
                <a:ea typeface="김남윤체" panose="03030502000000000000" pitchFamily="66" charset="-127"/>
              </a:rPr>
              <a:t>                   직업       </a:t>
            </a:r>
            <a:r>
              <a:rPr lang="ko-KR" altLang="en-US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최종스탯</a:t>
            </a:r>
            <a:endParaRPr lang="ko-KR" altLang="en-US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8DA38D-54BA-43F1-B523-CE7421745092}"/>
              </a:ext>
            </a:extLst>
          </p:cNvPr>
          <p:cNvSpPr txBox="1"/>
          <p:nvPr/>
        </p:nvSpPr>
        <p:spPr>
          <a:xfrm>
            <a:off x="6488825" y="2168571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CR A Extended" panose="02010509020102010303" pitchFamily="50" charset="0"/>
              </a:rPr>
              <a:t>1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87AB1-3F8F-4B9E-835C-B0FCF22C33CA}"/>
              </a:ext>
            </a:extLst>
          </p:cNvPr>
          <p:cNvSpPr txBox="1"/>
          <p:nvPr/>
        </p:nvSpPr>
        <p:spPr>
          <a:xfrm>
            <a:off x="6488825" y="2579912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CR A Extended" panose="02010509020102010303" pitchFamily="50" charset="0"/>
              </a:rPr>
              <a:t>2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CA599-68C0-4733-BCAD-B72D0F58DC48}"/>
              </a:ext>
            </a:extLst>
          </p:cNvPr>
          <p:cNvSpPr txBox="1"/>
          <p:nvPr/>
        </p:nvSpPr>
        <p:spPr>
          <a:xfrm>
            <a:off x="6488825" y="2992210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OCR A Extended" panose="02010509020102010303" pitchFamily="50" charset="0"/>
              </a:rPr>
              <a:t>3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11DD48-B365-49E6-BEAF-68498222428F}"/>
              </a:ext>
            </a:extLst>
          </p:cNvPr>
          <p:cNvSpPr txBox="1"/>
          <p:nvPr/>
        </p:nvSpPr>
        <p:spPr>
          <a:xfrm>
            <a:off x="6961564" y="2168571"/>
            <a:ext cx="234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CR A Extended" panose="02010509020102010303" pitchFamily="50" charset="0"/>
              </a:rPr>
              <a:t>Happy </a:t>
            </a:r>
            <a:r>
              <a:rPr lang="en-US" altLang="ko-KR" dirty="0" err="1">
                <a:latin typeface="OCR A Extended" panose="02010509020102010303" pitchFamily="50" charset="0"/>
              </a:rPr>
              <a:t>NoonSong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CF0866-21D1-40ED-B778-34D1BA5CDAF5}"/>
              </a:ext>
            </a:extLst>
          </p:cNvPr>
          <p:cNvSpPr txBox="1"/>
          <p:nvPr/>
        </p:nvSpPr>
        <p:spPr>
          <a:xfrm>
            <a:off x="6961564" y="2561638"/>
            <a:ext cx="234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CR A Extended" panose="02010509020102010303" pitchFamily="50" charset="0"/>
              </a:rPr>
              <a:t>Solux_25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D40E07-CA42-46DC-A0FA-8C46E189F309}"/>
              </a:ext>
            </a:extLst>
          </p:cNvPr>
          <p:cNvSpPr txBox="1"/>
          <p:nvPr/>
        </p:nvSpPr>
        <p:spPr>
          <a:xfrm>
            <a:off x="6961564" y="3009520"/>
            <a:ext cx="234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OCR A Extended" panose="02010509020102010303" pitchFamily="50" charset="0"/>
              </a:rPr>
              <a:t>JongGang_Joa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22A81D-7870-4A85-AC46-DB036DC9FC92}"/>
              </a:ext>
            </a:extLst>
          </p:cNvPr>
          <p:cNvSpPr txBox="1"/>
          <p:nvPr/>
        </p:nvSpPr>
        <p:spPr>
          <a:xfrm>
            <a:off x="9342077" y="2198750"/>
            <a:ext cx="77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개발자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45849C-EA7D-4B51-B18B-044190583ADE}"/>
              </a:ext>
            </a:extLst>
          </p:cNvPr>
          <p:cNvSpPr txBox="1"/>
          <p:nvPr/>
        </p:nvSpPr>
        <p:spPr>
          <a:xfrm>
            <a:off x="9342077" y="2592416"/>
            <a:ext cx="77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김남윤체" panose="03030502000000000000" pitchFamily="66" charset="-127"/>
                <a:ea typeface="김남윤체" panose="03030502000000000000" pitchFamily="66" charset="-127"/>
              </a:rPr>
              <a:t>디자이너</a:t>
            </a:r>
            <a:endParaRPr lang="ko-KR" altLang="en-US" sz="16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7679B3-3C5A-4DEC-9F71-6CEFEB425834}"/>
              </a:ext>
            </a:extLst>
          </p:cNvPr>
          <p:cNvSpPr txBox="1"/>
          <p:nvPr/>
        </p:nvSpPr>
        <p:spPr>
          <a:xfrm>
            <a:off x="9342077" y="3022988"/>
            <a:ext cx="77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대학원생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89025F-09C4-439D-992A-00E25B47E921}"/>
              </a:ext>
            </a:extLst>
          </p:cNvPr>
          <p:cNvSpPr txBox="1"/>
          <p:nvPr/>
        </p:nvSpPr>
        <p:spPr>
          <a:xfrm>
            <a:off x="10269327" y="2992210"/>
            <a:ext cx="8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CR A Extended" panose="02010509020102010303" pitchFamily="50" charset="0"/>
              </a:rPr>
              <a:t>2800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85B72E-011F-4D34-9F0B-B14EEFDEC196}"/>
              </a:ext>
            </a:extLst>
          </p:cNvPr>
          <p:cNvSpPr txBox="1"/>
          <p:nvPr/>
        </p:nvSpPr>
        <p:spPr>
          <a:xfrm>
            <a:off x="10269327" y="2568603"/>
            <a:ext cx="8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CR A Extended" panose="02010509020102010303" pitchFamily="50" charset="0"/>
              </a:rPr>
              <a:t>3000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F6C337-F06D-4EA8-ADE0-0049392AC36B}"/>
              </a:ext>
            </a:extLst>
          </p:cNvPr>
          <p:cNvSpPr txBox="1"/>
          <p:nvPr/>
        </p:nvSpPr>
        <p:spPr>
          <a:xfrm>
            <a:off x="10269327" y="2174197"/>
            <a:ext cx="8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OCR A Extended" panose="02010509020102010303" pitchFamily="50" charset="0"/>
              </a:rPr>
              <a:t>4500</a:t>
            </a:r>
            <a:endParaRPr lang="ko-KR" altLang="en-US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4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DCD08D-2CE6-45D0-A568-303A4436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6" b="92929" l="9756" r="89634">
                        <a14:foregroundMark x1="48780" y1="29798" x2="41463" y2="61616"/>
                        <a14:foregroundMark x1="40854" y1="29293" x2="42683" y2="56061"/>
                        <a14:foregroundMark x1="60366" y1="33333" x2="51220" y2="56061"/>
                        <a14:foregroundMark x1="48171" y1="60101" x2="50000" y2="68687"/>
                        <a14:foregroundMark x1="50610" y1="63636" x2="64634" y2="68182"/>
                        <a14:foregroundMark x1="40854" y1="61616" x2="26220" y2="67172"/>
                        <a14:foregroundMark x1="40854" y1="80808" x2="48171" y2="87879"/>
                        <a14:foregroundMark x1="51220" y1="92929" x2="51220" y2="92929"/>
                        <a14:foregroundMark x1="38415" y1="57071" x2="38415" y2="57071"/>
                        <a14:foregroundMark x1="21341" y1="74242" x2="21341" y2="74242"/>
                        <a14:foregroundMark x1="21341" y1="75253" x2="21341" y2="75253"/>
                        <a14:foregroundMark x1="21341" y1="75253" x2="21341" y2="75253"/>
                        <a14:foregroundMark x1="20732" y1="74747" x2="20732" y2="74747"/>
                        <a14:foregroundMark x1="23171" y1="83333" x2="23171" y2="83333"/>
                        <a14:foregroundMark x1="35366" y1="87374" x2="35366" y2="87374"/>
                        <a14:foregroundMark x1="60976" y1="87374" x2="60976" y2="87374"/>
                        <a14:foregroundMark x1="68293" y1="86364" x2="68293" y2="86364"/>
                        <a14:foregroundMark x1="70732" y1="76768" x2="70732" y2="76768"/>
                        <a14:foregroundMark x1="65854" y1="62626" x2="65854" y2="62626"/>
                        <a14:foregroundMark x1="72561" y1="61111" x2="72561" y2="61111"/>
                        <a14:foregroundMark x1="17683" y1="78283" x2="17683" y2="78283"/>
                        <a14:foregroundMark x1="18902" y1="59596" x2="18902" y2="59596"/>
                        <a14:foregroundMark x1="23780" y1="61616" x2="23780" y2="61616"/>
                        <a14:foregroundMark x1="26220" y1="18182" x2="26220" y2="18182"/>
                        <a14:foregroundMark x1="21951" y1="25758" x2="21951" y2="25758"/>
                        <a14:foregroundMark x1="76220" y1="17677" x2="76220" y2="17677"/>
                        <a14:foregroundMark x1="73171" y1="28788" x2="73171" y2="28788"/>
                        <a14:foregroundMark x1="68902" y1="18182" x2="68902" y2="18182"/>
                        <a14:foregroundMark x1="67683" y1="22222" x2="67683" y2="22222"/>
                        <a14:foregroundMark x1="33537" y1="19697" x2="33537" y2="19697"/>
                        <a14:foregroundMark x1="31707" y1="23737" x2="31707" y2="23737"/>
                        <a14:foregroundMark x1="26829" y1="19192" x2="26829" y2="19192"/>
                        <a14:foregroundMark x1="26829" y1="19192" x2="26829" y2="19192"/>
                        <a14:foregroundMark x1="26829" y1="19192" x2="26829" y2="19192"/>
                        <a14:foregroundMark x1="33537" y1="41919" x2="33537" y2="41919"/>
                        <a14:backgroundMark x1="31707" y1="23232" x2="31707" y2="23232"/>
                        <a14:backgroundMark x1="67683" y1="21717" x2="67683" y2="21717"/>
                        <a14:backgroundMark x1="22561" y1="61111" x2="22561" y2="61111"/>
                        <a14:backgroundMark x1="20732" y1="73232" x2="20732" y2="73232"/>
                        <a14:backgroundMark x1="21951" y1="76263" x2="21951" y2="76263"/>
                        <a14:backgroundMark x1="18293" y1="79293" x2="18293" y2="79293"/>
                        <a14:backgroundMark x1="65854" y1="61616" x2="65854" y2="616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9592" y="4481065"/>
            <a:ext cx="1562100" cy="18859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734E0-3039-4F9F-B121-C239EA7BE674}"/>
              </a:ext>
            </a:extLst>
          </p:cNvPr>
          <p:cNvGrpSpPr/>
          <p:nvPr/>
        </p:nvGrpSpPr>
        <p:grpSpPr>
          <a:xfrm>
            <a:off x="398823" y="344975"/>
            <a:ext cx="4977743" cy="889082"/>
            <a:chOff x="5151602" y="702611"/>
            <a:chExt cx="4372197" cy="7809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A6F151-427E-4E65-95DA-523D3F5CDA08}"/>
                </a:ext>
              </a:extLst>
            </p:cNvPr>
            <p:cNvSpPr txBox="1"/>
            <p:nvPr/>
          </p:nvSpPr>
          <p:spPr>
            <a:xfrm>
              <a:off x="5264179" y="969899"/>
              <a:ext cx="4259620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r>
                <a:rPr lang="en-US" altLang="ko-KR" sz="32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_</a:t>
              </a:r>
              <a:r>
                <a:rPr lang="ko-KR" altLang="en-US" sz="3200" dirty="0" err="1">
                  <a:latin typeface="OCR A Extended" panose="02010509020102010303" pitchFamily="50" charset="0"/>
                  <a:ea typeface="김남윤체" panose="03030502000000000000" pitchFamily="66" charset="-127"/>
                </a:rPr>
                <a:t>구현해야할</a:t>
              </a:r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 시스템</a:t>
              </a:r>
              <a:endParaRPr lang="en-US" altLang="ko-KR" sz="3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5F2321-9953-4149-A703-F8C8C9B63269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F2734D8-4B94-4EE1-9D1F-81BE440D5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8BE17F5-C34E-45AA-B577-FF5C39C49252}"/>
              </a:ext>
            </a:extLst>
          </p:cNvPr>
          <p:cNvSpPr txBox="1"/>
          <p:nvPr/>
        </p:nvSpPr>
        <p:spPr>
          <a:xfrm>
            <a:off x="1158240" y="1529033"/>
            <a:ext cx="72948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다중선택지에 따른 전공 분화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강의에 따른 </a:t>
            </a:r>
            <a:r>
              <a:rPr lang="ko-KR" altLang="en-US" sz="32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분배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엔딩 분기점이 되는 </a:t>
            </a:r>
            <a:r>
              <a:rPr lang="ko-KR" altLang="en-US" sz="32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필요 기준 나누기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날짜가 카운트 되는 시스템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각 </a:t>
            </a:r>
            <a:r>
              <a:rPr lang="ko-KR" altLang="en-US" sz="32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강의별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미니게임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재화 시스템과 상점 시스템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공개보드를 올릴 수 있는 순위시스템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저장기능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en-US" altLang="ko-KR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3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스트레스지수</a:t>
            </a: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0555ED-93B2-4B2F-94AA-B1EEB8D609F9}"/>
              </a:ext>
            </a:extLst>
          </p:cNvPr>
          <p:cNvCxnSpPr>
            <a:cxnSpLocks/>
          </p:cNvCxnSpPr>
          <p:nvPr/>
        </p:nvCxnSpPr>
        <p:spPr>
          <a:xfrm>
            <a:off x="208579" y="1284621"/>
            <a:ext cx="4597101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734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DF61DE-BC63-4CE1-B651-85547C233376}"/>
              </a:ext>
            </a:extLst>
          </p:cNvPr>
          <p:cNvGrpSpPr/>
          <p:nvPr/>
        </p:nvGrpSpPr>
        <p:grpSpPr>
          <a:xfrm>
            <a:off x="4259684" y="295835"/>
            <a:ext cx="4012700" cy="884371"/>
            <a:chOff x="5193750" y="593824"/>
            <a:chExt cx="4474001" cy="9860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98423-49E8-4AFA-8A1A-76C3E3DC1F22}"/>
                </a:ext>
              </a:extLst>
            </p:cNvPr>
            <p:cNvSpPr txBox="1"/>
            <p:nvPr/>
          </p:nvSpPr>
          <p:spPr>
            <a:xfrm>
              <a:off x="5455636" y="962691"/>
              <a:ext cx="4212115" cy="583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r>
                <a:rPr lang="en-US" altLang="ko-KR" sz="28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_</a:t>
              </a:r>
              <a:r>
                <a:rPr lang="ko-KR" altLang="en-US" sz="28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인터페이스 예시</a:t>
              </a:r>
              <a:endParaRPr lang="en-US" altLang="ko-KR" sz="28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55813-C425-45D4-9111-3A5D0E1F794E}"/>
                </a:ext>
              </a:extLst>
            </p:cNvPr>
            <p:cNvSpPr txBox="1"/>
            <p:nvPr/>
          </p:nvSpPr>
          <p:spPr>
            <a:xfrm rot="21116058">
              <a:off x="5396721" y="927862"/>
              <a:ext cx="761357" cy="65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9CD4C0-8CE1-4898-A07A-E8B3079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93750" y="593824"/>
              <a:ext cx="672864" cy="48270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865C12-FFF4-473E-8992-AC5FCE8F8C35}"/>
              </a:ext>
            </a:extLst>
          </p:cNvPr>
          <p:cNvGrpSpPr/>
          <p:nvPr/>
        </p:nvGrpSpPr>
        <p:grpSpPr>
          <a:xfrm>
            <a:off x="1303650" y="720367"/>
            <a:ext cx="9953630" cy="5680693"/>
            <a:chOff x="721453" y="327171"/>
            <a:chExt cx="10221985" cy="5833847"/>
          </a:xfrm>
        </p:grpSpPr>
        <p:pic>
          <p:nvPicPr>
            <p:cNvPr id="15" name="그림 14" descr="텍스트, 표지판, 판매이(가) 표시된 사진&#10;&#10;자동 생성된 설명">
              <a:extLst>
                <a:ext uri="{FF2B5EF4-FFF2-40B4-BE49-F238E27FC236}">
                  <a16:creationId xmlns:a16="http://schemas.microsoft.com/office/drawing/2014/main" id="{D34DF60D-50EE-4042-99B8-5DCC5F52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846" y="1034409"/>
              <a:ext cx="6151931" cy="5126609"/>
            </a:xfrm>
            <a:prstGeom prst="rect">
              <a:avLst/>
            </a:prstGeom>
          </p:spPr>
        </p:pic>
        <p:sp>
          <p:nvSpPr>
            <p:cNvPr id="17" name="설명선: 선 16">
              <a:extLst>
                <a:ext uri="{FF2B5EF4-FFF2-40B4-BE49-F238E27FC236}">
                  <a16:creationId xmlns:a16="http://schemas.microsoft.com/office/drawing/2014/main" id="{4901995D-7084-4831-889E-288AC7B1BF22}"/>
                </a:ext>
              </a:extLst>
            </p:cNvPr>
            <p:cNvSpPr/>
            <p:nvPr/>
          </p:nvSpPr>
          <p:spPr>
            <a:xfrm>
              <a:off x="721453" y="2265028"/>
              <a:ext cx="1602297" cy="889233"/>
            </a:xfrm>
            <a:prstGeom prst="borderCallout1">
              <a:avLst>
                <a:gd name="adj1" fmla="val 50825"/>
                <a:gd name="adj2" fmla="val 100568"/>
                <a:gd name="adj3" fmla="val 120047"/>
                <a:gd name="adj4" fmla="val 15067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피로도</a:t>
              </a:r>
            </a:p>
          </p:txBody>
        </p:sp>
        <p:sp>
          <p:nvSpPr>
            <p:cNvPr id="18" name="설명선: 선 17">
              <a:extLst>
                <a:ext uri="{FF2B5EF4-FFF2-40B4-BE49-F238E27FC236}">
                  <a16:creationId xmlns:a16="http://schemas.microsoft.com/office/drawing/2014/main" id="{F3BE358B-36AC-4687-8845-9A7D8A459116}"/>
                </a:ext>
              </a:extLst>
            </p:cNvPr>
            <p:cNvSpPr/>
            <p:nvPr/>
          </p:nvSpPr>
          <p:spPr>
            <a:xfrm>
              <a:off x="9324363" y="595618"/>
              <a:ext cx="1535185" cy="847288"/>
            </a:xfrm>
            <a:prstGeom prst="borderCallout1">
              <a:avLst>
                <a:gd name="adj1" fmla="val 43503"/>
                <a:gd name="adj2" fmla="val 410"/>
                <a:gd name="adj3" fmla="val 112500"/>
                <a:gd name="adj4" fmla="val -383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날짜 및 자산</a:t>
              </a:r>
            </a:p>
          </p:txBody>
        </p:sp>
        <p:sp>
          <p:nvSpPr>
            <p:cNvPr id="19" name="설명선: 선 18">
              <a:extLst>
                <a:ext uri="{FF2B5EF4-FFF2-40B4-BE49-F238E27FC236}">
                  <a16:creationId xmlns:a16="http://schemas.microsoft.com/office/drawing/2014/main" id="{D80C0E39-4589-4283-8DA4-584E8EFCA7BC}"/>
                </a:ext>
              </a:extLst>
            </p:cNvPr>
            <p:cNvSpPr/>
            <p:nvPr/>
          </p:nvSpPr>
          <p:spPr>
            <a:xfrm>
              <a:off x="9324363" y="2709644"/>
              <a:ext cx="1619075" cy="847288"/>
            </a:xfrm>
            <a:prstGeom prst="borderCallout1">
              <a:avLst>
                <a:gd name="adj1" fmla="val 45483"/>
                <a:gd name="adj2" fmla="val -561"/>
                <a:gd name="adj3" fmla="val 112500"/>
                <a:gd name="adj4" fmla="val -3833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할 일 목록</a:t>
              </a:r>
            </a:p>
          </p:txBody>
        </p:sp>
        <p:sp>
          <p:nvSpPr>
            <p:cNvPr id="20" name="설명선: 선 19">
              <a:extLst>
                <a:ext uri="{FF2B5EF4-FFF2-40B4-BE49-F238E27FC236}">
                  <a16:creationId xmlns:a16="http://schemas.microsoft.com/office/drawing/2014/main" id="{445ACF83-EB0B-4503-BE19-79E9C5326625}"/>
                </a:ext>
              </a:extLst>
            </p:cNvPr>
            <p:cNvSpPr/>
            <p:nvPr/>
          </p:nvSpPr>
          <p:spPr>
            <a:xfrm>
              <a:off x="721453" y="5142451"/>
              <a:ext cx="1602297" cy="1018567"/>
            </a:xfrm>
            <a:prstGeom prst="borderCallout1">
              <a:avLst>
                <a:gd name="adj1" fmla="val 49223"/>
                <a:gd name="adj2" fmla="val 100044"/>
                <a:gd name="adj3" fmla="val 31787"/>
                <a:gd name="adj4" fmla="val 16376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상태에 따른 대사 랜덤출력</a:t>
              </a:r>
            </a:p>
          </p:txBody>
        </p:sp>
        <p:sp>
          <p:nvSpPr>
            <p:cNvPr id="22" name="설명선: 선 21">
              <a:extLst>
                <a:ext uri="{FF2B5EF4-FFF2-40B4-BE49-F238E27FC236}">
                  <a16:creationId xmlns:a16="http://schemas.microsoft.com/office/drawing/2014/main" id="{242D0B35-9651-48AF-A7DF-2FC727D1636F}"/>
                </a:ext>
              </a:extLst>
            </p:cNvPr>
            <p:cNvSpPr/>
            <p:nvPr/>
          </p:nvSpPr>
          <p:spPr>
            <a:xfrm>
              <a:off x="1174459" y="327171"/>
              <a:ext cx="1434517" cy="854125"/>
            </a:xfrm>
            <a:prstGeom prst="borderCallout1">
              <a:avLst>
                <a:gd name="adj1" fmla="val 51162"/>
                <a:gd name="adj2" fmla="val 99269"/>
                <a:gd name="adj3" fmla="val 118393"/>
                <a:gd name="adj4" fmla="val 14704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723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340659" y="3420035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E8A722-CC3A-4535-8282-C5985424EF90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3671046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FF167-80C1-4BE9-A147-F181FCE6A8C9}"/>
              </a:ext>
            </a:extLst>
          </p:cNvPr>
          <p:cNvCxnSpPr>
            <a:cxnSpLocks/>
          </p:cNvCxnSpPr>
          <p:nvPr/>
        </p:nvCxnSpPr>
        <p:spPr>
          <a:xfrm flipH="1" flipV="1">
            <a:off x="3083858" y="3931023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98423-49E8-4AFA-8A1A-76C3E3DC1F22}"/>
              </a:ext>
            </a:extLst>
          </p:cNvPr>
          <p:cNvSpPr txBox="1"/>
          <p:nvPr/>
        </p:nvSpPr>
        <p:spPr>
          <a:xfrm>
            <a:off x="7541176" y="2669140"/>
            <a:ext cx="416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atin typeface="OCR A Extended" panose="02010509020102010303" pitchFamily="50" charset="0"/>
                <a:ea typeface="김남윤체" panose="03030502000000000000" pitchFamily="66" charset="-127"/>
              </a:rPr>
              <a:t>감사합니다</a:t>
            </a:r>
            <a:endParaRPr lang="en-US" altLang="ko-KR" sz="7200" dirty="0">
              <a:latin typeface="OCR A Extended" panose="02010509020102010303" pitchFamily="50" charset="0"/>
              <a:ea typeface="김남윤체" panose="03030502000000000000" pitchFamily="66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C2E48-027F-4223-9E50-73159FAD7321}"/>
              </a:ext>
            </a:extLst>
          </p:cNvPr>
          <p:cNvSpPr txBox="1"/>
          <p:nvPr/>
        </p:nvSpPr>
        <p:spPr>
          <a:xfrm>
            <a:off x="5934635" y="6165938"/>
            <a:ext cx="601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김남윤체" panose="03030502000000000000" pitchFamily="66" charset="-127"/>
                <a:ea typeface="김남윤체" panose="03030502000000000000" pitchFamily="66" charset="-127"/>
              </a:rPr>
              <a:t>13</a:t>
            </a:r>
            <a:r>
              <a:rPr lang="ko-KR" altLang="en-US" dirty="0">
                <a:latin typeface="김남윤체" panose="03030502000000000000" pitchFamily="66" charset="-127"/>
                <a:ea typeface="김남윤체" panose="03030502000000000000" pitchFamily="66" charset="-127"/>
              </a:rPr>
              <a:t>페이지를 제외한 눈송이 이미지는 학교 홈페이지와 학내 커뮤니티를 활용하였습니다</a:t>
            </a:r>
            <a:r>
              <a:rPr lang="en-US" altLang="ko-KR" dirty="0">
                <a:latin typeface="김남윤체" panose="03030502000000000000" pitchFamily="66" charset="-127"/>
                <a:ea typeface="김남윤체" panose="03030502000000000000" pitchFamily="66" charset="-127"/>
              </a:rPr>
              <a:t>.</a:t>
            </a:r>
            <a:endParaRPr lang="ko-KR" altLang="en-US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849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40659" y="313766"/>
            <a:ext cx="164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INDEX</a:t>
            </a:r>
            <a:endParaRPr lang="ko-KR" altLang="en-US" sz="28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0BA0A4-4690-4E8B-865C-3132BE5C3439}"/>
              </a:ext>
            </a:extLst>
          </p:cNvPr>
          <p:cNvCxnSpPr/>
          <p:nvPr/>
        </p:nvCxnSpPr>
        <p:spPr>
          <a:xfrm>
            <a:off x="340659" y="898541"/>
            <a:ext cx="2743200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</p:cNvCxnSpPr>
          <p:nvPr/>
        </p:nvCxnSpPr>
        <p:spPr>
          <a:xfrm flipV="1">
            <a:off x="2169459" y="692354"/>
            <a:ext cx="0" cy="5260211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F1AD3-D5FB-439F-A2C2-1A9ABBFC338F}"/>
              </a:ext>
            </a:extLst>
          </p:cNvPr>
          <p:cNvSpPr txBox="1"/>
          <p:nvPr/>
        </p:nvSpPr>
        <p:spPr>
          <a:xfrm>
            <a:off x="3083859" y="2286001"/>
            <a:ext cx="508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개발엔진 소개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  <a:cs typeface="둥근모꼴" panose="020B0500000000000000" pitchFamily="50" charset="-127"/>
              </a:rPr>
              <a:t>_</a:t>
            </a:r>
            <a:r>
              <a:rPr lang="en-US" altLang="ko-KR" sz="28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28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DA2BD-5E61-4A6E-9EC6-78A4D6F32AFF}"/>
              </a:ext>
            </a:extLst>
          </p:cNvPr>
          <p:cNvSpPr txBox="1"/>
          <p:nvPr/>
        </p:nvSpPr>
        <p:spPr>
          <a:xfrm>
            <a:off x="3083858" y="4048780"/>
            <a:ext cx="508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퀸송이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메이커 소개</a:t>
            </a:r>
            <a:endParaRPr lang="ko-KR" altLang="en-US" sz="28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4076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340659" y="3420035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F1AD3-D5FB-439F-A2C2-1A9ABBFC338F}"/>
              </a:ext>
            </a:extLst>
          </p:cNvPr>
          <p:cNvSpPr txBox="1"/>
          <p:nvPr/>
        </p:nvSpPr>
        <p:spPr>
          <a:xfrm>
            <a:off x="5782235" y="2664348"/>
            <a:ext cx="606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60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E8A722-CC3A-4535-8282-C5985424EF90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3671046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FF167-80C1-4BE9-A147-F181FCE6A8C9}"/>
              </a:ext>
            </a:extLst>
          </p:cNvPr>
          <p:cNvCxnSpPr>
            <a:cxnSpLocks/>
          </p:cNvCxnSpPr>
          <p:nvPr/>
        </p:nvCxnSpPr>
        <p:spPr>
          <a:xfrm flipH="1" flipV="1">
            <a:off x="3083858" y="3931023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76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40659" y="366356"/>
            <a:ext cx="27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24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0BA0A4-4690-4E8B-865C-3132BE5C3439}"/>
              </a:ext>
            </a:extLst>
          </p:cNvPr>
          <p:cNvCxnSpPr/>
          <p:nvPr/>
        </p:nvCxnSpPr>
        <p:spPr>
          <a:xfrm>
            <a:off x="340659" y="898541"/>
            <a:ext cx="2743200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E8A4CF-9BBA-4B2C-BF47-5C48326AAFF8}"/>
              </a:ext>
            </a:extLst>
          </p:cNvPr>
          <p:cNvSpPr txBox="1">
            <a:spLocks/>
          </p:cNvSpPr>
          <p:nvPr/>
        </p:nvSpPr>
        <p:spPr>
          <a:xfrm>
            <a:off x="869575" y="1359777"/>
            <a:ext cx="9681883" cy="47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en-US" altLang="ko-KR" sz="2400" dirty="0" err="1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Scirra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개발한 </a:t>
            </a: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HTML5 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기반 </a:t>
            </a: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2D 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게임 개발 엔진</a:t>
            </a:r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시각적 프로그래밍</a:t>
            </a:r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IOS/Android, WINDOWS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등 다양한 플랫폼에서 출시가 가능</a:t>
            </a:r>
            <a:endParaRPr lang="ko-KR" altLang="en-US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ko-KR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매주 신규 베타 버전 데이터가 업데이트</a:t>
            </a:r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OCR A Extended" panose="02010509020102010303" pitchFamily="50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사용법이 쉽고 가벼움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9133BAB4-A3E4-478A-A2AD-467CF8C7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89" y1="77778" x2="20889" y2="77778"/>
                        <a14:foregroundMark x1="29333" y1="80000" x2="29333" y2="80000"/>
                        <a14:foregroundMark x1="33778" y1="80444" x2="33778" y2="80444"/>
                        <a14:foregroundMark x1="41778" y1="79556" x2="41778" y2="79556"/>
                        <a14:foregroundMark x1="47556" y1="79111" x2="47556" y2="79111"/>
                        <a14:foregroundMark x1="51556" y1="80889" x2="51556" y2="80889"/>
                        <a14:foregroundMark x1="56444" y1="80889" x2="56444" y2="80889"/>
                        <a14:foregroundMark x1="66222" y1="80000" x2="66222" y2="80000"/>
                        <a14:foregroundMark x1="70222" y1="80000" x2="70222" y2="80000"/>
                        <a14:foregroundMark x1="82222" y1="78222" x2="82222" y2="78222"/>
                        <a14:backgroundMark x1="28000" y1="81778" x2="28000" y2="8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08" y="597188"/>
            <a:ext cx="2299108" cy="22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8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BB33B-35BB-49DB-9FDD-B80B7D88E94E}"/>
              </a:ext>
            </a:extLst>
          </p:cNvPr>
          <p:cNvSpPr txBox="1"/>
          <p:nvPr/>
        </p:nvSpPr>
        <p:spPr>
          <a:xfrm>
            <a:off x="340659" y="366356"/>
            <a:ext cx="274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OCR A Extended" panose="02010509020102010303" pitchFamily="50" charset="0"/>
                <a:ea typeface="둥근모꼴" panose="020B0500000000000000" pitchFamily="50" charset="-127"/>
                <a:cs typeface="둥근모꼴" panose="020B0500000000000000" pitchFamily="50" charset="-127"/>
              </a:rPr>
              <a:t>Construct2</a:t>
            </a:r>
            <a:endParaRPr lang="ko-KR" altLang="en-US" sz="2400" dirty="0">
              <a:latin typeface="OCR A Extended" panose="02010509020102010303" pitchFamily="50" charset="0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0BA0A4-4690-4E8B-865C-3132BE5C3439}"/>
              </a:ext>
            </a:extLst>
          </p:cNvPr>
          <p:cNvCxnSpPr/>
          <p:nvPr/>
        </p:nvCxnSpPr>
        <p:spPr>
          <a:xfrm>
            <a:off x="340659" y="898541"/>
            <a:ext cx="2743200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1C1DFE-EDD3-42D8-ADE8-FC726EC33E77}"/>
              </a:ext>
            </a:extLst>
          </p:cNvPr>
          <p:cNvSpPr txBox="1">
            <a:spLocks/>
          </p:cNvSpPr>
          <p:nvPr/>
        </p:nvSpPr>
        <p:spPr>
          <a:xfrm>
            <a:off x="716299" y="1051621"/>
            <a:ext cx="7328305" cy="497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</a:rPr>
              <a:t>제작방식</a:t>
            </a:r>
            <a:endParaRPr lang="en-US" altLang="ko-KR" sz="2400" dirty="0">
              <a:latin typeface="OCR A Extended" panose="02010509020102010303" pitchFamily="50" charset="0"/>
            </a:endParaRPr>
          </a:p>
          <a:p>
            <a:pPr lvl="2">
              <a:buFont typeface="맑은 고딕" panose="020B0503020000020004" pitchFamily="50" charset="-127"/>
              <a:buChar char="ￚ"/>
            </a:pPr>
            <a:r>
              <a:rPr lang="ko-KR" altLang="en-US" sz="2200" dirty="0">
                <a:latin typeface="OCR A Extended" panose="02010509020102010303" pitchFamily="50" charset="0"/>
              </a:rPr>
              <a:t>자주 쓰이는 기본 동작의 경우 객체에 </a:t>
            </a:r>
            <a:r>
              <a:rPr lang="en-US" altLang="ko-KR" sz="2200" dirty="0">
                <a:latin typeface="OCR A Extended" panose="02010509020102010303" pitchFamily="50" charset="0"/>
              </a:rPr>
              <a:t>behavior</a:t>
            </a:r>
            <a:r>
              <a:rPr lang="ko-KR" altLang="en-US" sz="2200" dirty="0">
                <a:latin typeface="OCR A Extended" panose="02010509020102010303" pitchFamily="50" charset="0"/>
              </a:rPr>
              <a:t>등을 붙임</a:t>
            </a:r>
            <a:r>
              <a:rPr lang="en-US" altLang="ko-KR" dirty="0">
                <a:latin typeface="OCR A Extended" panose="02010509020102010303" pitchFamily="50" charset="0"/>
              </a:rPr>
              <a:t>	</a:t>
            </a: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US" altLang="ko-KR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OCR A Extended" panose="02010509020102010303" pitchFamily="50" charset="0"/>
              </a:rPr>
              <a:t>&gt;&gt; </a:t>
            </a:r>
            <a:r>
              <a:rPr lang="ko-KR" altLang="en-US" sz="2400" dirty="0">
                <a:latin typeface="OCR A Extended" panose="02010509020102010303" pitchFamily="50" charset="0"/>
              </a:rPr>
              <a:t>게임 규칙 작성</a:t>
            </a:r>
            <a:endParaRPr lang="en-US" altLang="ko-KR" sz="2400" dirty="0">
              <a:latin typeface="OCR A Extended" panose="02010509020102010303" pitchFamily="50" charset="0"/>
            </a:endParaRPr>
          </a:p>
          <a:p>
            <a:pPr lvl="2">
              <a:buFontTx/>
              <a:buChar char="-"/>
            </a:pPr>
            <a:r>
              <a:rPr lang="ko-KR" altLang="en-US" sz="2200" dirty="0">
                <a:latin typeface="OCR A Extended" panose="02010509020102010303" pitchFamily="50" charset="0"/>
              </a:rPr>
              <a:t>이벤트 시트 사용</a:t>
            </a:r>
            <a:endParaRPr lang="en-US" altLang="ko-KR" sz="2200" dirty="0">
              <a:latin typeface="OCR A Extended" panose="02010509020102010303" pitchFamily="50" charset="0"/>
            </a:endParaRPr>
          </a:p>
          <a:p>
            <a:pPr lvl="2">
              <a:buFontTx/>
              <a:buChar char="-"/>
            </a:pPr>
            <a:r>
              <a:rPr lang="ko-KR" altLang="en-US" sz="2200" dirty="0">
                <a:latin typeface="OCR A Extended" panose="02010509020102010303" pitchFamily="50" charset="0"/>
              </a:rPr>
              <a:t>이벤트 시트는 또다른 이벤트 시트를 포함</a:t>
            </a:r>
            <a:endParaRPr lang="en-US" altLang="ko-KR" sz="2200" dirty="0">
              <a:latin typeface="OCR A Extended" panose="02010509020102010303" pitchFamily="50" charset="0"/>
            </a:endParaRPr>
          </a:p>
          <a:p>
            <a:pPr lvl="2">
              <a:buFontTx/>
              <a:buChar char="-"/>
            </a:pPr>
            <a:r>
              <a:rPr lang="ko-KR" altLang="en-US" sz="2200" dirty="0">
                <a:latin typeface="OCR A Extended" panose="02010509020102010303" pitchFamily="50" charset="0"/>
              </a:rPr>
              <a:t>조건이 충족되면 이벤트에 포함된 액션 실행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E65C57-F6BC-4F4E-89F1-1DAAC424AA99}"/>
              </a:ext>
            </a:extLst>
          </p:cNvPr>
          <p:cNvGrpSpPr/>
          <p:nvPr/>
        </p:nvGrpSpPr>
        <p:grpSpPr>
          <a:xfrm>
            <a:off x="7799984" y="3538511"/>
            <a:ext cx="4204356" cy="3356219"/>
            <a:chOff x="7475455" y="3337767"/>
            <a:chExt cx="4204356" cy="335621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ED2789-AF7D-4BE8-8EA2-145B919A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2353">
                          <a14:foregroundMark x1="17941" y1="21765" x2="17941" y2="21765"/>
                          <a14:foregroundMark x1="32647" y1="31471" x2="32647" y2="31471"/>
                          <a14:foregroundMark x1="30000" y1="37059" x2="30000" y2="37059"/>
                          <a14:foregroundMark x1="27059" y1="42353" x2="27059" y2="42353"/>
                          <a14:foregroundMark x1="36765" y1="44118" x2="36765" y2="44118"/>
                          <a14:foregroundMark x1="36765" y1="44118" x2="36765" y2="44118"/>
                          <a14:foregroundMark x1="78235" y1="42353" x2="78235" y2="42353"/>
                          <a14:foregroundMark x1="92353" y1="44412" x2="92353" y2="44412"/>
                          <a14:foregroundMark x1="92059" y1="44706" x2="92059" y2="44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629" y="3337767"/>
              <a:ext cx="3797182" cy="33562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E8CAA-F34C-4C48-8987-6754234D9DA4}"/>
                </a:ext>
              </a:extLst>
            </p:cNvPr>
            <p:cNvSpPr txBox="1"/>
            <p:nvPr/>
          </p:nvSpPr>
          <p:spPr>
            <a:xfrm>
              <a:off x="10812543" y="5740922"/>
              <a:ext cx="75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객체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A289AE-4380-4641-94CC-8CEE5330FEF7}"/>
                </a:ext>
              </a:extLst>
            </p:cNvPr>
            <p:cNvSpPr txBox="1"/>
            <p:nvPr/>
          </p:nvSpPr>
          <p:spPr>
            <a:xfrm>
              <a:off x="7475455" y="3506770"/>
              <a:ext cx="176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behavior</a:t>
              </a:r>
              <a:endParaRPr lang="ko-KR" altLang="en-US"/>
            </a:p>
          </p:txBody>
        </p:sp>
      </p:grpSp>
      <p:pic>
        <p:nvPicPr>
          <p:cNvPr id="15" name="그림 14" descr="텍스트, 실내, 컴퓨터, 스크린샷이(가) 표시된 사진&#10;&#10;자동 생성된 설명">
            <a:extLst>
              <a:ext uri="{FF2B5EF4-FFF2-40B4-BE49-F238E27FC236}">
                <a16:creationId xmlns:a16="http://schemas.microsoft.com/office/drawing/2014/main" id="{E8D41105-4E15-4F4F-8ACF-B1DD37A5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2" y="531225"/>
            <a:ext cx="4363838" cy="2652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ED0C3-B423-4A5F-B480-2CEB3B5C4822}"/>
              </a:ext>
            </a:extLst>
          </p:cNvPr>
          <p:cNvSpPr txBox="1"/>
          <p:nvPr/>
        </p:nvSpPr>
        <p:spPr>
          <a:xfrm>
            <a:off x="9759861" y="3170011"/>
            <a:ext cx="232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OCR A Extended" panose="02010509020102010303" pitchFamily="50" charset="0"/>
              </a:rPr>
              <a:t>Construct2 </a:t>
            </a:r>
            <a:r>
              <a:rPr lang="ko-KR" altLang="en-US" sz="1400" dirty="0">
                <a:latin typeface="OCR A Extended" panose="02010509020102010303" pitchFamily="50" charset="0"/>
              </a:rPr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14924388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3B62FD-6B9D-4D47-8D5C-BD7B4AC9860D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784A6D-C867-4171-9D6B-728025DB5A2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340659" y="3420035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E8A722-CC3A-4535-8282-C5985424EF90}"/>
              </a:ext>
            </a:extLst>
          </p:cNvPr>
          <p:cNvCxnSpPr>
            <a:cxnSpLocks/>
          </p:cNvCxnSpPr>
          <p:nvPr/>
        </p:nvCxnSpPr>
        <p:spPr>
          <a:xfrm flipH="1" flipV="1">
            <a:off x="1739153" y="3671046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FF167-80C1-4BE9-A147-F181FCE6A8C9}"/>
              </a:ext>
            </a:extLst>
          </p:cNvPr>
          <p:cNvCxnSpPr>
            <a:cxnSpLocks/>
          </p:cNvCxnSpPr>
          <p:nvPr/>
        </p:nvCxnSpPr>
        <p:spPr>
          <a:xfrm flipH="1" flipV="1">
            <a:off x="3083858" y="3931023"/>
            <a:ext cx="4840941" cy="8965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E291C6-1F2E-47D5-930E-459838ED3416}"/>
              </a:ext>
            </a:extLst>
          </p:cNvPr>
          <p:cNvGrpSpPr/>
          <p:nvPr/>
        </p:nvGrpSpPr>
        <p:grpSpPr>
          <a:xfrm>
            <a:off x="6941972" y="2241328"/>
            <a:ext cx="4762642" cy="1689695"/>
            <a:chOff x="3757977" y="1938578"/>
            <a:chExt cx="4762642" cy="16896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98423-49E8-4AFA-8A1A-76C3E3DC1F22}"/>
                </a:ext>
              </a:extLst>
            </p:cNvPr>
            <p:cNvSpPr txBox="1"/>
            <p:nvPr/>
          </p:nvSpPr>
          <p:spPr>
            <a:xfrm>
              <a:off x="4357181" y="2366390"/>
              <a:ext cx="41634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7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55813-C425-45D4-9111-3A5D0E1F794E}"/>
                </a:ext>
              </a:extLst>
            </p:cNvPr>
            <p:cNvSpPr txBox="1"/>
            <p:nvPr/>
          </p:nvSpPr>
          <p:spPr>
            <a:xfrm rot="21116058">
              <a:off x="3976502" y="2304834"/>
              <a:ext cx="7613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9CD4C0-8CE1-4898-A07A-E8B3079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3757977" y="1938578"/>
              <a:ext cx="890416" cy="638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2239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DF61DE-BC63-4CE1-B651-85547C233376}"/>
              </a:ext>
            </a:extLst>
          </p:cNvPr>
          <p:cNvGrpSpPr/>
          <p:nvPr/>
        </p:nvGrpSpPr>
        <p:grpSpPr>
          <a:xfrm>
            <a:off x="4629521" y="447653"/>
            <a:ext cx="2932958" cy="1295692"/>
            <a:chOff x="4675428" y="437493"/>
            <a:chExt cx="2932958" cy="12956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B98423-49E8-4AFA-8A1A-76C3E3DC1F22}"/>
                </a:ext>
              </a:extLst>
            </p:cNvPr>
            <p:cNvSpPr txBox="1"/>
            <p:nvPr/>
          </p:nvSpPr>
          <p:spPr>
            <a:xfrm>
              <a:off x="5285716" y="963743"/>
              <a:ext cx="2322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40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55813-C425-45D4-9111-3A5D0E1F794E}"/>
                </a:ext>
              </a:extLst>
            </p:cNvPr>
            <p:cNvSpPr txBox="1"/>
            <p:nvPr/>
          </p:nvSpPr>
          <p:spPr>
            <a:xfrm rot="21116058">
              <a:off x="5023310" y="902188"/>
              <a:ext cx="761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9CD4C0-8CE1-4898-A07A-E8B3079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4675428" y="437493"/>
              <a:ext cx="890416" cy="63877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5C3B79-79BD-40B3-B862-26CB7992C679}"/>
              </a:ext>
            </a:extLst>
          </p:cNvPr>
          <p:cNvSpPr txBox="1"/>
          <p:nvPr/>
        </p:nvSpPr>
        <p:spPr>
          <a:xfrm>
            <a:off x="1084634" y="2611984"/>
            <a:ext cx="10022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눈송이 캐릭터를 제한된 기간 내에서 선택적으로 학습시켜 성장시키는 게임</a:t>
            </a:r>
            <a:endParaRPr lang="en-US" altLang="ko-KR" sz="36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C1237C-7144-47F9-B480-7C1DDEBD8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89604" l="7927" r="89024">
                        <a14:foregroundMark x1="7927" y1="38119" x2="7927" y2="38119"/>
                        <a14:foregroundMark x1="46951" y1="8911" x2="46951" y2="8911"/>
                        <a14:foregroundMark x1="55488" y1="60396" x2="53049" y2="59901"/>
                        <a14:foregroundMark x1="45732" y1="33168" x2="47561" y2="56931"/>
                        <a14:foregroundMark x1="34146" y1="33663" x2="45732" y2="55446"/>
                        <a14:foregroundMark x1="65244" y1="37129" x2="36585" y2="51980"/>
                        <a14:foregroundMark x1="67683" y1="44059" x2="44512" y2="54950"/>
                        <a14:foregroundMark x1="46341" y1="60396" x2="37195" y2="65347"/>
                        <a14:foregroundMark x1="53659" y1="59901" x2="55488" y2="66337"/>
                        <a14:foregroundMark x1="56098" y1="65347" x2="63415" y2="66832"/>
                        <a14:foregroundMark x1="62805" y1="65347" x2="62805" y2="65347"/>
                        <a14:foregroundMark x1="47561" y1="77723" x2="48171" y2="871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4950" y="4020370"/>
            <a:ext cx="1562100" cy="19240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DCD08D-2CE6-45D0-A568-303A4436D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96" b="92929" l="9756" r="89634">
                        <a14:foregroundMark x1="48780" y1="29798" x2="41463" y2="61616"/>
                        <a14:foregroundMark x1="40854" y1="29293" x2="42683" y2="56061"/>
                        <a14:foregroundMark x1="60366" y1="33333" x2="51220" y2="56061"/>
                        <a14:foregroundMark x1="48171" y1="60101" x2="50000" y2="68687"/>
                        <a14:foregroundMark x1="50610" y1="63636" x2="64634" y2="68182"/>
                        <a14:foregroundMark x1="40854" y1="61616" x2="26220" y2="67172"/>
                        <a14:foregroundMark x1="40854" y1="80808" x2="48171" y2="87879"/>
                        <a14:foregroundMark x1="51220" y1="92929" x2="51220" y2="92929"/>
                        <a14:foregroundMark x1="38415" y1="57071" x2="38415" y2="57071"/>
                        <a14:foregroundMark x1="21341" y1="74242" x2="21341" y2="74242"/>
                        <a14:foregroundMark x1="21341" y1="75253" x2="21341" y2="75253"/>
                        <a14:foregroundMark x1="21341" y1="75253" x2="21341" y2="75253"/>
                        <a14:foregroundMark x1="20732" y1="74747" x2="20732" y2="74747"/>
                        <a14:foregroundMark x1="23171" y1="83333" x2="23171" y2="83333"/>
                        <a14:foregroundMark x1="35366" y1="87374" x2="35366" y2="87374"/>
                        <a14:foregroundMark x1="60976" y1="87374" x2="60976" y2="87374"/>
                        <a14:foregroundMark x1="68293" y1="86364" x2="68293" y2="86364"/>
                        <a14:foregroundMark x1="70732" y1="76768" x2="70732" y2="76768"/>
                        <a14:foregroundMark x1="65854" y1="62626" x2="65854" y2="62626"/>
                        <a14:foregroundMark x1="72561" y1="61111" x2="72561" y2="61111"/>
                        <a14:foregroundMark x1="17683" y1="78283" x2="17683" y2="78283"/>
                        <a14:foregroundMark x1="18902" y1="59596" x2="18902" y2="59596"/>
                        <a14:foregroundMark x1="23780" y1="61616" x2="23780" y2="61616"/>
                        <a14:foregroundMark x1="26220" y1="18182" x2="26220" y2="18182"/>
                        <a14:foregroundMark x1="21951" y1="25758" x2="21951" y2="25758"/>
                        <a14:foregroundMark x1="76220" y1="17677" x2="76220" y2="17677"/>
                        <a14:foregroundMark x1="73171" y1="28788" x2="73171" y2="28788"/>
                        <a14:foregroundMark x1="68902" y1="18182" x2="68902" y2="18182"/>
                        <a14:foregroundMark x1="67683" y1="22222" x2="67683" y2="22222"/>
                        <a14:foregroundMark x1="33537" y1="19697" x2="33537" y2="19697"/>
                        <a14:foregroundMark x1="31707" y1="23737" x2="31707" y2="23737"/>
                        <a14:foregroundMark x1="26829" y1="19192" x2="26829" y2="19192"/>
                        <a14:foregroundMark x1="26829" y1="19192" x2="26829" y2="19192"/>
                        <a14:foregroundMark x1="26829" y1="19192" x2="26829" y2="19192"/>
                        <a14:foregroundMark x1="33537" y1="41919" x2="33537" y2="41919"/>
                        <a14:backgroundMark x1="31707" y1="23232" x2="31707" y2="23232"/>
                        <a14:backgroundMark x1="67683" y1="21717" x2="67683" y2="21717"/>
                        <a14:backgroundMark x1="22561" y1="61111" x2="22561" y2="61111"/>
                        <a14:backgroundMark x1="20732" y1="73232" x2="20732" y2="73232"/>
                        <a14:backgroundMark x1="21951" y1="76263" x2="21951" y2="76263"/>
                        <a14:backgroundMark x1="18293" y1="79293" x2="18293" y2="79293"/>
                        <a14:backgroundMark x1="65854" y1="61616" x2="65854" y2="616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302" y="4020370"/>
            <a:ext cx="1562100" cy="18859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C9E245-3C49-4771-B2B8-BEFBAF9CF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91" b="89011" l="9639" r="90964">
                        <a14:foregroundMark x1="45181" y1="30220" x2="44578" y2="62088"/>
                        <a14:foregroundMark x1="57831" y1="39011" x2="55422" y2="64286"/>
                        <a14:foregroundMark x1="40361" y1="60989" x2="43373" y2="70879"/>
                        <a14:foregroundMark x1="48193" y1="64286" x2="48795" y2="73626"/>
                        <a14:foregroundMark x1="57229" y1="63187" x2="57229" y2="71429"/>
                        <a14:foregroundMark x1="70482" y1="73626" x2="70482" y2="74725"/>
                        <a14:foregroundMark x1="46386" y1="80769" x2="50602" y2="85714"/>
                        <a14:foregroundMark x1="60843" y1="79670" x2="58434" y2="87912"/>
                        <a14:foregroundMark x1="90964" y1="32967" x2="90964" y2="32967"/>
                        <a14:foregroundMark x1="65663" y1="68681" x2="65663" y2="68681"/>
                        <a14:foregroundMark x1="69277" y1="67033" x2="69277" y2="67033"/>
                        <a14:foregroundMark x1="67470" y1="67033" x2="67470" y2="67033"/>
                        <a14:foregroundMark x1="56627" y1="8791" x2="56627" y2="8791"/>
                        <a14:foregroundMark x1="56627" y1="8242" x2="56627" y2="8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635" y="4020370"/>
            <a:ext cx="1754903" cy="1924050"/>
          </a:xfrm>
          <a:prstGeom prst="rect">
            <a:avLst/>
          </a:prstGeom>
        </p:spPr>
      </p:pic>
      <p:pic>
        <p:nvPicPr>
          <p:cNvPr id="29" name="그림 28" descr="그리기이(가) 표시된 사진&#10;&#10;자동 생성된 설명">
            <a:extLst>
              <a:ext uri="{FF2B5EF4-FFF2-40B4-BE49-F238E27FC236}">
                <a16:creationId xmlns:a16="http://schemas.microsoft.com/office/drawing/2014/main" id="{A08F2138-6150-439F-9C26-0E252FE63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93583" l="9626" r="89840">
                        <a14:foregroundMark x1="53476" y1="9091" x2="53476" y2="9091"/>
                        <a14:foregroundMark x1="44920" y1="54545" x2="43850" y2="73797"/>
                        <a14:foregroundMark x1="46524" y1="32086" x2="35294" y2="61497"/>
                        <a14:foregroundMark x1="55080" y1="34759" x2="49198" y2="67914"/>
                        <a14:foregroundMark x1="53476" y1="58824" x2="52941" y2="71658"/>
                        <a14:foregroundMark x1="62032" y1="72727" x2="63636" y2="76471"/>
                        <a14:foregroundMark x1="55615" y1="80749" x2="59358" y2="89840"/>
                        <a14:foregroundMark x1="59358" y1="93583" x2="59358" y2="93583"/>
                        <a14:foregroundMark x1="46524" y1="86096" x2="47594" y2="92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62" y="4101174"/>
            <a:ext cx="1781175" cy="17811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EA23F0A-9D55-46AC-A81C-35E3F2AD63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09" b="91262" l="9697" r="91515">
                        <a14:foregroundMark x1="55758" y1="32524" x2="56364" y2="32524"/>
                        <a14:foregroundMark x1="92121" y1="34951" x2="92121" y2="34951"/>
                        <a14:foregroundMark x1="58182" y1="47087" x2="52727" y2="47087"/>
                        <a14:foregroundMark x1="51515" y1="47087" x2="51515" y2="47087"/>
                        <a14:foregroundMark x1="38788" y1="48058" x2="73333" y2="50971"/>
                        <a14:foregroundMark x1="73333" y1="50971" x2="41212" y2="43204"/>
                        <a14:foregroundMark x1="41212" y1="43204" x2="40606" y2="43204"/>
                        <a14:foregroundMark x1="50303" y1="38835" x2="53333" y2="65049"/>
                        <a14:foregroundMark x1="53333" y1="65049" x2="52727" y2="69903"/>
                        <a14:foregroundMark x1="43636" y1="70388" x2="43636" y2="70388"/>
                        <a14:foregroundMark x1="46061" y1="65049" x2="46061" y2="65049"/>
                        <a14:foregroundMark x1="41212" y1="63592" x2="36970" y2="68932"/>
                        <a14:foregroundMark x1="61818" y1="64078" x2="69697" y2="68932"/>
                        <a14:foregroundMark x1="47879" y1="82524" x2="49697" y2="91262"/>
                        <a14:foregroundMark x1="69259" y1="85692" x2="69588" y2="85753"/>
                        <a14:foregroundMark x1="65249" y1="84951" x2="67553" y2="85377"/>
                        <a14:foregroundMark x1="60000" y1="83981" x2="62625" y2="84466"/>
                        <a14:backgroundMark x1="73939" y1="85922" x2="73939" y2="85922"/>
                        <a14:backgroundMark x1="69697" y1="84951" x2="69697" y2="84951"/>
                        <a14:backgroundMark x1="75758" y1="85922" x2="75758" y2="85922"/>
                        <a14:backgroundMark x1="72727" y1="86893" x2="69697" y2="85922"/>
                        <a14:backgroundMark x1="69091" y1="85437" x2="67273" y2="84951"/>
                        <a14:backgroundMark x1="66667" y1="84466" x2="66667" y2="84466"/>
                        <a14:backgroundMark x1="64848" y1="84466" x2="64848" y2="84466"/>
                        <a14:backgroundMark x1="65455" y1="85922" x2="65455" y2="85922"/>
                        <a14:backgroundMark x1="66667" y1="85922" x2="66667" y2="85922"/>
                        <a14:backgroundMark x1="66667" y1="85922" x2="66667" y2="85922"/>
                        <a14:backgroundMark x1="66061" y1="85437" x2="66061" y2="85437"/>
                        <a14:backgroundMark x1="74545" y1="85922" x2="74545" y2="85922"/>
                        <a14:backgroundMark x1="74545" y1="86408" x2="74545" y2="86408"/>
                        <a14:backgroundMark x1="74545" y1="86408" x2="75152" y2="88350"/>
                        <a14:backgroundMark x1="76364" y1="86408" x2="70303" y2="84466"/>
                        <a14:backgroundMark x1="70909" y1="84466" x2="70909" y2="84951"/>
                        <a14:backgroundMark x1="66667" y1="84951" x2="66667" y2="84951"/>
                        <a14:backgroundMark x1="66061" y1="84951" x2="66061" y2="84951"/>
                        <a14:backgroundMark x1="64848" y1="85437" x2="64848" y2="854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9598" y="3920199"/>
            <a:ext cx="1571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85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95835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D8AF1C-0821-4006-9028-C108FDA109AA}"/>
              </a:ext>
            </a:extLst>
          </p:cNvPr>
          <p:cNvGrpSpPr/>
          <p:nvPr/>
        </p:nvGrpSpPr>
        <p:grpSpPr>
          <a:xfrm>
            <a:off x="398823" y="344975"/>
            <a:ext cx="2304161" cy="878920"/>
            <a:chOff x="5151602" y="702611"/>
            <a:chExt cx="2023858" cy="771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1460F-EFF7-4CF4-A486-6032E82526E5}"/>
                </a:ext>
              </a:extLst>
            </p:cNvPr>
            <p:cNvSpPr txBox="1"/>
            <p:nvPr/>
          </p:nvSpPr>
          <p:spPr>
            <a:xfrm>
              <a:off x="5478660" y="929341"/>
              <a:ext cx="1696800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3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48C18-07A2-4932-89BF-5D54A4871017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B7DC3B5-9A84-40F9-B3E4-9E4D52ED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323E2-AF2A-4AEF-8ECD-BFE611CDC384}"/>
              </a:ext>
            </a:extLst>
          </p:cNvPr>
          <p:cNvCxnSpPr>
            <a:cxnSpLocks/>
          </p:cNvCxnSpPr>
          <p:nvPr/>
        </p:nvCxnSpPr>
        <p:spPr>
          <a:xfrm>
            <a:off x="208579" y="1212663"/>
            <a:ext cx="4597101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94E75-AFB7-4732-ACF0-3EC96C28D95A}"/>
              </a:ext>
            </a:extLst>
          </p:cNvPr>
          <p:cNvSpPr txBox="1"/>
          <p:nvPr/>
        </p:nvSpPr>
        <p:spPr>
          <a:xfrm>
            <a:off x="1039613" y="1325297"/>
            <a:ext cx="3985386" cy="67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선택지로 자신과 맞는 전공 결정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FC7CE-F085-455D-9221-AD8FC3962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77" b="89593" l="10000" r="90000">
                        <a14:foregroundMark x1="60000" y1="23529" x2="48500" y2="46154"/>
                        <a14:foregroundMark x1="48500" y1="46154" x2="48500" y2="46154"/>
                        <a14:foregroundMark x1="62500" y1="4977" x2="62500" y2="4977"/>
                        <a14:foregroundMark x1="30000" y1="42081" x2="30000" y2="42081"/>
                        <a14:foregroundMark x1="25500" y1="41176" x2="25500" y2="41176"/>
                        <a14:foregroundMark x1="29500" y1="17647" x2="29500" y2="17647"/>
                        <a14:foregroundMark x1="29500" y1="12217" x2="29500" y2="12217"/>
                        <a14:foregroundMark x1="32000" y1="11765" x2="32000" y2="11765"/>
                        <a14:foregroundMark x1="33000" y1="11312" x2="33000" y2="11312"/>
                        <a14:foregroundMark x1="26500" y1="86425" x2="26500" y2="86425"/>
                        <a14:foregroundMark x1="35500" y1="87330" x2="35500" y2="87330"/>
                        <a14:foregroundMark x1="44000" y1="87783" x2="44000" y2="87783"/>
                        <a14:foregroundMark x1="51000" y1="86425" x2="51000" y2="86425"/>
                        <a14:foregroundMark x1="60500" y1="86425" x2="60500" y2="86425"/>
                        <a14:foregroundMark x1="66500" y1="86425" x2="66500" y2="86425"/>
                        <a14:foregroundMark x1="35000" y1="84615" x2="35000" y2="84615"/>
                        <a14:foregroundMark x1="32500" y1="84615" x2="32500" y2="84615"/>
                        <a14:foregroundMark x1="68500" y1="89140" x2="68500" y2="89140"/>
                        <a14:foregroundMark x1="27500" y1="10860" x2="27500" y2="10860"/>
                        <a14:foregroundMark x1="33000" y1="11312" x2="34000" y2="11312"/>
                        <a14:foregroundMark x1="31500" y1="15837" x2="32000" y2="17647"/>
                        <a14:foregroundMark x1="29500" y1="17195" x2="27500" y2="17195"/>
                        <a14:foregroundMark x1="32500" y1="18100" x2="32500" y2="19005"/>
                        <a14:backgroundMark x1="32000" y1="85973" x2="32000" y2="85973"/>
                        <a14:backgroundMark x1="35000" y1="85973" x2="35000" y2="85973"/>
                        <a14:backgroundMark x1="28500" y1="41176" x2="28500" y2="41176"/>
                        <a14:backgroundMark x1="26500" y1="41176" x2="26500" y2="41176"/>
                        <a14:backgroundMark x1="25000" y1="40271" x2="25000" y2="40271"/>
                        <a14:backgroundMark x1="30500" y1="11312" x2="30500" y2="113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68" y="2217344"/>
            <a:ext cx="1548239" cy="1710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A5AF1E-68EA-4A0C-ABBD-9FD28E0E7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870" b="92130" l="9942" r="89474">
                        <a14:foregroundMark x1="41520" y1="56481" x2="37427" y2="62037"/>
                        <a14:foregroundMark x1="61404" y1="30093" x2="33918" y2="38426"/>
                        <a14:foregroundMark x1="33918" y1="38426" x2="65497" y2="38889"/>
                        <a14:foregroundMark x1="65497" y1="38889" x2="60234" y2="30556"/>
                        <a14:foregroundMark x1="64327" y1="40278" x2="37427" y2="46296"/>
                        <a14:foregroundMark x1="52632" y1="59259" x2="49123" y2="69444"/>
                        <a14:foregroundMark x1="53801" y1="66204" x2="52047" y2="71296"/>
                        <a14:foregroundMark x1="25146" y1="20370" x2="25146" y2="20370"/>
                        <a14:foregroundMark x1="36842" y1="87963" x2="36842" y2="87963"/>
                        <a14:foregroundMark x1="37427" y1="92130" x2="37427" y2="92130"/>
                        <a14:foregroundMark x1="45614" y1="87963" x2="45614" y2="87963"/>
                        <a14:foregroundMark x1="57310" y1="88889" x2="57310" y2="88889"/>
                        <a14:foregroundMark x1="53216" y1="7870" x2="53216" y2="7870"/>
                        <a14:backgroundMark x1="27485" y1="13426" x2="23977" y2="19444"/>
                        <a14:backgroundMark x1="83041" y1="51389" x2="76608" y2="51389"/>
                        <a14:backgroundMark x1="76608" y1="54167" x2="73684" y2="59722"/>
                        <a14:backgroundMark x1="77778" y1="58333" x2="77778" y2="65278"/>
                        <a14:backgroundMark x1="77193" y1="62037" x2="77193" y2="62963"/>
                        <a14:backgroundMark x1="77778" y1="54630" x2="73099" y2="532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02" y="2093096"/>
            <a:ext cx="1421962" cy="1796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52F851-9B66-4EF4-8194-BD8B595CD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90351" l="9884" r="89535">
                        <a14:foregroundMark x1="43023" y1="26754" x2="47093" y2="50000"/>
                        <a14:foregroundMark x1="57558" y1="8333" x2="57558" y2="8333"/>
                        <a14:foregroundMark x1="89535" y1="28070" x2="89535" y2="28070"/>
                        <a14:foregroundMark x1="34302" y1="66228" x2="58140" y2="68421"/>
                        <a14:foregroundMark x1="28488" y1="88158" x2="28488" y2="88158"/>
                        <a14:foregroundMark x1="37791" y1="87281" x2="37791" y2="87281"/>
                        <a14:foregroundMark x1="53488" y1="86404" x2="53488" y2="86404"/>
                        <a14:foregroundMark x1="51163" y1="90351" x2="51163" y2="90351"/>
                        <a14:foregroundMark x1="62209" y1="30702" x2="57558" y2="53070"/>
                        <a14:foregroundMark x1="57558" y1="53070" x2="57558" y2="53070"/>
                        <a14:foregroundMark x1="45349" y1="43421" x2="38372" y2="49561"/>
                        <a14:foregroundMark x1="18605" y1="65351" x2="18605" y2="65351"/>
                        <a14:foregroundMark x1="20930" y1="67544" x2="20930" y2="67544"/>
                        <a14:foregroundMark x1="23256" y1="65351" x2="23256" y2="65351"/>
                        <a14:foregroundMark x1="15698" y1="62719" x2="15698" y2="62719"/>
                        <a14:foregroundMark x1="14535" y1="66228" x2="14535" y2="66228"/>
                        <a14:foregroundMark x1="27907" y1="72807" x2="27907" y2="72807"/>
                        <a14:foregroundMark x1="61628" y1="87281" x2="61628" y2="87281"/>
                        <a14:foregroundMark x1="69767" y1="86842" x2="69767" y2="86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1789" y="2108177"/>
            <a:ext cx="1357387" cy="17993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C583AC-D2F6-4928-9316-D79761903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778" b="92000" l="9596" r="89899">
                        <a14:foregroundMark x1="48990" y1="6222" x2="48990" y2="6222"/>
                        <a14:foregroundMark x1="51515" y1="23111" x2="54545" y2="57333"/>
                        <a14:foregroundMark x1="47980" y1="51556" x2="46970" y2="60889"/>
                        <a14:foregroundMark x1="48889" y1="69333" x2="51010" y2="72000"/>
                        <a14:foregroundMark x1="47475" y1="67556" x2="48889" y2="69333"/>
                        <a14:foregroundMark x1="61111" y1="66667" x2="58081" y2="72889"/>
                        <a14:foregroundMark x1="31818" y1="59111" x2="31818" y2="59111"/>
                        <a14:foregroundMark x1="19192" y1="44444" x2="19192" y2="44444"/>
                        <a14:foregroundMark x1="25758" y1="88444" x2="25758" y2="88444"/>
                        <a14:foregroundMark x1="28788" y1="92000" x2="28788" y2="92000"/>
                        <a14:foregroundMark x1="32828" y1="87111" x2="32828" y2="87111"/>
                        <a14:foregroundMark x1="36364" y1="91111" x2="36364" y2="91111"/>
                        <a14:foregroundMark x1="41919" y1="87556" x2="41919" y2="87556"/>
                        <a14:foregroundMark x1="45960" y1="89778" x2="45960" y2="89778"/>
                        <a14:foregroundMark x1="59596" y1="88889" x2="59596" y2="88889"/>
                        <a14:foregroundMark x1="68182" y1="89333" x2="68182" y2="89333"/>
                        <a14:foregroundMark x1="76768" y1="89333" x2="76768" y2="89333"/>
                        <a14:foregroundMark x1="75758" y1="91111" x2="75758" y2="91111"/>
                        <a14:foregroundMark x1="50000" y1="91556" x2="50000" y2="91556"/>
                        <a14:backgroundMark x1="47980" y1="90667" x2="47980" y2="90667"/>
                        <a14:backgroundMark x1="23232" y1="55556" x2="23232" y2="55556"/>
                        <a14:backgroundMark x1="24747" y1="43556" x2="24747" y2="43556"/>
                        <a14:backgroundMark x1="42424" y1="69333" x2="42424" y2="6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6281" y="2152439"/>
            <a:ext cx="1505508" cy="17108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2FCFF9-220D-42DD-A963-7E19CAC80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6284" y="654429"/>
            <a:ext cx="3327814" cy="24183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23D65F-FA0D-4E2A-9913-14A0428C8DCB}"/>
              </a:ext>
            </a:extLst>
          </p:cNvPr>
          <p:cNvSpPr txBox="1"/>
          <p:nvPr/>
        </p:nvSpPr>
        <p:spPr>
          <a:xfrm>
            <a:off x="1039613" y="4149947"/>
            <a:ext cx="6096000" cy="67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총 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2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학기로 구성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(1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-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방학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-2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D4602C-D9B5-4B50-94F2-0E096BEAC9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43" b="91732" l="9794" r="89691">
                        <a14:foregroundMark x1="41753" y1="31102" x2="53608" y2="53543"/>
                        <a14:foregroundMark x1="31959" y1="88583" x2="31959" y2="88583"/>
                        <a14:foregroundMark x1="40722" y1="88976" x2="40722" y2="88976"/>
                        <a14:foregroundMark x1="46392" y1="89370" x2="46392" y2="89370"/>
                        <a14:foregroundMark x1="49485" y1="91732" x2="49485" y2="91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9176" y="2040337"/>
            <a:ext cx="1392298" cy="1822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745977-C90E-4052-926F-DDC7417E6E77}"/>
              </a:ext>
            </a:extLst>
          </p:cNvPr>
          <p:cNvSpPr txBox="1"/>
          <p:nvPr/>
        </p:nvSpPr>
        <p:spPr>
          <a:xfrm>
            <a:off x="8016284" y="3154836"/>
            <a:ext cx="2791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선택 과정 예시</a:t>
            </a:r>
            <a:r>
              <a:rPr lang="en-US" altLang="ko-KR" sz="2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)</a:t>
            </a:r>
          </a:p>
          <a:p>
            <a:r>
              <a:rPr lang="ko-KR" altLang="en-US" sz="22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학기 시작 전 상담 과정에서 선택한 대답에 따라 전공 결정 가능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9799087-D46D-4D3D-854D-9F95F8EF8E71}"/>
              </a:ext>
            </a:extLst>
          </p:cNvPr>
          <p:cNvGrpSpPr/>
          <p:nvPr/>
        </p:nvGrpSpPr>
        <p:grpSpPr>
          <a:xfrm>
            <a:off x="819027" y="4646760"/>
            <a:ext cx="10525071" cy="1691291"/>
            <a:chOff x="819027" y="4646760"/>
            <a:chExt cx="10525071" cy="1691291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508EB92-386C-4B7A-A753-4EFC27B1E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709" b="91262" l="9697" r="91515">
                          <a14:foregroundMark x1="55758" y1="32524" x2="56364" y2="32524"/>
                          <a14:foregroundMark x1="92121" y1="34951" x2="92121" y2="34951"/>
                          <a14:foregroundMark x1="58182" y1="47087" x2="52727" y2="47087"/>
                          <a14:foregroundMark x1="51515" y1="47087" x2="51515" y2="47087"/>
                          <a14:foregroundMark x1="38788" y1="48058" x2="73333" y2="50971"/>
                          <a14:foregroundMark x1="73333" y1="50971" x2="41212" y2="43204"/>
                          <a14:foregroundMark x1="41212" y1="43204" x2="40606" y2="43204"/>
                          <a14:foregroundMark x1="50303" y1="38835" x2="53333" y2="65049"/>
                          <a14:foregroundMark x1="53333" y1="65049" x2="52727" y2="69903"/>
                          <a14:foregroundMark x1="43636" y1="70388" x2="43636" y2="70388"/>
                          <a14:foregroundMark x1="46061" y1="65049" x2="46061" y2="65049"/>
                          <a14:foregroundMark x1="41212" y1="63592" x2="36970" y2="68932"/>
                          <a14:foregroundMark x1="61818" y1="64078" x2="69697" y2="68932"/>
                          <a14:foregroundMark x1="47879" y1="82524" x2="49697" y2="91262"/>
                          <a14:foregroundMark x1="69259" y1="85692" x2="69588" y2="85753"/>
                          <a14:foregroundMark x1="65249" y1="84951" x2="67553" y2="85377"/>
                          <a14:foregroundMark x1="60000" y1="83981" x2="62625" y2="84466"/>
                          <a14:backgroundMark x1="73939" y1="85922" x2="73939" y2="85922"/>
                          <a14:backgroundMark x1="69697" y1="84951" x2="69697" y2="84951"/>
                          <a14:backgroundMark x1="75758" y1="85922" x2="75758" y2="85922"/>
                          <a14:backgroundMark x1="72727" y1="86893" x2="69697" y2="85922"/>
                          <a14:backgroundMark x1="69091" y1="85437" x2="67273" y2="84951"/>
                          <a14:backgroundMark x1="66667" y1="84466" x2="66667" y2="84466"/>
                          <a14:backgroundMark x1="64848" y1="84466" x2="64848" y2="84466"/>
                          <a14:backgroundMark x1="65455" y1="85922" x2="65455" y2="85922"/>
                          <a14:backgroundMark x1="66667" y1="85922" x2="66667" y2="85922"/>
                          <a14:backgroundMark x1="66667" y1="85922" x2="66667" y2="85922"/>
                          <a14:backgroundMark x1="66061" y1="85437" x2="66061" y2="85437"/>
                          <a14:backgroundMark x1="74545" y1="85922" x2="74545" y2="85922"/>
                          <a14:backgroundMark x1="74545" y1="86408" x2="74545" y2="86408"/>
                          <a14:backgroundMark x1="74545" y1="86408" x2="75152" y2="88350"/>
                          <a14:backgroundMark x1="76364" y1="86408" x2="70303" y2="84466"/>
                          <a14:backgroundMark x1="70909" y1="84466" x2="70909" y2="84951"/>
                          <a14:backgroundMark x1="66667" y1="84951" x2="66667" y2="84951"/>
                          <a14:backgroundMark x1="66061" y1="84951" x2="66061" y2="84951"/>
                          <a14:backgroundMark x1="64848" y1="85437" x2="64848" y2="854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9027" y="4646760"/>
              <a:ext cx="1354675" cy="1691291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7D7E364-DAF0-438E-A89C-4A30170F5A53}"/>
                </a:ext>
              </a:extLst>
            </p:cNvPr>
            <p:cNvGrpSpPr/>
            <p:nvPr/>
          </p:nvGrpSpPr>
          <p:grpSpPr>
            <a:xfrm>
              <a:off x="2309391" y="4715324"/>
              <a:ext cx="9034707" cy="1561398"/>
              <a:chOff x="2309391" y="4715324"/>
              <a:chExt cx="9034707" cy="156139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B9870B3-439D-4980-9A42-DFF7725D6969}"/>
                  </a:ext>
                </a:extLst>
              </p:cNvPr>
              <p:cNvSpPr/>
              <p:nvPr/>
            </p:nvSpPr>
            <p:spPr>
              <a:xfrm>
                <a:off x="3001054" y="4957482"/>
                <a:ext cx="770965" cy="12974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  <a:latin typeface="김남윤체" panose="03030502000000000000" pitchFamily="66" charset="-127"/>
                    <a:ea typeface="김남윤체" panose="03030502000000000000" pitchFamily="66" charset="-127"/>
                  </a:rPr>
                  <a:t>전공결정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A49E7C9-BC49-4A5A-A36A-5C9EEE49CB17}"/>
                  </a:ext>
                </a:extLst>
              </p:cNvPr>
              <p:cNvSpPr/>
              <p:nvPr/>
            </p:nvSpPr>
            <p:spPr>
              <a:xfrm>
                <a:off x="4415809" y="4964341"/>
                <a:ext cx="1570556" cy="12974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김남윤체" panose="03030502000000000000" pitchFamily="66" charset="-127"/>
                    <a:ea typeface="김남윤체" panose="03030502000000000000" pitchFamily="66" charset="-127"/>
                  </a:rPr>
                  <a:t>1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김남윤체" panose="03030502000000000000" pitchFamily="66" charset="-127"/>
                    <a:ea typeface="김남윤체" panose="03030502000000000000" pitchFamily="66" charset="-127"/>
                  </a:rPr>
                  <a:t>학기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0242B0C-A14D-4A89-8C2A-334587C1AA6D}"/>
                  </a:ext>
                </a:extLst>
              </p:cNvPr>
              <p:cNvSpPr/>
              <p:nvPr/>
            </p:nvSpPr>
            <p:spPr>
              <a:xfrm>
                <a:off x="6348627" y="4957482"/>
                <a:ext cx="770965" cy="12974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>
                    <a:solidFill>
                      <a:schemeClr val="tx1"/>
                    </a:solidFill>
                    <a:latin typeface="김남윤체" panose="03030502000000000000" pitchFamily="66" charset="-127"/>
                    <a:ea typeface="김남윤체" panose="03030502000000000000" pitchFamily="66" charset="-127"/>
                  </a:rPr>
                  <a:t>여름방학</a:t>
                </a: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DF43F0D0-FE1C-4349-AD48-04D04A076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9596" b="92929" l="9756" r="89634">
                            <a14:foregroundMark x1="48780" y1="29798" x2="41463" y2="61616"/>
                            <a14:foregroundMark x1="40854" y1="29293" x2="42683" y2="56061"/>
                            <a14:foregroundMark x1="60366" y1="33333" x2="51220" y2="56061"/>
                            <a14:foregroundMark x1="48171" y1="60101" x2="50000" y2="68687"/>
                            <a14:foregroundMark x1="50610" y1="63636" x2="64634" y2="68182"/>
                            <a14:foregroundMark x1="40854" y1="61616" x2="26220" y2="67172"/>
                            <a14:foregroundMark x1="40854" y1="80808" x2="48171" y2="87879"/>
                            <a14:foregroundMark x1="51220" y1="92929" x2="51220" y2="92929"/>
                            <a14:foregroundMark x1="38415" y1="57071" x2="38415" y2="57071"/>
                            <a14:foregroundMark x1="21341" y1="74242" x2="21341" y2="74242"/>
                            <a14:foregroundMark x1="21341" y1="75253" x2="21341" y2="75253"/>
                            <a14:foregroundMark x1="21341" y1="75253" x2="21341" y2="75253"/>
                            <a14:foregroundMark x1="20732" y1="74747" x2="20732" y2="74747"/>
                            <a14:foregroundMark x1="23171" y1="83333" x2="23171" y2="83333"/>
                            <a14:foregroundMark x1="35366" y1="87374" x2="35366" y2="87374"/>
                            <a14:foregroundMark x1="60976" y1="87374" x2="60976" y2="87374"/>
                            <a14:foregroundMark x1="68293" y1="86364" x2="68293" y2="86364"/>
                            <a14:foregroundMark x1="70732" y1="76768" x2="70732" y2="76768"/>
                            <a14:foregroundMark x1="65854" y1="62626" x2="65854" y2="62626"/>
                            <a14:foregroundMark x1="72561" y1="61111" x2="72561" y2="61111"/>
                            <a14:foregroundMark x1="17683" y1="78283" x2="17683" y2="78283"/>
                            <a14:foregroundMark x1="18902" y1="59596" x2="18902" y2="59596"/>
                            <a14:foregroundMark x1="23780" y1="61616" x2="23780" y2="61616"/>
                            <a14:foregroundMark x1="26220" y1="18182" x2="26220" y2="18182"/>
                            <a14:foregroundMark x1="21951" y1="25758" x2="21951" y2="25758"/>
                            <a14:foregroundMark x1="76220" y1="17677" x2="76220" y2="17677"/>
                            <a14:foregroundMark x1="73171" y1="28788" x2="73171" y2="28788"/>
                            <a14:foregroundMark x1="68902" y1="18182" x2="68902" y2="18182"/>
                            <a14:foregroundMark x1="67683" y1="22222" x2="67683" y2="22222"/>
                            <a14:foregroundMark x1="33537" y1="19697" x2="33537" y2="19697"/>
                            <a14:foregroundMark x1="31707" y1="23737" x2="31707" y2="23737"/>
                            <a14:foregroundMark x1="26829" y1="19192" x2="26829" y2="19192"/>
                            <a14:foregroundMark x1="26829" y1="19192" x2="26829" y2="19192"/>
                            <a14:foregroundMark x1="26829" y1="19192" x2="26829" y2="19192"/>
                            <a14:foregroundMark x1="33537" y1="41919" x2="33537" y2="41919"/>
                            <a14:backgroundMark x1="31707" y1="23232" x2="31707" y2="23232"/>
                            <a14:backgroundMark x1="67683" y1="21717" x2="67683" y2="21717"/>
                            <a14:backgroundMark x1="22561" y1="61111" x2="22561" y2="61111"/>
                            <a14:backgroundMark x1="20732" y1="73232" x2="20732" y2="73232"/>
                            <a14:backgroundMark x1="21951" y1="76263" x2="21951" y2="76263"/>
                            <a14:backgroundMark x1="18293" y1="79293" x2="18293" y2="79293"/>
                            <a14:backgroundMark x1="65854" y1="61616" x2="65854" y2="616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050819" y="4715324"/>
                <a:ext cx="1293279" cy="1561398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DF7CBC4-9C41-471C-89AA-9CF522B849EF}"/>
                  </a:ext>
                </a:extLst>
              </p:cNvPr>
              <p:cNvSpPr/>
              <p:nvPr/>
            </p:nvSpPr>
            <p:spPr>
              <a:xfrm>
                <a:off x="7616189" y="4964341"/>
                <a:ext cx="1570556" cy="1297411"/>
              </a:xfrm>
              <a:prstGeom prst="rect">
                <a:avLst/>
              </a:prstGeom>
              <a:solidFill>
                <a:srgbClr val="FA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김남윤체" panose="03030502000000000000" pitchFamily="66" charset="-127"/>
                    <a:ea typeface="김남윤체" panose="03030502000000000000" pitchFamily="66" charset="-127"/>
                  </a:rPr>
                  <a:t>2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김남윤체" panose="03030502000000000000" pitchFamily="66" charset="-127"/>
                    <a:ea typeface="김남윤체" panose="03030502000000000000" pitchFamily="66" charset="-127"/>
                  </a:rPr>
                  <a:t>학기</a:t>
                </a:r>
              </a:p>
            </p:txBody>
          </p:sp>
          <p:sp>
            <p:nvSpPr>
              <p:cNvPr id="39" name="그래픽 37" descr="오른쪽 캐럿 단색으로 채워진">
                <a:extLst>
                  <a:ext uri="{FF2B5EF4-FFF2-40B4-BE49-F238E27FC236}">
                    <a16:creationId xmlns:a16="http://schemas.microsoft.com/office/drawing/2014/main" id="{F315B720-7158-4076-8E7E-D92911152EF2}"/>
                  </a:ext>
                </a:extLst>
              </p:cNvPr>
              <p:cNvSpPr/>
              <p:nvPr/>
            </p:nvSpPr>
            <p:spPr>
              <a:xfrm>
                <a:off x="3980921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그래픽 37" descr="오른쪽 캐럿 단색으로 채워진">
                <a:extLst>
                  <a:ext uri="{FF2B5EF4-FFF2-40B4-BE49-F238E27FC236}">
                    <a16:creationId xmlns:a16="http://schemas.microsoft.com/office/drawing/2014/main" id="{2EDE0090-735D-463C-A0C3-F6B3288925B1}"/>
                  </a:ext>
                </a:extLst>
              </p:cNvPr>
              <p:cNvSpPr/>
              <p:nvPr/>
            </p:nvSpPr>
            <p:spPr>
              <a:xfrm>
                <a:off x="7253224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solidFill>
                <a:srgbClr val="0C2D83"/>
              </a:solidFill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그래픽 37" descr="오른쪽 캐럿 단색으로 채워진">
                <a:extLst>
                  <a:ext uri="{FF2B5EF4-FFF2-40B4-BE49-F238E27FC236}">
                    <a16:creationId xmlns:a16="http://schemas.microsoft.com/office/drawing/2014/main" id="{E0CDED57-5326-4997-B946-91F83435629F}"/>
                  </a:ext>
                </a:extLst>
              </p:cNvPr>
              <p:cNvSpPr/>
              <p:nvPr/>
            </p:nvSpPr>
            <p:spPr>
              <a:xfrm>
                <a:off x="6072172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F0851542-60C0-4B45-A4EB-712979343CF4}"/>
                  </a:ext>
                </a:extLst>
              </p:cNvPr>
              <p:cNvGrpSpPr/>
              <p:nvPr/>
            </p:nvGrpSpPr>
            <p:grpSpPr>
              <a:xfrm>
                <a:off x="9344864" y="5415322"/>
                <a:ext cx="341663" cy="394517"/>
                <a:chOff x="9344864" y="5415322"/>
                <a:chExt cx="341663" cy="394517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42" name="그래픽 37" descr="오른쪽 캐럿 단색으로 채워진">
                  <a:extLst>
                    <a:ext uri="{FF2B5EF4-FFF2-40B4-BE49-F238E27FC236}">
                      <a16:creationId xmlns:a16="http://schemas.microsoft.com/office/drawing/2014/main" id="{CB1329E4-4693-4D5E-98A7-E779ACC67D2F}"/>
                    </a:ext>
                  </a:extLst>
                </p:cNvPr>
                <p:cNvSpPr/>
                <p:nvPr/>
              </p:nvSpPr>
              <p:spPr>
                <a:xfrm>
                  <a:off x="9344864" y="5415322"/>
                  <a:ext cx="226864" cy="394517"/>
                </a:xfrm>
                <a:custGeom>
                  <a:avLst/>
                  <a:gdLst>
                    <a:gd name="connsiteX0" fmla="*/ 29631 w 226864"/>
                    <a:gd name="connsiteY0" fmla="*/ 394518 h 394517"/>
                    <a:gd name="connsiteX1" fmla="*/ 7 w 226864"/>
                    <a:gd name="connsiteY1" fmla="*/ 364901 h 394517"/>
                    <a:gd name="connsiteX2" fmla="*/ 167625 w 226864"/>
                    <a:gd name="connsiteY2" fmla="*/ 197283 h 394517"/>
                    <a:gd name="connsiteX3" fmla="*/ 0 w 226864"/>
                    <a:gd name="connsiteY3" fmla="*/ 29617 h 394517"/>
                    <a:gd name="connsiteX4" fmla="*/ 29624 w 226864"/>
                    <a:gd name="connsiteY4" fmla="*/ 0 h 394517"/>
                    <a:gd name="connsiteX5" fmla="*/ 226865 w 226864"/>
                    <a:gd name="connsiteY5" fmla="*/ 197283 h 394517"/>
                    <a:gd name="connsiteX6" fmla="*/ 29631 w 226864"/>
                    <a:gd name="connsiteY6" fmla="*/ 394518 h 394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4" h="394517">
                      <a:moveTo>
                        <a:pt x="29631" y="394518"/>
                      </a:moveTo>
                      <a:lnTo>
                        <a:pt x="7" y="364901"/>
                      </a:lnTo>
                      <a:lnTo>
                        <a:pt x="167625" y="197283"/>
                      </a:lnTo>
                      <a:lnTo>
                        <a:pt x="0" y="29617"/>
                      </a:lnTo>
                      <a:lnTo>
                        <a:pt x="29624" y="0"/>
                      </a:lnTo>
                      <a:lnTo>
                        <a:pt x="226865" y="197283"/>
                      </a:lnTo>
                      <a:lnTo>
                        <a:pt x="29631" y="394518"/>
                      </a:lnTo>
                      <a:close/>
                    </a:path>
                  </a:pathLst>
                </a:custGeom>
                <a:grpFill/>
                <a:ln w="69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그래픽 37" descr="오른쪽 캐럿 단색으로 채워진">
                  <a:extLst>
                    <a:ext uri="{FF2B5EF4-FFF2-40B4-BE49-F238E27FC236}">
                      <a16:creationId xmlns:a16="http://schemas.microsoft.com/office/drawing/2014/main" id="{E0B62EE1-99D0-45CD-89CD-1087B4C4F236}"/>
                    </a:ext>
                  </a:extLst>
                </p:cNvPr>
                <p:cNvSpPr/>
                <p:nvPr/>
              </p:nvSpPr>
              <p:spPr>
                <a:xfrm>
                  <a:off x="9459663" y="5415322"/>
                  <a:ext cx="226864" cy="394517"/>
                </a:xfrm>
                <a:custGeom>
                  <a:avLst/>
                  <a:gdLst>
                    <a:gd name="connsiteX0" fmla="*/ 29631 w 226864"/>
                    <a:gd name="connsiteY0" fmla="*/ 394518 h 394517"/>
                    <a:gd name="connsiteX1" fmla="*/ 7 w 226864"/>
                    <a:gd name="connsiteY1" fmla="*/ 364901 h 394517"/>
                    <a:gd name="connsiteX2" fmla="*/ 167625 w 226864"/>
                    <a:gd name="connsiteY2" fmla="*/ 197283 h 394517"/>
                    <a:gd name="connsiteX3" fmla="*/ 0 w 226864"/>
                    <a:gd name="connsiteY3" fmla="*/ 29617 h 394517"/>
                    <a:gd name="connsiteX4" fmla="*/ 29624 w 226864"/>
                    <a:gd name="connsiteY4" fmla="*/ 0 h 394517"/>
                    <a:gd name="connsiteX5" fmla="*/ 226865 w 226864"/>
                    <a:gd name="connsiteY5" fmla="*/ 197283 h 394517"/>
                    <a:gd name="connsiteX6" fmla="*/ 29631 w 226864"/>
                    <a:gd name="connsiteY6" fmla="*/ 394518 h 394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4" h="394517">
                      <a:moveTo>
                        <a:pt x="29631" y="394518"/>
                      </a:moveTo>
                      <a:lnTo>
                        <a:pt x="7" y="364901"/>
                      </a:lnTo>
                      <a:lnTo>
                        <a:pt x="167625" y="197283"/>
                      </a:lnTo>
                      <a:lnTo>
                        <a:pt x="0" y="29617"/>
                      </a:lnTo>
                      <a:lnTo>
                        <a:pt x="29624" y="0"/>
                      </a:lnTo>
                      <a:lnTo>
                        <a:pt x="226865" y="197283"/>
                      </a:lnTo>
                      <a:lnTo>
                        <a:pt x="29631" y="394518"/>
                      </a:lnTo>
                      <a:close/>
                    </a:path>
                  </a:pathLst>
                </a:custGeom>
                <a:grpFill/>
                <a:ln w="69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771C5E1-E719-4AB5-80DD-1412F60A93A3}"/>
                  </a:ext>
                </a:extLst>
              </p:cNvPr>
              <p:cNvGrpSpPr/>
              <p:nvPr/>
            </p:nvGrpSpPr>
            <p:grpSpPr>
              <a:xfrm>
                <a:off x="2309391" y="5415322"/>
                <a:ext cx="330876" cy="394517"/>
                <a:chOff x="2309391" y="5415322"/>
                <a:chExt cx="330876" cy="394517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4" name="그래픽 37" descr="오른쪽 캐럿 단색으로 채워진">
                  <a:extLst>
                    <a:ext uri="{FF2B5EF4-FFF2-40B4-BE49-F238E27FC236}">
                      <a16:creationId xmlns:a16="http://schemas.microsoft.com/office/drawing/2014/main" id="{E79FA235-C147-4158-A3CE-142AD5E3538B}"/>
                    </a:ext>
                  </a:extLst>
                </p:cNvPr>
                <p:cNvSpPr/>
                <p:nvPr/>
              </p:nvSpPr>
              <p:spPr>
                <a:xfrm>
                  <a:off x="2309391" y="5415322"/>
                  <a:ext cx="226864" cy="394517"/>
                </a:xfrm>
                <a:custGeom>
                  <a:avLst/>
                  <a:gdLst>
                    <a:gd name="connsiteX0" fmla="*/ 29631 w 226864"/>
                    <a:gd name="connsiteY0" fmla="*/ 394518 h 394517"/>
                    <a:gd name="connsiteX1" fmla="*/ 7 w 226864"/>
                    <a:gd name="connsiteY1" fmla="*/ 364901 h 394517"/>
                    <a:gd name="connsiteX2" fmla="*/ 167625 w 226864"/>
                    <a:gd name="connsiteY2" fmla="*/ 197283 h 394517"/>
                    <a:gd name="connsiteX3" fmla="*/ 0 w 226864"/>
                    <a:gd name="connsiteY3" fmla="*/ 29617 h 394517"/>
                    <a:gd name="connsiteX4" fmla="*/ 29624 w 226864"/>
                    <a:gd name="connsiteY4" fmla="*/ 0 h 394517"/>
                    <a:gd name="connsiteX5" fmla="*/ 226865 w 226864"/>
                    <a:gd name="connsiteY5" fmla="*/ 197283 h 394517"/>
                    <a:gd name="connsiteX6" fmla="*/ 29631 w 226864"/>
                    <a:gd name="connsiteY6" fmla="*/ 394518 h 394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4" h="394517">
                      <a:moveTo>
                        <a:pt x="29631" y="394518"/>
                      </a:moveTo>
                      <a:lnTo>
                        <a:pt x="7" y="364901"/>
                      </a:lnTo>
                      <a:lnTo>
                        <a:pt x="167625" y="197283"/>
                      </a:lnTo>
                      <a:lnTo>
                        <a:pt x="0" y="29617"/>
                      </a:lnTo>
                      <a:lnTo>
                        <a:pt x="29624" y="0"/>
                      </a:lnTo>
                      <a:lnTo>
                        <a:pt x="226865" y="197283"/>
                      </a:lnTo>
                      <a:lnTo>
                        <a:pt x="29631" y="394518"/>
                      </a:lnTo>
                      <a:close/>
                    </a:path>
                  </a:pathLst>
                </a:custGeom>
                <a:grpFill/>
                <a:ln w="69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그래픽 37" descr="오른쪽 캐럿 단색으로 채워진">
                  <a:extLst>
                    <a:ext uri="{FF2B5EF4-FFF2-40B4-BE49-F238E27FC236}">
                      <a16:creationId xmlns:a16="http://schemas.microsoft.com/office/drawing/2014/main" id="{FADB0F07-3D1A-4B11-A9B8-01E26775364C}"/>
                    </a:ext>
                  </a:extLst>
                </p:cNvPr>
                <p:cNvSpPr/>
                <p:nvPr/>
              </p:nvSpPr>
              <p:spPr>
                <a:xfrm>
                  <a:off x="2413403" y="5415322"/>
                  <a:ext cx="226864" cy="394517"/>
                </a:xfrm>
                <a:custGeom>
                  <a:avLst/>
                  <a:gdLst>
                    <a:gd name="connsiteX0" fmla="*/ 29631 w 226864"/>
                    <a:gd name="connsiteY0" fmla="*/ 394518 h 394517"/>
                    <a:gd name="connsiteX1" fmla="*/ 7 w 226864"/>
                    <a:gd name="connsiteY1" fmla="*/ 364901 h 394517"/>
                    <a:gd name="connsiteX2" fmla="*/ 167625 w 226864"/>
                    <a:gd name="connsiteY2" fmla="*/ 197283 h 394517"/>
                    <a:gd name="connsiteX3" fmla="*/ 0 w 226864"/>
                    <a:gd name="connsiteY3" fmla="*/ 29617 h 394517"/>
                    <a:gd name="connsiteX4" fmla="*/ 29624 w 226864"/>
                    <a:gd name="connsiteY4" fmla="*/ 0 h 394517"/>
                    <a:gd name="connsiteX5" fmla="*/ 226865 w 226864"/>
                    <a:gd name="connsiteY5" fmla="*/ 197283 h 394517"/>
                    <a:gd name="connsiteX6" fmla="*/ 29631 w 226864"/>
                    <a:gd name="connsiteY6" fmla="*/ 394518 h 394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4" h="394517">
                      <a:moveTo>
                        <a:pt x="29631" y="394518"/>
                      </a:moveTo>
                      <a:lnTo>
                        <a:pt x="7" y="364901"/>
                      </a:lnTo>
                      <a:lnTo>
                        <a:pt x="167625" y="197283"/>
                      </a:lnTo>
                      <a:lnTo>
                        <a:pt x="0" y="29617"/>
                      </a:lnTo>
                      <a:lnTo>
                        <a:pt x="29624" y="0"/>
                      </a:lnTo>
                      <a:lnTo>
                        <a:pt x="226865" y="197283"/>
                      </a:lnTo>
                      <a:lnTo>
                        <a:pt x="29631" y="394518"/>
                      </a:lnTo>
                      <a:close/>
                    </a:path>
                  </a:pathLst>
                </a:custGeom>
                <a:grpFill/>
                <a:ln w="69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74306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D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55E94-0243-4906-84EA-7AAF79929263}"/>
              </a:ext>
            </a:extLst>
          </p:cNvPr>
          <p:cNvSpPr/>
          <p:nvPr/>
        </p:nvSpPr>
        <p:spPr>
          <a:xfrm>
            <a:off x="340659" y="259976"/>
            <a:ext cx="11546541" cy="6248399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D8AF1C-0821-4006-9028-C108FDA109AA}"/>
              </a:ext>
            </a:extLst>
          </p:cNvPr>
          <p:cNvGrpSpPr/>
          <p:nvPr/>
        </p:nvGrpSpPr>
        <p:grpSpPr>
          <a:xfrm>
            <a:off x="398823" y="344975"/>
            <a:ext cx="2304161" cy="878920"/>
            <a:chOff x="5151602" y="702611"/>
            <a:chExt cx="2023858" cy="771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1460F-EFF7-4CF4-A486-6032E82526E5}"/>
                </a:ext>
              </a:extLst>
            </p:cNvPr>
            <p:cNvSpPr txBox="1"/>
            <p:nvPr/>
          </p:nvSpPr>
          <p:spPr>
            <a:xfrm>
              <a:off x="5478660" y="929341"/>
              <a:ext cx="1696800" cy="513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OCR A Extended" panose="02010509020102010303" pitchFamily="50" charset="0"/>
                  <a:ea typeface="김남윤체" panose="03030502000000000000" pitchFamily="66" charset="-127"/>
                </a:rPr>
                <a:t>송이 메이커</a:t>
              </a:r>
              <a:endParaRPr lang="en-US" altLang="ko-KR" sz="3200" dirty="0">
                <a:latin typeface="OCR A Extended" panose="02010509020102010303" pitchFamily="50" charset="0"/>
                <a:ea typeface="김남윤체" panose="03030502000000000000" pitchFamily="66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48C18-07A2-4932-89BF-5D54A4871017}"/>
                </a:ext>
              </a:extLst>
            </p:cNvPr>
            <p:cNvSpPr txBox="1"/>
            <p:nvPr/>
          </p:nvSpPr>
          <p:spPr>
            <a:xfrm rot="21116058">
              <a:off x="5333761" y="906905"/>
              <a:ext cx="761357" cy="56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김남윤체" panose="03030502000000000000" pitchFamily="66" charset="-127"/>
                  <a:ea typeface="김남윤체" panose="03030502000000000000" pitchFamily="66" charset="-127"/>
                </a:rPr>
                <a:t>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B7DC3B5-9A84-40F9-B3E4-9E4D52ED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3985" l="435" r="98696">
                          <a14:foregroundMark x1="7500" y1="36842" x2="7500" y2="36842"/>
                          <a14:foregroundMark x1="6957" y1="31203" x2="6957" y2="31203"/>
                          <a14:foregroundMark x1="4022" y1="22368" x2="4022" y2="22368"/>
                          <a14:foregroundMark x1="30652" y1="7143" x2="30652" y2="7143"/>
                          <a14:foregroundMark x1="94457" y1="31391" x2="94457" y2="31391"/>
                          <a14:foregroundMark x1="98696" y1="32519" x2="98696" y2="32519"/>
                          <a14:foregroundMark x1="435" y1="21241" x2="435" y2="21241"/>
                          <a14:foregroundMark x1="82935" y1="93985" x2="82935" y2="939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1742">
              <a:off x="5151602" y="702611"/>
              <a:ext cx="513055" cy="368062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323E2-AF2A-4AEF-8ECD-BFE611CDC384}"/>
              </a:ext>
            </a:extLst>
          </p:cNvPr>
          <p:cNvCxnSpPr>
            <a:cxnSpLocks/>
          </p:cNvCxnSpPr>
          <p:nvPr/>
        </p:nvCxnSpPr>
        <p:spPr>
          <a:xfrm>
            <a:off x="208579" y="1212663"/>
            <a:ext cx="2494405" cy="0"/>
          </a:xfrm>
          <a:prstGeom prst="line">
            <a:avLst/>
          </a:prstGeom>
          <a:ln>
            <a:solidFill>
              <a:srgbClr val="0C2D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594E75-AFB7-4732-ACF0-3EC96C28D95A}"/>
              </a:ext>
            </a:extLst>
          </p:cNvPr>
          <p:cNvSpPr txBox="1"/>
          <p:nvPr/>
        </p:nvSpPr>
        <p:spPr>
          <a:xfrm>
            <a:off x="956470" y="1598271"/>
            <a:ext cx="5062604" cy="1316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전공수업 선택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,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수업 당 </a:t>
            </a: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3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회의 미니게임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&gt;&gt;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미니게임을 통해 얻는 </a:t>
            </a:r>
            <a:r>
              <a:rPr lang="ko-KR" altLang="en-US" sz="28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정도는 다양함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1C0FC3-3AFE-494B-8BF3-DB7BA979318F}"/>
              </a:ext>
            </a:extLst>
          </p:cNvPr>
          <p:cNvGrpSpPr/>
          <p:nvPr/>
        </p:nvGrpSpPr>
        <p:grpSpPr>
          <a:xfrm>
            <a:off x="3142037" y="428376"/>
            <a:ext cx="8245763" cy="1026307"/>
            <a:chOff x="3142037" y="428376"/>
            <a:chExt cx="8245763" cy="102630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7B6F291-27BA-47AD-8F49-A47B45E9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09" b="91262" l="9697" r="91515">
                          <a14:foregroundMark x1="55758" y1="32524" x2="56364" y2="32524"/>
                          <a14:foregroundMark x1="92121" y1="34951" x2="92121" y2="34951"/>
                          <a14:foregroundMark x1="58182" y1="47087" x2="52727" y2="47087"/>
                          <a14:foregroundMark x1="51515" y1="47087" x2="51515" y2="47087"/>
                          <a14:foregroundMark x1="38788" y1="48058" x2="73333" y2="50971"/>
                          <a14:foregroundMark x1="73333" y1="50971" x2="41212" y2="43204"/>
                          <a14:foregroundMark x1="41212" y1="43204" x2="40606" y2="43204"/>
                          <a14:foregroundMark x1="50303" y1="38835" x2="53333" y2="65049"/>
                          <a14:foregroundMark x1="53333" y1="65049" x2="52727" y2="69903"/>
                          <a14:foregroundMark x1="43636" y1="70388" x2="43636" y2="70388"/>
                          <a14:foregroundMark x1="46061" y1="65049" x2="46061" y2="65049"/>
                          <a14:foregroundMark x1="41212" y1="63592" x2="36970" y2="68932"/>
                          <a14:foregroundMark x1="61818" y1="64078" x2="69697" y2="68932"/>
                          <a14:foregroundMark x1="47879" y1="82524" x2="49697" y2="91262"/>
                          <a14:foregroundMark x1="69259" y1="85692" x2="69588" y2="85753"/>
                          <a14:foregroundMark x1="65249" y1="84951" x2="67553" y2="85377"/>
                          <a14:foregroundMark x1="60000" y1="83981" x2="62625" y2="84466"/>
                          <a14:backgroundMark x1="73939" y1="85922" x2="73939" y2="85922"/>
                          <a14:backgroundMark x1="69697" y1="84951" x2="69697" y2="84951"/>
                          <a14:backgroundMark x1="75758" y1="85922" x2="75758" y2="85922"/>
                          <a14:backgroundMark x1="72727" y1="86893" x2="69697" y2="85922"/>
                          <a14:backgroundMark x1="69091" y1="85437" x2="67273" y2="84951"/>
                          <a14:backgroundMark x1="66667" y1="84466" x2="66667" y2="84466"/>
                          <a14:backgroundMark x1="64848" y1="84466" x2="64848" y2="84466"/>
                          <a14:backgroundMark x1="65455" y1="85922" x2="65455" y2="85922"/>
                          <a14:backgroundMark x1="66667" y1="85922" x2="66667" y2="85922"/>
                          <a14:backgroundMark x1="66667" y1="85922" x2="66667" y2="85922"/>
                          <a14:backgroundMark x1="66061" y1="85437" x2="66061" y2="85437"/>
                          <a14:backgroundMark x1="74545" y1="85922" x2="74545" y2="85922"/>
                          <a14:backgroundMark x1="74545" y1="86408" x2="74545" y2="86408"/>
                          <a14:backgroundMark x1="74545" y1="86408" x2="75152" y2="88350"/>
                          <a14:backgroundMark x1="76364" y1="86408" x2="70303" y2="84466"/>
                          <a14:backgroundMark x1="70909" y1="84466" x2="70909" y2="84951"/>
                          <a14:backgroundMark x1="66667" y1="84951" x2="66667" y2="84951"/>
                          <a14:backgroundMark x1="66061" y1="84951" x2="66061" y2="84951"/>
                          <a14:backgroundMark x1="64848" y1="85437" x2="64848" y2="854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42037" y="428376"/>
              <a:ext cx="796047" cy="993853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D987BC-6BBC-451E-B82D-836376F45614}"/>
                </a:ext>
              </a:extLst>
            </p:cNvPr>
            <p:cNvSpPr/>
            <p:nvPr/>
          </p:nvSpPr>
          <p:spPr>
            <a:xfrm>
              <a:off x="4526108" y="710478"/>
              <a:ext cx="393908" cy="662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전공</a:t>
              </a:r>
              <a:endParaRPr lang="en-US" altLang="ko-KR" sz="1300" dirty="0">
                <a:solidFill>
                  <a:schemeClr val="tx1"/>
                </a:solidFill>
                <a:latin typeface="김남윤체" panose="03030502000000000000" pitchFamily="66" charset="-127"/>
                <a:ea typeface="김남윤체" panose="03030502000000000000" pitchFamily="66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결정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60D3F62-6F59-4321-AFD1-2FEB5430EBDB}"/>
                </a:ext>
              </a:extLst>
            </p:cNvPr>
            <p:cNvSpPr/>
            <p:nvPr/>
          </p:nvSpPr>
          <p:spPr>
            <a:xfrm>
              <a:off x="5193147" y="603108"/>
              <a:ext cx="1691222" cy="8515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학기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2244F55-D837-4F18-B6A4-43FC03E55437}"/>
                </a:ext>
              </a:extLst>
            </p:cNvPr>
            <p:cNvSpPr/>
            <p:nvPr/>
          </p:nvSpPr>
          <p:spPr>
            <a:xfrm>
              <a:off x="7240578" y="710478"/>
              <a:ext cx="467222" cy="6537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여름방학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F3B4C42-410A-4AC6-8B09-71F77EFDD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96" b="92929" l="9756" r="89634">
                          <a14:foregroundMark x1="48780" y1="29798" x2="41463" y2="61616"/>
                          <a14:foregroundMark x1="40854" y1="29293" x2="42683" y2="56061"/>
                          <a14:foregroundMark x1="60366" y1="33333" x2="51220" y2="56061"/>
                          <a14:foregroundMark x1="48171" y1="60101" x2="50000" y2="68687"/>
                          <a14:foregroundMark x1="50610" y1="63636" x2="64634" y2="68182"/>
                          <a14:foregroundMark x1="40854" y1="61616" x2="26220" y2="67172"/>
                          <a14:foregroundMark x1="40854" y1="80808" x2="48171" y2="87879"/>
                          <a14:foregroundMark x1="51220" y1="92929" x2="51220" y2="92929"/>
                          <a14:foregroundMark x1="38415" y1="57071" x2="38415" y2="57071"/>
                          <a14:foregroundMark x1="21341" y1="74242" x2="21341" y2="74242"/>
                          <a14:foregroundMark x1="21341" y1="75253" x2="21341" y2="75253"/>
                          <a14:foregroundMark x1="21341" y1="75253" x2="21341" y2="75253"/>
                          <a14:foregroundMark x1="20732" y1="74747" x2="20732" y2="74747"/>
                          <a14:foregroundMark x1="23171" y1="83333" x2="23171" y2="83333"/>
                          <a14:foregroundMark x1="35366" y1="87374" x2="35366" y2="87374"/>
                          <a14:foregroundMark x1="60976" y1="87374" x2="60976" y2="87374"/>
                          <a14:foregroundMark x1="68293" y1="86364" x2="68293" y2="86364"/>
                          <a14:foregroundMark x1="70732" y1="76768" x2="70732" y2="76768"/>
                          <a14:foregroundMark x1="65854" y1="62626" x2="65854" y2="62626"/>
                          <a14:foregroundMark x1="72561" y1="61111" x2="72561" y2="61111"/>
                          <a14:foregroundMark x1="17683" y1="78283" x2="17683" y2="78283"/>
                          <a14:foregroundMark x1="18902" y1="59596" x2="18902" y2="59596"/>
                          <a14:foregroundMark x1="23780" y1="61616" x2="23780" y2="61616"/>
                          <a14:foregroundMark x1="26220" y1="18182" x2="26220" y2="18182"/>
                          <a14:foregroundMark x1="21951" y1="25758" x2="21951" y2="25758"/>
                          <a14:foregroundMark x1="76220" y1="17677" x2="76220" y2="17677"/>
                          <a14:foregroundMark x1="73171" y1="28788" x2="73171" y2="28788"/>
                          <a14:foregroundMark x1="68902" y1="18182" x2="68902" y2="18182"/>
                          <a14:foregroundMark x1="67683" y1="22222" x2="67683" y2="22222"/>
                          <a14:foregroundMark x1="33537" y1="19697" x2="33537" y2="19697"/>
                          <a14:foregroundMark x1="31707" y1="23737" x2="31707" y2="23737"/>
                          <a14:foregroundMark x1="26829" y1="19192" x2="26829" y2="19192"/>
                          <a14:foregroundMark x1="26829" y1="19192" x2="26829" y2="19192"/>
                          <a14:foregroundMark x1="26829" y1="19192" x2="26829" y2="19192"/>
                          <a14:foregroundMark x1="33537" y1="41919" x2="33537" y2="41919"/>
                          <a14:backgroundMark x1="31707" y1="23232" x2="31707" y2="23232"/>
                          <a14:backgroundMark x1="67683" y1="21717" x2="67683" y2="21717"/>
                          <a14:backgroundMark x1="22561" y1="61111" x2="22561" y2="61111"/>
                          <a14:backgroundMark x1="20732" y1="73232" x2="20732" y2="73232"/>
                          <a14:backgroundMark x1="21951" y1="76263" x2="21951" y2="76263"/>
                          <a14:backgroundMark x1="18293" y1="79293" x2="18293" y2="79293"/>
                          <a14:backgroundMark x1="65854" y1="61616" x2="65854" y2="6161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627831" y="537159"/>
              <a:ext cx="759969" cy="91752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5A3FED9-CBC4-4791-8284-DA57D83266A6}"/>
                </a:ext>
              </a:extLst>
            </p:cNvPr>
            <p:cNvSpPr/>
            <p:nvPr/>
          </p:nvSpPr>
          <p:spPr>
            <a:xfrm>
              <a:off x="8253918" y="603107"/>
              <a:ext cx="1740809" cy="851575"/>
            </a:xfrm>
            <a:prstGeom prst="rect">
              <a:avLst/>
            </a:prstGeom>
            <a:solidFill>
              <a:srgbClr val="FA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2</a:t>
              </a:r>
              <a:r>
                <a:rPr lang="ko-KR" altLang="en-US" sz="2400" dirty="0">
                  <a:solidFill>
                    <a:schemeClr val="tx1"/>
                  </a:solidFill>
                  <a:latin typeface="김남윤체" panose="03030502000000000000" pitchFamily="66" charset="-127"/>
                  <a:ea typeface="김남윤체" panose="03030502000000000000" pitchFamily="66" charset="-127"/>
                </a:rPr>
                <a:t>학기</a:t>
              </a:r>
            </a:p>
          </p:txBody>
        </p:sp>
        <p:sp>
          <p:nvSpPr>
            <p:cNvPr id="42" name="그래픽 37" descr="오른쪽 캐럿 단색으로 채워진">
              <a:extLst>
                <a:ext uri="{FF2B5EF4-FFF2-40B4-BE49-F238E27FC236}">
                  <a16:creationId xmlns:a16="http://schemas.microsoft.com/office/drawing/2014/main" id="{E460C1B4-A221-46AA-B471-1E3178668EA5}"/>
                </a:ext>
              </a:extLst>
            </p:cNvPr>
            <p:cNvSpPr/>
            <p:nvPr/>
          </p:nvSpPr>
          <p:spPr>
            <a:xfrm>
              <a:off x="5026480" y="880006"/>
              <a:ext cx="133312" cy="231830"/>
            </a:xfrm>
            <a:custGeom>
              <a:avLst/>
              <a:gdLst>
                <a:gd name="connsiteX0" fmla="*/ 29631 w 226864"/>
                <a:gd name="connsiteY0" fmla="*/ 394518 h 394517"/>
                <a:gd name="connsiteX1" fmla="*/ 7 w 226864"/>
                <a:gd name="connsiteY1" fmla="*/ 364901 h 394517"/>
                <a:gd name="connsiteX2" fmla="*/ 167625 w 226864"/>
                <a:gd name="connsiteY2" fmla="*/ 197283 h 394517"/>
                <a:gd name="connsiteX3" fmla="*/ 0 w 226864"/>
                <a:gd name="connsiteY3" fmla="*/ 29617 h 394517"/>
                <a:gd name="connsiteX4" fmla="*/ 29624 w 226864"/>
                <a:gd name="connsiteY4" fmla="*/ 0 h 394517"/>
                <a:gd name="connsiteX5" fmla="*/ 226865 w 226864"/>
                <a:gd name="connsiteY5" fmla="*/ 197283 h 394517"/>
                <a:gd name="connsiteX6" fmla="*/ 29631 w 226864"/>
                <a:gd name="connsiteY6" fmla="*/ 394518 h 3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64" h="394517">
                  <a:moveTo>
                    <a:pt x="29631" y="394518"/>
                  </a:moveTo>
                  <a:lnTo>
                    <a:pt x="7" y="364901"/>
                  </a:lnTo>
                  <a:lnTo>
                    <a:pt x="167625" y="197283"/>
                  </a:lnTo>
                  <a:lnTo>
                    <a:pt x="0" y="29617"/>
                  </a:lnTo>
                  <a:lnTo>
                    <a:pt x="29624" y="0"/>
                  </a:lnTo>
                  <a:lnTo>
                    <a:pt x="226865" y="197283"/>
                  </a:lnTo>
                  <a:lnTo>
                    <a:pt x="29631" y="3945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그래픽 37" descr="오른쪽 캐럿 단색으로 채워진">
              <a:extLst>
                <a:ext uri="{FF2B5EF4-FFF2-40B4-BE49-F238E27FC236}">
                  <a16:creationId xmlns:a16="http://schemas.microsoft.com/office/drawing/2014/main" id="{E3AE2825-C0D6-4BF3-B2CF-2904ED6D676D}"/>
                </a:ext>
              </a:extLst>
            </p:cNvPr>
            <p:cNvSpPr/>
            <p:nvPr/>
          </p:nvSpPr>
          <p:spPr>
            <a:xfrm>
              <a:off x="7837072" y="880006"/>
              <a:ext cx="133312" cy="231830"/>
            </a:xfrm>
            <a:custGeom>
              <a:avLst/>
              <a:gdLst>
                <a:gd name="connsiteX0" fmla="*/ 29631 w 226864"/>
                <a:gd name="connsiteY0" fmla="*/ 394518 h 394517"/>
                <a:gd name="connsiteX1" fmla="*/ 7 w 226864"/>
                <a:gd name="connsiteY1" fmla="*/ 364901 h 394517"/>
                <a:gd name="connsiteX2" fmla="*/ 167625 w 226864"/>
                <a:gd name="connsiteY2" fmla="*/ 197283 h 394517"/>
                <a:gd name="connsiteX3" fmla="*/ 0 w 226864"/>
                <a:gd name="connsiteY3" fmla="*/ 29617 h 394517"/>
                <a:gd name="connsiteX4" fmla="*/ 29624 w 226864"/>
                <a:gd name="connsiteY4" fmla="*/ 0 h 394517"/>
                <a:gd name="connsiteX5" fmla="*/ 226865 w 226864"/>
                <a:gd name="connsiteY5" fmla="*/ 197283 h 394517"/>
                <a:gd name="connsiteX6" fmla="*/ 29631 w 226864"/>
                <a:gd name="connsiteY6" fmla="*/ 394518 h 3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64" h="394517">
                  <a:moveTo>
                    <a:pt x="29631" y="394518"/>
                  </a:moveTo>
                  <a:lnTo>
                    <a:pt x="7" y="364901"/>
                  </a:lnTo>
                  <a:lnTo>
                    <a:pt x="167625" y="197283"/>
                  </a:lnTo>
                  <a:lnTo>
                    <a:pt x="0" y="29617"/>
                  </a:lnTo>
                  <a:lnTo>
                    <a:pt x="29624" y="0"/>
                  </a:lnTo>
                  <a:lnTo>
                    <a:pt x="226865" y="197283"/>
                  </a:lnTo>
                  <a:lnTo>
                    <a:pt x="29631" y="394518"/>
                  </a:lnTo>
                  <a:close/>
                </a:path>
              </a:pathLst>
            </a:custGeom>
            <a:solidFill>
              <a:srgbClr val="0C2D83"/>
            </a:solidFill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그래픽 37" descr="오른쪽 캐럿 단색으로 채워진">
              <a:extLst>
                <a:ext uri="{FF2B5EF4-FFF2-40B4-BE49-F238E27FC236}">
                  <a16:creationId xmlns:a16="http://schemas.microsoft.com/office/drawing/2014/main" id="{509FEC03-11E8-4E04-9309-6E31F7F08CB4}"/>
                </a:ext>
              </a:extLst>
            </p:cNvPr>
            <p:cNvSpPr/>
            <p:nvPr/>
          </p:nvSpPr>
          <p:spPr>
            <a:xfrm>
              <a:off x="7013641" y="880006"/>
              <a:ext cx="133312" cy="231830"/>
            </a:xfrm>
            <a:custGeom>
              <a:avLst/>
              <a:gdLst>
                <a:gd name="connsiteX0" fmla="*/ 29631 w 226864"/>
                <a:gd name="connsiteY0" fmla="*/ 394518 h 394517"/>
                <a:gd name="connsiteX1" fmla="*/ 7 w 226864"/>
                <a:gd name="connsiteY1" fmla="*/ 364901 h 394517"/>
                <a:gd name="connsiteX2" fmla="*/ 167625 w 226864"/>
                <a:gd name="connsiteY2" fmla="*/ 197283 h 394517"/>
                <a:gd name="connsiteX3" fmla="*/ 0 w 226864"/>
                <a:gd name="connsiteY3" fmla="*/ 29617 h 394517"/>
                <a:gd name="connsiteX4" fmla="*/ 29624 w 226864"/>
                <a:gd name="connsiteY4" fmla="*/ 0 h 394517"/>
                <a:gd name="connsiteX5" fmla="*/ 226865 w 226864"/>
                <a:gd name="connsiteY5" fmla="*/ 197283 h 394517"/>
                <a:gd name="connsiteX6" fmla="*/ 29631 w 226864"/>
                <a:gd name="connsiteY6" fmla="*/ 394518 h 39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64" h="394517">
                  <a:moveTo>
                    <a:pt x="29631" y="394518"/>
                  </a:moveTo>
                  <a:lnTo>
                    <a:pt x="7" y="364901"/>
                  </a:lnTo>
                  <a:lnTo>
                    <a:pt x="167625" y="197283"/>
                  </a:lnTo>
                  <a:lnTo>
                    <a:pt x="0" y="29617"/>
                  </a:lnTo>
                  <a:lnTo>
                    <a:pt x="29624" y="0"/>
                  </a:lnTo>
                  <a:lnTo>
                    <a:pt x="226865" y="197283"/>
                  </a:lnTo>
                  <a:lnTo>
                    <a:pt x="29631" y="39451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A329CBC-8F61-41B8-9260-9BDCECBFEC60}"/>
                </a:ext>
              </a:extLst>
            </p:cNvPr>
            <p:cNvGrpSpPr/>
            <p:nvPr/>
          </p:nvGrpSpPr>
          <p:grpSpPr>
            <a:xfrm>
              <a:off x="10260642" y="880006"/>
              <a:ext cx="200766" cy="231830"/>
              <a:chOff x="9344864" y="5415322"/>
              <a:chExt cx="341654" cy="39451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49" name="그래픽 37" descr="오른쪽 캐럿 단색으로 채워진">
                <a:extLst>
                  <a:ext uri="{FF2B5EF4-FFF2-40B4-BE49-F238E27FC236}">
                    <a16:creationId xmlns:a16="http://schemas.microsoft.com/office/drawing/2014/main" id="{2D657F79-9E12-43DB-923B-44BDB2928D52}"/>
                  </a:ext>
                </a:extLst>
              </p:cNvPr>
              <p:cNvSpPr/>
              <p:nvPr/>
            </p:nvSpPr>
            <p:spPr>
              <a:xfrm>
                <a:off x="9344864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그래픽 37" descr="오른쪽 캐럿 단색으로 채워진">
                <a:extLst>
                  <a:ext uri="{FF2B5EF4-FFF2-40B4-BE49-F238E27FC236}">
                    <a16:creationId xmlns:a16="http://schemas.microsoft.com/office/drawing/2014/main" id="{25201EB9-C125-4FB7-816F-D91201F5EB9C}"/>
                  </a:ext>
                </a:extLst>
              </p:cNvPr>
              <p:cNvSpPr/>
              <p:nvPr/>
            </p:nvSpPr>
            <p:spPr>
              <a:xfrm>
                <a:off x="9459654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F9F184E-2AA1-4CB1-B1A9-2F46036CCF3A}"/>
                </a:ext>
              </a:extLst>
            </p:cNvPr>
            <p:cNvGrpSpPr/>
            <p:nvPr/>
          </p:nvGrpSpPr>
          <p:grpSpPr>
            <a:xfrm>
              <a:off x="4119666" y="880006"/>
              <a:ext cx="194433" cy="231830"/>
              <a:chOff x="2309391" y="5415322"/>
              <a:chExt cx="330876" cy="394517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그래픽 37" descr="오른쪽 캐럿 단색으로 채워진">
                <a:extLst>
                  <a:ext uri="{FF2B5EF4-FFF2-40B4-BE49-F238E27FC236}">
                    <a16:creationId xmlns:a16="http://schemas.microsoft.com/office/drawing/2014/main" id="{491A586F-44D3-441E-850E-A259B025565F}"/>
                  </a:ext>
                </a:extLst>
              </p:cNvPr>
              <p:cNvSpPr/>
              <p:nvPr/>
            </p:nvSpPr>
            <p:spPr>
              <a:xfrm>
                <a:off x="2309391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그래픽 37" descr="오른쪽 캐럿 단색으로 채워진">
                <a:extLst>
                  <a:ext uri="{FF2B5EF4-FFF2-40B4-BE49-F238E27FC236}">
                    <a16:creationId xmlns:a16="http://schemas.microsoft.com/office/drawing/2014/main" id="{1C67B9AD-7360-48B4-A60E-4C6FBCCAC733}"/>
                  </a:ext>
                </a:extLst>
              </p:cNvPr>
              <p:cNvSpPr/>
              <p:nvPr/>
            </p:nvSpPr>
            <p:spPr>
              <a:xfrm>
                <a:off x="2413403" y="5415322"/>
                <a:ext cx="226864" cy="394517"/>
              </a:xfrm>
              <a:custGeom>
                <a:avLst/>
                <a:gdLst>
                  <a:gd name="connsiteX0" fmla="*/ 29631 w 226864"/>
                  <a:gd name="connsiteY0" fmla="*/ 394518 h 394517"/>
                  <a:gd name="connsiteX1" fmla="*/ 7 w 226864"/>
                  <a:gd name="connsiteY1" fmla="*/ 364901 h 394517"/>
                  <a:gd name="connsiteX2" fmla="*/ 167625 w 226864"/>
                  <a:gd name="connsiteY2" fmla="*/ 197283 h 394517"/>
                  <a:gd name="connsiteX3" fmla="*/ 0 w 226864"/>
                  <a:gd name="connsiteY3" fmla="*/ 29617 h 394517"/>
                  <a:gd name="connsiteX4" fmla="*/ 29624 w 226864"/>
                  <a:gd name="connsiteY4" fmla="*/ 0 h 394517"/>
                  <a:gd name="connsiteX5" fmla="*/ 226865 w 226864"/>
                  <a:gd name="connsiteY5" fmla="*/ 197283 h 394517"/>
                  <a:gd name="connsiteX6" fmla="*/ 29631 w 226864"/>
                  <a:gd name="connsiteY6" fmla="*/ 394518 h 39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4" h="394517">
                    <a:moveTo>
                      <a:pt x="29631" y="394518"/>
                    </a:moveTo>
                    <a:lnTo>
                      <a:pt x="7" y="364901"/>
                    </a:lnTo>
                    <a:lnTo>
                      <a:pt x="167625" y="197283"/>
                    </a:lnTo>
                    <a:lnTo>
                      <a:pt x="0" y="29617"/>
                    </a:lnTo>
                    <a:lnTo>
                      <a:pt x="29624" y="0"/>
                    </a:lnTo>
                    <a:lnTo>
                      <a:pt x="226865" y="197283"/>
                    </a:lnTo>
                    <a:lnTo>
                      <a:pt x="29631" y="394518"/>
                    </a:lnTo>
                    <a:close/>
                  </a:path>
                </a:pathLst>
              </a:custGeom>
              <a:grpFill/>
              <a:ln w="69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75C4BFA-3B8A-47A6-B159-8DD89B8E7466}"/>
              </a:ext>
            </a:extLst>
          </p:cNvPr>
          <p:cNvSpPr txBox="1"/>
          <p:nvPr/>
        </p:nvSpPr>
        <p:spPr>
          <a:xfrm>
            <a:off x="1021933" y="5136961"/>
            <a:ext cx="9305365" cy="67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C00000"/>
                </a:solidFill>
                <a:latin typeface="김남윤체" panose="03030502000000000000" pitchFamily="66" charset="-127"/>
                <a:ea typeface="김남윤체" panose="03030502000000000000" pitchFamily="66" charset="-127"/>
              </a:rPr>
              <a:t>주의</a:t>
            </a:r>
            <a:r>
              <a:rPr lang="en-US" altLang="ko-KR" sz="2800" dirty="0">
                <a:solidFill>
                  <a:srgbClr val="C00000"/>
                </a:solidFill>
                <a:latin typeface="김남윤체" panose="03030502000000000000" pitchFamily="66" charset="-127"/>
                <a:ea typeface="김남윤체" panose="03030502000000000000" pitchFamily="66" charset="-127"/>
              </a:rPr>
              <a:t>! </a:t>
            </a:r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피로도가 한계치에 도달하면 병에 걸려 계획 시행을 하지 못함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541540-AE05-45D1-9E0D-B62722E4F2B5}"/>
              </a:ext>
            </a:extLst>
          </p:cNvPr>
          <p:cNvSpPr txBox="1"/>
          <p:nvPr/>
        </p:nvSpPr>
        <p:spPr>
          <a:xfrm>
            <a:off x="1210576" y="3231612"/>
            <a:ext cx="23294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디지털 논리회로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컴퓨터 그래픽스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자료구조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  <a:p>
            <a:r>
              <a:rPr lang="ko-KR" altLang="en-US" sz="28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문학과 사랑의 테마</a:t>
            </a:r>
            <a:endParaRPr lang="en-US" altLang="ko-KR" sz="28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9D7D00-9586-4DB4-8E7D-1537933148CE}"/>
              </a:ext>
            </a:extLst>
          </p:cNvPr>
          <p:cNvCxnSpPr>
            <a:cxnSpLocks/>
          </p:cNvCxnSpPr>
          <p:nvPr/>
        </p:nvCxnSpPr>
        <p:spPr>
          <a:xfrm flipV="1">
            <a:off x="2958353" y="3231612"/>
            <a:ext cx="3541059" cy="27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EFEAC7-2C5E-4A32-A892-D37F37170FEA}"/>
              </a:ext>
            </a:extLst>
          </p:cNvPr>
          <p:cNvSpPr txBox="1"/>
          <p:nvPr/>
        </p:nvSpPr>
        <p:spPr>
          <a:xfrm>
            <a:off x="6634885" y="2529170"/>
            <a:ext cx="5323195" cy="220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Mini game 1) 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교수님 몰래 과자 먹기 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(+30 </a:t>
            </a:r>
            <a:r>
              <a:rPr lang="ko-KR" altLang="en-US" sz="24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Mini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game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2)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눈송이의 점심을 지켜줘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!(+20 </a:t>
            </a:r>
            <a:r>
              <a:rPr lang="ko-KR" altLang="en-US" sz="2400" dirty="0" err="1">
                <a:latin typeface="김남윤체" panose="03030502000000000000" pitchFamily="66" charset="-127"/>
                <a:ea typeface="김남윤체" panose="03030502000000000000" pitchFamily="66" charset="-127"/>
              </a:rPr>
              <a:t>스탯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Mini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game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3)</a:t>
            </a:r>
            <a:r>
              <a:rPr lang="ko-KR" altLang="en-US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 </a:t>
            </a:r>
            <a:r>
              <a:rPr lang="en-US" altLang="ko-KR" sz="2400" dirty="0">
                <a:latin typeface="김남윤체" panose="03030502000000000000" pitchFamily="66" charset="-127"/>
                <a:ea typeface="김남윤체" panose="03030502000000000000" pitchFamily="66" charset="-127"/>
              </a:rPr>
              <a:t>…..</a:t>
            </a:r>
            <a:endParaRPr lang="ko-KR" altLang="en-US" sz="2400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AC73BE4-5C96-4230-83EF-A11411F0D8E7}"/>
              </a:ext>
            </a:extLst>
          </p:cNvPr>
          <p:cNvCxnSpPr>
            <a:cxnSpLocks/>
          </p:cNvCxnSpPr>
          <p:nvPr/>
        </p:nvCxnSpPr>
        <p:spPr>
          <a:xfrm>
            <a:off x="2958353" y="3505201"/>
            <a:ext cx="3541059" cy="802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BF9947-BE43-46EC-BD40-3851C8812B14}"/>
              </a:ext>
            </a:extLst>
          </p:cNvPr>
          <p:cNvSpPr txBox="1"/>
          <p:nvPr/>
        </p:nvSpPr>
        <p:spPr>
          <a:xfrm>
            <a:off x="1210576" y="289732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김남윤체" panose="03030502000000000000" pitchFamily="66" charset="-127"/>
                <a:ea typeface="김남윤체" panose="03030502000000000000" pitchFamily="66" charset="-127"/>
              </a:rPr>
              <a:t>예시</a:t>
            </a:r>
            <a:r>
              <a:rPr lang="en-US" altLang="ko-KR" dirty="0">
                <a:latin typeface="김남윤체" panose="03030502000000000000" pitchFamily="66" charset="-127"/>
                <a:ea typeface="김남윤체" panose="03030502000000000000" pitchFamily="66" charset="-127"/>
              </a:rPr>
              <a:t>)</a:t>
            </a:r>
            <a:endParaRPr lang="ko-KR" altLang="en-US" dirty="0">
              <a:latin typeface="김남윤체" panose="03030502000000000000" pitchFamily="66" charset="-127"/>
              <a:ea typeface="김남윤체" panose="03030502000000000000" pitchFamily="66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6507BA9-BF50-41B1-A758-57FC24BB2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734" y="4455539"/>
            <a:ext cx="2390009" cy="18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73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401</Words>
  <Application>Microsoft Office PowerPoint</Application>
  <PresentationFormat>와이드스크린</PresentationFormat>
  <Paragraphs>123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김남윤체</vt:lpstr>
      <vt:lpstr>맑은 고딕</vt:lpstr>
      <vt:lpstr>한컴 고딕</vt:lpstr>
      <vt:lpstr>함초롬돋움</vt:lpstr>
      <vt:lpstr>Arial</vt:lpstr>
      <vt:lpstr>OCR A Extended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 Rudin</dc:creator>
  <cp:lastModifiedBy>user</cp:lastModifiedBy>
  <cp:revision>38</cp:revision>
  <dcterms:created xsi:type="dcterms:W3CDTF">2020-12-18T06:57:30Z</dcterms:created>
  <dcterms:modified xsi:type="dcterms:W3CDTF">2020-12-20T04:32:22Z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