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1" r:id="rId6"/>
    <p:sldId id="264" r:id="rId7"/>
    <p:sldId id="266" r:id="rId8"/>
    <p:sldId id="263" r:id="rId9"/>
    <p:sldId id="259" r:id="rId10"/>
    <p:sldId id="265" r:id="rId11"/>
    <p:sldId id="260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배달의민족 주아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0EB"/>
    <a:srgbClr val="BCD2E6"/>
    <a:srgbClr val="9ADFE6"/>
    <a:srgbClr val="BCE9EE"/>
    <a:srgbClr val="5B9BD5"/>
    <a:srgbClr val="646464"/>
    <a:srgbClr val="98B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78621-74DA-43F8-8594-5646628237F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503CD-3B98-4653-A331-82A338092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8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503CD-3B98-4653-A331-82A338092F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5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1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4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1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1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6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8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25447 w 12192000"/>
              <a:gd name="connsiteY0" fmla="*/ 331573 h 6858000"/>
              <a:gd name="connsiteX1" fmla="*/ 296562 w 12192000"/>
              <a:gd name="connsiteY1" fmla="*/ 660458 h 6858000"/>
              <a:gd name="connsiteX2" fmla="*/ 296562 w 12192000"/>
              <a:gd name="connsiteY2" fmla="*/ 6197542 h 6858000"/>
              <a:gd name="connsiteX3" fmla="*/ 625447 w 12192000"/>
              <a:gd name="connsiteY3" fmla="*/ 6526427 h 6858000"/>
              <a:gd name="connsiteX4" fmla="*/ 11583028 w 12192000"/>
              <a:gd name="connsiteY4" fmla="*/ 6526427 h 6858000"/>
              <a:gd name="connsiteX5" fmla="*/ 11911913 w 12192000"/>
              <a:gd name="connsiteY5" fmla="*/ 6197542 h 6858000"/>
              <a:gd name="connsiteX6" fmla="*/ 11911913 w 12192000"/>
              <a:gd name="connsiteY6" fmla="*/ 660458 h 6858000"/>
              <a:gd name="connsiteX7" fmla="*/ 11583028 w 12192000"/>
              <a:gd name="connsiteY7" fmla="*/ 3315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25447" y="331573"/>
                </a:moveTo>
                <a:cubicBezTo>
                  <a:pt x="443809" y="331573"/>
                  <a:pt x="296562" y="478820"/>
                  <a:pt x="296562" y="660458"/>
                </a:cubicBezTo>
                <a:lnTo>
                  <a:pt x="296562" y="6197542"/>
                </a:lnTo>
                <a:cubicBezTo>
                  <a:pt x="296562" y="6379180"/>
                  <a:pt x="443809" y="6526427"/>
                  <a:pt x="625447" y="6526427"/>
                </a:cubicBezTo>
                <a:lnTo>
                  <a:pt x="11583028" y="6526427"/>
                </a:lnTo>
                <a:cubicBezTo>
                  <a:pt x="11764666" y="6526427"/>
                  <a:pt x="11911913" y="6379180"/>
                  <a:pt x="11911913" y="6197542"/>
                </a:cubicBezTo>
                <a:lnTo>
                  <a:pt x="11911913" y="660458"/>
                </a:lnTo>
                <a:cubicBezTo>
                  <a:pt x="11911913" y="478820"/>
                  <a:pt x="11764666" y="331573"/>
                  <a:pt x="11583028" y="33157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C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3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6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DFE9-9F63-4B53-B880-ECA4A6894B4F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9D37-B3AF-4506-A441-E028BE23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989531" y="3438120"/>
            <a:ext cx="6236677" cy="0"/>
          </a:xfrm>
          <a:prstGeom prst="line">
            <a:avLst/>
          </a:prstGeom>
          <a:ln w="28575">
            <a:solidFill>
              <a:srgbClr val="BCD2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75320" y="2682210"/>
            <a:ext cx="3691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퀸송이</a:t>
            </a:r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메이커</a:t>
            </a:r>
            <a:r>
              <a:rPr lang="en-US" altLang="ko-KR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54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E2F13-951E-43EC-BA38-912D2BA5FC2B}"/>
              </a:ext>
            </a:extLst>
          </p:cNvPr>
          <p:cNvSpPr/>
          <p:nvPr/>
        </p:nvSpPr>
        <p:spPr>
          <a:xfrm>
            <a:off x="7492607" y="3529722"/>
            <a:ext cx="2135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게임 만들기 </a:t>
            </a:r>
            <a:r>
              <a:rPr lang="en-US" altLang="ko-KR" sz="2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0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36698-2016-4E79-AE01-A163CD480E41}"/>
              </a:ext>
            </a:extLst>
          </p:cNvPr>
          <p:cNvSpPr/>
          <p:nvPr/>
        </p:nvSpPr>
        <p:spPr>
          <a:xfrm>
            <a:off x="3941668" y="4864227"/>
            <a:ext cx="380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Solux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25_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강윤서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박단영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박진희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주혜지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둥근모꼴" panose="020B05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6204B1-9711-4A3D-B444-14763DE6B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47" y="1841582"/>
            <a:ext cx="1172457" cy="11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0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47132" y="1376695"/>
            <a:ext cx="10671717" cy="0"/>
          </a:xfrm>
          <a:prstGeom prst="line">
            <a:avLst/>
          </a:prstGeom>
          <a:ln w="28575">
            <a:solidFill>
              <a:srgbClr val="AFE0E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시연</a:t>
            </a:r>
          </a:p>
        </p:txBody>
      </p:sp>
      <p:grpSp>
        <p:nvGrpSpPr>
          <p:cNvPr id="29" name="그룹 28"/>
          <p:cNvGrpSpPr/>
          <p:nvPr/>
        </p:nvGrpSpPr>
        <p:grpSpPr>
          <a:xfrm rot="1800000">
            <a:off x="802627" y="546008"/>
            <a:ext cx="654705" cy="663223"/>
            <a:chOff x="2231897" y="1925673"/>
            <a:chExt cx="654705" cy="663223"/>
          </a:xfrm>
          <a:solidFill>
            <a:srgbClr val="AFE0EB"/>
          </a:solidFill>
        </p:grpSpPr>
        <p:sp>
          <p:nvSpPr>
            <p:cNvPr id="30" name="모서리가 둥근 직사각형 29"/>
            <p:cNvSpPr/>
            <p:nvPr/>
          </p:nvSpPr>
          <p:spPr>
            <a:xfrm rot="5400000">
              <a:off x="2224452" y="2223730"/>
              <a:ext cx="651640" cy="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9800000">
              <a:off x="2234962" y="2226762"/>
              <a:ext cx="651640" cy="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800000">
              <a:off x="2231897" y="2224992"/>
              <a:ext cx="651640" cy="555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2663969">
              <a:off x="2429391" y="1999252"/>
              <a:ext cx="139027" cy="462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8878441">
              <a:off x="2528333" y="2007760"/>
              <a:ext cx="154658" cy="462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 rot="5400000">
              <a:off x="2669152" y="2043175"/>
              <a:ext cx="189352" cy="154658"/>
              <a:chOff x="2090086" y="2041938"/>
              <a:chExt cx="477321" cy="389863"/>
            </a:xfrm>
            <a:grpFill/>
          </p:grpSpPr>
          <p:sp>
            <p:nvSpPr>
              <p:cNvPr id="49" name="모서리가 둥근 직사각형 48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 rot="9003445">
              <a:off x="2691057" y="2298965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7" name="모서리가 둥근 직사각형 46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12600000">
              <a:off x="2461760" y="2434238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5" name="모서리가 둥근 직사각형 44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16200000">
              <a:off x="2248519" y="2315210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3" name="모서리가 둥근 직사각형 42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19590274">
              <a:off x="2239994" y="2061017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1" name="모서리가 둥근 직사각형 40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육각형 39"/>
            <p:cNvSpPr/>
            <p:nvPr/>
          </p:nvSpPr>
          <p:spPr>
            <a:xfrm rot="5400000">
              <a:off x="2441783" y="2161049"/>
              <a:ext cx="223481" cy="192656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AFE0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09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2334" y="2816650"/>
            <a:ext cx="358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071446" y="3673790"/>
            <a:ext cx="6236677" cy="0"/>
          </a:xfrm>
          <a:prstGeom prst="line">
            <a:avLst/>
          </a:prstGeom>
          <a:ln w="28575">
            <a:solidFill>
              <a:srgbClr val="AFE0E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6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4374" y="593121"/>
            <a:ext cx="126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56261" y="1376695"/>
            <a:ext cx="5004486" cy="0"/>
          </a:xfrm>
          <a:prstGeom prst="line">
            <a:avLst/>
          </a:prstGeom>
          <a:ln w="28575">
            <a:solidFill>
              <a:srgbClr val="BCD2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71827" y="2053693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1827" y="4218165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성공한 것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실패한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1827" y="5264603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시연</a:t>
            </a:r>
          </a:p>
        </p:txBody>
      </p:sp>
      <p:grpSp>
        <p:nvGrpSpPr>
          <p:cNvPr id="96" name="그룹 95"/>
          <p:cNvGrpSpPr/>
          <p:nvPr/>
        </p:nvGrpSpPr>
        <p:grpSpPr>
          <a:xfrm rot="1800000">
            <a:off x="4380346" y="1960508"/>
            <a:ext cx="664264" cy="654269"/>
            <a:chOff x="1429058" y="1883749"/>
            <a:chExt cx="1674483" cy="1649288"/>
          </a:xfrm>
          <a:solidFill>
            <a:srgbClr val="BCD2E6"/>
          </a:solidFill>
        </p:grpSpPr>
        <p:grpSp>
          <p:nvGrpSpPr>
            <p:cNvPr id="54" name="그룹 53"/>
            <p:cNvGrpSpPr/>
            <p:nvPr/>
          </p:nvGrpSpPr>
          <p:grpSpPr>
            <a:xfrm>
              <a:off x="1433792" y="1883749"/>
              <a:ext cx="1642660" cy="1649288"/>
              <a:chOff x="1929538" y="1980896"/>
              <a:chExt cx="1718190" cy="1725120"/>
            </a:xfrm>
            <a:grpFill/>
          </p:grpSpPr>
          <p:sp>
            <p:nvSpPr>
              <p:cNvPr id="56" name="모서리가 둥근 직사각형 55"/>
              <p:cNvSpPr/>
              <p:nvPr/>
            </p:nvSpPr>
            <p:spPr>
              <a:xfrm rot="3600000">
                <a:off x="1910874" y="2773720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 rot="18000000">
                <a:off x="1938870" y="2766787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929538" y="2766787"/>
                <a:ext cx="1718190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 rot="863969">
                <a:off x="2167334" y="2330492"/>
                <a:ext cx="366574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17078441">
                <a:off x="2401721" y="2209174"/>
                <a:ext cx="407788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 rot="3600000">
              <a:off x="2299729" y="1961649"/>
              <a:ext cx="477321" cy="389863"/>
              <a:chOff x="2090086" y="2041938"/>
              <a:chExt cx="477321" cy="389863"/>
            </a:xfrm>
            <a:grpFill/>
          </p:grpSpPr>
          <p:sp>
            <p:nvSpPr>
              <p:cNvPr id="81" name="모서리가 둥근 직사각형 80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 rot="7203445">
              <a:off x="2669949" y="2492450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84" name="모서리가 둥근 직사각형 83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 rot="10800000">
              <a:off x="2339873" y="307677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88" name="모서리가 둥근 직사각형 87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 rot="14400000">
              <a:off x="1724326" y="308569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91" name="모서리가 둥근 직사각형 90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 rot="17790274">
              <a:off x="1385329" y="254151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94" name="모서리가 둥근 직사각형 93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9" name="그룹 118"/>
          <p:cNvGrpSpPr/>
          <p:nvPr/>
        </p:nvGrpSpPr>
        <p:grpSpPr>
          <a:xfrm rot="1800000">
            <a:off x="4380348" y="4080876"/>
            <a:ext cx="664264" cy="654269"/>
            <a:chOff x="1429058" y="1883749"/>
            <a:chExt cx="1674483" cy="1649288"/>
          </a:xfrm>
          <a:solidFill>
            <a:srgbClr val="BCD2E6"/>
          </a:solidFill>
        </p:grpSpPr>
        <p:grpSp>
          <p:nvGrpSpPr>
            <p:cNvPr id="120" name="그룹 119"/>
            <p:cNvGrpSpPr/>
            <p:nvPr/>
          </p:nvGrpSpPr>
          <p:grpSpPr>
            <a:xfrm>
              <a:off x="1433792" y="1883749"/>
              <a:ext cx="1642660" cy="1649288"/>
              <a:chOff x="1929538" y="1980896"/>
              <a:chExt cx="1718190" cy="1725120"/>
            </a:xfrm>
            <a:grpFill/>
          </p:grpSpPr>
          <p:sp>
            <p:nvSpPr>
              <p:cNvPr id="136" name="모서리가 둥근 직사각형 135"/>
              <p:cNvSpPr/>
              <p:nvPr/>
            </p:nvSpPr>
            <p:spPr>
              <a:xfrm rot="3600000">
                <a:off x="1910874" y="2773720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 rot="18000000">
                <a:off x="1938870" y="2766787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1929538" y="2766787"/>
                <a:ext cx="1718190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 rot="863969">
                <a:off x="2167334" y="2330492"/>
                <a:ext cx="366574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 rot="17078441">
                <a:off x="2401721" y="2209174"/>
                <a:ext cx="407788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 rot="3600000">
              <a:off x="2299729" y="1961649"/>
              <a:ext cx="477321" cy="389863"/>
              <a:chOff x="2090086" y="2041938"/>
              <a:chExt cx="477321" cy="389863"/>
            </a:xfrm>
            <a:grpFill/>
          </p:grpSpPr>
          <p:sp>
            <p:nvSpPr>
              <p:cNvPr id="134" name="모서리가 둥근 직사각형 133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7203445">
              <a:off x="2669949" y="2492450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32" name="모서리가 둥근 직사각형 131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10800000">
              <a:off x="2339873" y="307677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30" name="모서리가 둥근 직사각형 129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 rot="14400000">
              <a:off x="1724326" y="308569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28" name="모서리가 둥근 직사각형 127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 rot="17790274">
              <a:off x="1385329" y="254151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26" name="모서리가 둥근 직사각형 125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5" name="그룹 254"/>
          <p:cNvGrpSpPr/>
          <p:nvPr/>
        </p:nvGrpSpPr>
        <p:grpSpPr>
          <a:xfrm rot="1800000">
            <a:off x="4376006" y="3000449"/>
            <a:ext cx="654705" cy="663223"/>
            <a:chOff x="2231897" y="1925673"/>
            <a:chExt cx="654705" cy="663223"/>
          </a:xfrm>
          <a:solidFill>
            <a:srgbClr val="AFE0EB"/>
          </a:solidFill>
        </p:grpSpPr>
        <p:sp>
          <p:nvSpPr>
            <p:cNvPr id="247" name="모서리가 둥근 직사각형 246"/>
            <p:cNvSpPr/>
            <p:nvPr/>
          </p:nvSpPr>
          <p:spPr>
            <a:xfrm rot="5400000">
              <a:off x="2224452" y="2223730"/>
              <a:ext cx="651640" cy="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모서리가 둥근 직사각형 247"/>
            <p:cNvSpPr/>
            <p:nvPr/>
          </p:nvSpPr>
          <p:spPr>
            <a:xfrm rot="19800000">
              <a:off x="2234962" y="2226762"/>
              <a:ext cx="651640" cy="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모서리가 둥근 직사각형 248"/>
            <p:cNvSpPr/>
            <p:nvPr/>
          </p:nvSpPr>
          <p:spPr>
            <a:xfrm rot="1800000">
              <a:off x="2231897" y="2224992"/>
              <a:ext cx="651640" cy="555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모서리가 둥근 직사각형 249"/>
            <p:cNvSpPr/>
            <p:nvPr/>
          </p:nvSpPr>
          <p:spPr>
            <a:xfrm rot="2663969">
              <a:off x="2429391" y="1999252"/>
              <a:ext cx="139027" cy="462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모서리가 둥근 직사각형 250"/>
            <p:cNvSpPr/>
            <p:nvPr/>
          </p:nvSpPr>
          <p:spPr>
            <a:xfrm rot="18878441">
              <a:off x="2528333" y="2007760"/>
              <a:ext cx="154658" cy="462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2" name="그룹 231"/>
            <p:cNvGrpSpPr/>
            <p:nvPr/>
          </p:nvGrpSpPr>
          <p:grpSpPr>
            <a:xfrm rot="5400000">
              <a:off x="2669152" y="2043175"/>
              <a:ext cx="189352" cy="154658"/>
              <a:chOff x="2090086" y="2041938"/>
              <a:chExt cx="477321" cy="389863"/>
            </a:xfrm>
            <a:grpFill/>
          </p:grpSpPr>
          <p:sp>
            <p:nvSpPr>
              <p:cNvPr id="245" name="모서리가 둥근 직사각형 244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 rot="9003445">
              <a:off x="2691057" y="2298965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243" name="모서리가 둥근 직사각형 242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 rot="12600000">
              <a:off x="2461760" y="2434238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241" name="모서리가 둥근 직사각형 240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16200000">
              <a:off x="2248519" y="2315210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239" name="모서리가 둥근 직사각형 238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 rot="19590274">
              <a:off x="2239994" y="2061017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237" name="모서리가 둥근 직사각형 236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모서리가 둥근 직사각형 237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3" name="육각형 252"/>
            <p:cNvSpPr/>
            <p:nvPr/>
          </p:nvSpPr>
          <p:spPr>
            <a:xfrm rot="5400000">
              <a:off x="2441783" y="2161049"/>
              <a:ext cx="223481" cy="192656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AFE0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/>
          <p:cNvGrpSpPr/>
          <p:nvPr/>
        </p:nvGrpSpPr>
        <p:grpSpPr>
          <a:xfrm rot="1800000">
            <a:off x="4376006" y="5152349"/>
            <a:ext cx="654705" cy="663223"/>
            <a:chOff x="2231897" y="1925673"/>
            <a:chExt cx="654705" cy="663223"/>
          </a:xfrm>
          <a:solidFill>
            <a:srgbClr val="AFE0EB"/>
          </a:solidFill>
        </p:grpSpPr>
        <p:sp>
          <p:nvSpPr>
            <p:cNvPr id="257" name="모서리가 둥근 직사각형 256"/>
            <p:cNvSpPr/>
            <p:nvPr/>
          </p:nvSpPr>
          <p:spPr>
            <a:xfrm rot="5400000">
              <a:off x="2224452" y="2223730"/>
              <a:ext cx="651640" cy="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모서리가 둥근 직사각형 257"/>
            <p:cNvSpPr/>
            <p:nvPr/>
          </p:nvSpPr>
          <p:spPr>
            <a:xfrm rot="19800000">
              <a:off x="2234962" y="2226762"/>
              <a:ext cx="651640" cy="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모서리가 둥근 직사각형 258"/>
            <p:cNvSpPr/>
            <p:nvPr/>
          </p:nvSpPr>
          <p:spPr>
            <a:xfrm rot="1800000">
              <a:off x="2231897" y="2224992"/>
              <a:ext cx="651640" cy="555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모서리가 둥근 직사각형 259"/>
            <p:cNvSpPr/>
            <p:nvPr/>
          </p:nvSpPr>
          <p:spPr>
            <a:xfrm rot="2663969">
              <a:off x="2429391" y="1999252"/>
              <a:ext cx="139027" cy="462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모서리가 둥근 직사각형 260"/>
            <p:cNvSpPr/>
            <p:nvPr/>
          </p:nvSpPr>
          <p:spPr>
            <a:xfrm rot="18878441">
              <a:off x="2528333" y="2007760"/>
              <a:ext cx="154658" cy="462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2" name="그룹 261"/>
            <p:cNvGrpSpPr/>
            <p:nvPr/>
          </p:nvGrpSpPr>
          <p:grpSpPr>
            <a:xfrm rot="5400000">
              <a:off x="2669152" y="2043175"/>
              <a:ext cx="189352" cy="154658"/>
              <a:chOff x="2090086" y="2041938"/>
              <a:chExt cx="477321" cy="389863"/>
            </a:xfrm>
            <a:grpFill/>
          </p:grpSpPr>
          <p:sp>
            <p:nvSpPr>
              <p:cNvPr id="276" name="모서리가 둥근 직사각형 275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모서리가 둥근 직사각형 276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 rot="9003445">
              <a:off x="2691057" y="2298965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274" name="모서리가 둥근 직사각형 273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모서리가 둥근 직사각형 274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 rot="12600000">
              <a:off x="2461760" y="2434238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272" name="모서리가 둥근 직사각형 271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모서리가 둥근 직사각형 272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 rot="16200000">
              <a:off x="2248519" y="2315210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270" name="모서리가 둥근 직사각형 269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모서리가 둥근 직사각형 270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 rot="19590274">
              <a:off x="2239994" y="2061017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268" name="모서리가 둥근 직사각형 267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모서리가 둥근 직사각형 268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7" name="육각형 266"/>
            <p:cNvSpPr/>
            <p:nvPr/>
          </p:nvSpPr>
          <p:spPr>
            <a:xfrm rot="5400000">
              <a:off x="2441783" y="2161049"/>
              <a:ext cx="223481" cy="192656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AFE0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FDAE4DD-D6B3-487E-8031-F620B708C714}"/>
              </a:ext>
            </a:extLst>
          </p:cNvPr>
          <p:cNvSpPr txBox="1"/>
          <p:nvPr/>
        </p:nvSpPr>
        <p:spPr>
          <a:xfrm>
            <a:off x="5071827" y="3200089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내용</a:t>
            </a:r>
          </a:p>
        </p:txBody>
      </p:sp>
    </p:spTree>
    <p:extLst>
      <p:ext uri="{BB962C8B-B14F-4D97-AF65-F5344CB8AC3E}">
        <p14:creationId xmlns:p14="http://schemas.microsoft.com/office/powerpoint/2010/main" val="356388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47132" y="1376695"/>
            <a:ext cx="10671717" cy="0"/>
          </a:xfrm>
          <a:prstGeom prst="line">
            <a:avLst/>
          </a:prstGeom>
          <a:ln w="28575">
            <a:solidFill>
              <a:srgbClr val="AFE0E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</a:t>
            </a:r>
          </a:p>
        </p:txBody>
      </p:sp>
      <p:grpSp>
        <p:nvGrpSpPr>
          <p:cNvPr id="7" name="그룹 6"/>
          <p:cNvGrpSpPr/>
          <p:nvPr/>
        </p:nvGrpSpPr>
        <p:grpSpPr>
          <a:xfrm rot="1800000">
            <a:off x="794935" y="552813"/>
            <a:ext cx="664264" cy="654269"/>
            <a:chOff x="1429058" y="1883749"/>
            <a:chExt cx="1674483" cy="1649288"/>
          </a:xfrm>
          <a:solidFill>
            <a:srgbClr val="BCD2E6"/>
          </a:solidFill>
        </p:grpSpPr>
        <p:grpSp>
          <p:nvGrpSpPr>
            <p:cNvPr id="8" name="그룹 7"/>
            <p:cNvGrpSpPr/>
            <p:nvPr/>
          </p:nvGrpSpPr>
          <p:grpSpPr>
            <a:xfrm>
              <a:off x="1433792" y="1883749"/>
              <a:ext cx="1642660" cy="1649288"/>
              <a:chOff x="1929538" y="1980896"/>
              <a:chExt cx="1718190" cy="1725120"/>
            </a:xfrm>
            <a:grpFill/>
          </p:grpSpPr>
          <p:sp>
            <p:nvSpPr>
              <p:cNvPr id="24" name="모서리가 둥근 직사각형 23"/>
              <p:cNvSpPr/>
              <p:nvPr/>
            </p:nvSpPr>
            <p:spPr>
              <a:xfrm rot="3600000">
                <a:off x="1910874" y="2773720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 rot="18000000">
                <a:off x="1938870" y="2766787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929538" y="2766787"/>
                <a:ext cx="1718190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 rot="863969">
                <a:off x="2167334" y="2330492"/>
                <a:ext cx="366574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 rot="17078441">
                <a:off x="2401721" y="2209174"/>
                <a:ext cx="407788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3600000">
              <a:off x="2299729" y="1961649"/>
              <a:ext cx="477321" cy="389863"/>
              <a:chOff x="2090086" y="2041938"/>
              <a:chExt cx="477321" cy="389863"/>
            </a:xfrm>
            <a:grpFill/>
          </p:grpSpPr>
          <p:sp>
            <p:nvSpPr>
              <p:cNvPr id="22" name="모서리가 둥근 직사각형 21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7203445">
              <a:off x="2669949" y="2492450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20" name="모서리가 둥근 직사각형 19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10800000">
              <a:off x="2339873" y="307677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8" name="모서리가 둥근 직사각형 17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14400000">
              <a:off x="1724326" y="308569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6" name="모서리가 둥근 직사각형 15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7790274">
              <a:off x="1385329" y="254151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4" name="모서리가 둥근 직사각형 13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B2425274-4D9A-495D-A1F6-E559CF7793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483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퀸송이메이커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제작 툴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Construct2,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Construct3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눈송이 캐릭터를 제한된 기간 내에 선택을 통해 다양한 모습으로 성장시키는 게임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4AB9D68-0D94-463B-90DD-2945CADD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48" y="2890586"/>
            <a:ext cx="4630471" cy="3472854"/>
          </a:xfrm>
          <a:prstGeom prst="rect">
            <a:avLst/>
          </a:prstGeom>
        </p:spPr>
      </p:pic>
      <p:pic>
        <p:nvPicPr>
          <p:cNvPr id="1026" name="Picture 2" descr="construct3 이미지 검색결과">
            <a:extLst>
              <a:ext uri="{FF2B5EF4-FFF2-40B4-BE49-F238E27FC236}">
                <a16:creationId xmlns:a16="http://schemas.microsoft.com/office/drawing/2014/main" id="{F16557B0-D1BF-4503-B6D2-1C4CF32BE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948" y="1486474"/>
            <a:ext cx="1232016" cy="11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2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03346D-B974-4168-AE07-3C88FAC45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9" y="1268687"/>
            <a:ext cx="11738442" cy="5555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7196F4-94AD-44F7-B255-B8F2291D8FAC}"/>
              </a:ext>
            </a:extLst>
          </p:cNvPr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Construct3 </a:t>
            </a:r>
            <a:endParaRPr lang="ko-KR" altLang="en-US" sz="4000" dirty="0">
              <a:solidFill>
                <a:srgbClr val="64646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31F9-4AEE-404D-881F-C860873FE4A9}"/>
              </a:ext>
            </a:extLst>
          </p:cNvPr>
          <p:cNvGrpSpPr/>
          <p:nvPr/>
        </p:nvGrpSpPr>
        <p:grpSpPr>
          <a:xfrm rot="1800000">
            <a:off x="794935" y="552813"/>
            <a:ext cx="664264" cy="654269"/>
            <a:chOff x="1429058" y="1883749"/>
            <a:chExt cx="1674483" cy="1649288"/>
          </a:xfrm>
          <a:solidFill>
            <a:srgbClr val="BCD2E6"/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3E2693-E65D-4491-9BDF-8E0204846B75}"/>
                </a:ext>
              </a:extLst>
            </p:cNvPr>
            <p:cNvGrpSpPr/>
            <p:nvPr/>
          </p:nvGrpSpPr>
          <p:grpSpPr>
            <a:xfrm>
              <a:off x="1433792" y="1883749"/>
              <a:ext cx="1642660" cy="1649288"/>
              <a:chOff x="1929538" y="1980896"/>
              <a:chExt cx="1718190" cy="1725120"/>
            </a:xfrm>
            <a:grpFill/>
          </p:grpSpPr>
          <p:sp>
            <p:nvSpPr>
              <p:cNvPr id="23" name="모서리가 둥근 직사각형 23">
                <a:extLst>
                  <a:ext uri="{FF2B5EF4-FFF2-40B4-BE49-F238E27FC236}">
                    <a16:creationId xmlns:a16="http://schemas.microsoft.com/office/drawing/2014/main" id="{3E0466CE-B847-4FBF-AADE-C32FA22A1B4B}"/>
                  </a:ext>
                </a:extLst>
              </p:cNvPr>
              <p:cNvSpPr/>
              <p:nvPr/>
            </p:nvSpPr>
            <p:spPr>
              <a:xfrm rot="3600000">
                <a:off x="1910874" y="2773720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4">
                <a:extLst>
                  <a:ext uri="{FF2B5EF4-FFF2-40B4-BE49-F238E27FC236}">
                    <a16:creationId xmlns:a16="http://schemas.microsoft.com/office/drawing/2014/main" id="{27E52BEC-A467-4A8C-8679-A6DBE5819BF7}"/>
                  </a:ext>
                </a:extLst>
              </p:cNvPr>
              <p:cNvSpPr/>
              <p:nvPr/>
            </p:nvSpPr>
            <p:spPr>
              <a:xfrm rot="18000000">
                <a:off x="1938870" y="2766787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5">
                <a:extLst>
                  <a:ext uri="{FF2B5EF4-FFF2-40B4-BE49-F238E27FC236}">
                    <a16:creationId xmlns:a16="http://schemas.microsoft.com/office/drawing/2014/main" id="{6BCFD956-6B03-4D05-86D9-7572CE516A17}"/>
                  </a:ext>
                </a:extLst>
              </p:cNvPr>
              <p:cNvSpPr/>
              <p:nvPr/>
            </p:nvSpPr>
            <p:spPr>
              <a:xfrm>
                <a:off x="1929538" y="2766787"/>
                <a:ext cx="1718190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6">
                <a:extLst>
                  <a:ext uri="{FF2B5EF4-FFF2-40B4-BE49-F238E27FC236}">
                    <a16:creationId xmlns:a16="http://schemas.microsoft.com/office/drawing/2014/main" id="{9130E578-8BB7-4E72-93E6-D838188D8322}"/>
                  </a:ext>
                </a:extLst>
              </p:cNvPr>
              <p:cNvSpPr/>
              <p:nvPr/>
            </p:nvSpPr>
            <p:spPr>
              <a:xfrm rot="863969">
                <a:off x="2167334" y="2330492"/>
                <a:ext cx="366574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7">
                <a:extLst>
                  <a:ext uri="{FF2B5EF4-FFF2-40B4-BE49-F238E27FC236}">
                    <a16:creationId xmlns:a16="http://schemas.microsoft.com/office/drawing/2014/main" id="{1CA8764C-29F1-4888-9D26-3338B7263CD7}"/>
                  </a:ext>
                </a:extLst>
              </p:cNvPr>
              <p:cNvSpPr/>
              <p:nvPr/>
            </p:nvSpPr>
            <p:spPr>
              <a:xfrm rot="17078441">
                <a:off x="2401721" y="2209174"/>
                <a:ext cx="407788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1BAF45E-AA06-4C85-9E05-60DCD53B4C72}"/>
                </a:ext>
              </a:extLst>
            </p:cNvPr>
            <p:cNvGrpSpPr/>
            <p:nvPr/>
          </p:nvGrpSpPr>
          <p:grpSpPr>
            <a:xfrm rot="3600000">
              <a:off x="2299729" y="1961649"/>
              <a:ext cx="477321" cy="389863"/>
              <a:chOff x="2090086" y="2041938"/>
              <a:chExt cx="477321" cy="389863"/>
            </a:xfrm>
            <a:grpFill/>
          </p:grpSpPr>
          <p:sp>
            <p:nvSpPr>
              <p:cNvPr id="21" name="모서리가 둥근 직사각형 21">
                <a:extLst>
                  <a:ext uri="{FF2B5EF4-FFF2-40B4-BE49-F238E27FC236}">
                    <a16:creationId xmlns:a16="http://schemas.microsoft.com/office/drawing/2014/main" id="{AA105C04-4A3D-4DBE-9D52-19077AB6350B}"/>
                  </a:ext>
                </a:extLst>
              </p:cNvPr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2">
                <a:extLst>
                  <a:ext uri="{FF2B5EF4-FFF2-40B4-BE49-F238E27FC236}">
                    <a16:creationId xmlns:a16="http://schemas.microsoft.com/office/drawing/2014/main" id="{F35B0225-837B-4126-B58B-7C5C4D6468BA}"/>
                  </a:ext>
                </a:extLst>
              </p:cNvPr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0650EE6-8D46-4B36-BADC-D8140256494E}"/>
                </a:ext>
              </a:extLst>
            </p:cNvPr>
            <p:cNvGrpSpPr/>
            <p:nvPr/>
          </p:nvGrpSpPr>
          <p:grpSpPr>
            <a:xfrm rot="7203445">
              <a:off x="2669949" y="2492450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9" name="모서리가 둥근 직사각형 19">
                <a:extLst>
                  <a:ext uri="{FF2B5EF4-FFF2-40B4-BE49-F238E27FC236}">
                    <a16:creationId xmlns:a16="http://schemas.microsoft.com/office/drawing/2014/main" id="{76C06939-A330-433C-B9E4-74B357B89305}"/>
                  </a:ext>
                </a:extLst>
              </p:cNvPr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20">
                <a:extLst>
                  <a:ext uri="{FF2B5EF4-FFF2-40B4-BE49-F238E27FC236}">
                    <a16:creationId xmlns:a16="http://schemas.microsoft.com/office/drawing/2014/main" id="{2F6B729D-A998-49CA-BB83-5F4F66C1B5E8}"/>
                  </a:ext>
                </a:extLst>
              </p:cNvPr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F2BA9B7-2601-47BB-B445-5D36F8C3A030}"/>
                </a:ext>
              </a:extLst>
            </p:cNvPr>
            <p:cNvGrpSpPr/>
            <p:nvPr/>
          </p:nvGrpSpPr>
          <p:grpSpPr>
            <a:xfrm rot="10800000">
              <a:off x="2339873" y="307677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7" name="모서리가 둥근 직사각형 17">
                <a:extLst>
                  <a:ext uri="{FF2B5EF4-FFF2-40B4-BE49-F238E27FC236}">
                    <a16:creationId xmlns:a16="http://schemas.microsoft.com/office/drawing/2014/main" id="{0A735029-70AA-432F-A8C2-DE199195C0B0}"/>
                  </a:ext>
                </a:extLst>
              </p:cNvPr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8">
                <a:extLst>
                  <a:ext uri="{FF2B5EF4-FFF2-40B4-BE49-F238E27FC236}">
                    <a16:creationId xmlns:a16="http://schemas.microsoft.com/office/drawing/2014/main" id="{81C7F871-69E3-4415-9268-42D751739FF3}"/>
                  </a:ext>
                </a:extLst>
              </p:cNvPr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F7EB421-3F7F-4480-B02D-2CF9A83D05F2}"/>
                </a:ext>
              </a:extLst>
            </p:cNvPr>
            <p:cNvGrpSpPr/>
            <p:nvPr/>
          </p:nvGrpSpPr>
          <p:grpSpPr>
            <a:xfrm rot="14400000">
              <a:off x="1724326" y="308569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5" name="모서리가 둥근 직사각형 15">
                <a:extLst>
                  <a:ext uri="{FF2B5EF4-FFF2-40B4-BE49-F238E27FC236}">
                    <a16:creationId xmlns:a16="http://schemas.microsoft.com/office/drawing/2014/main" id="{65F1B971-52C6-4898-966E-307319636EF6}"/>
                  </a:ext>
                </a:extLst>
              </p:cNvPr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6">
                <a:extLst>
                  <a:ext uri="{FF2B5EF4-FFF2-40B4-BE49-F238E27FC236}">
                    <a16:creationId xmlns:a16="http://schemas.microsoft.com/office/drawing/2014/main" id="{4C8D2D7F-95EF-4D4E-AD30-4E6AA22F4B40}"/>
                  </a:ext>
                </a:extLst>
              </p:cNvPr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58443B5-23D6-40A6-85DA-28EDC32DB34E}"/>
                </a:ext>
              </a:extLst>
            </p:cNvPr>
            <p:cNvGrpSpPr/>
            <p:nvPr/>
          </p:nvGrpSpPr>
          <p:grpSpPr>
            <a:xfrm rot="17790274">
              <a:off x="1385329" y="254151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3" name="모서리가 둥근 직사각형 13">
                <a:extLst>
                  <a:ext uri="{FF2B5EF4-FFF2-40B4-BE49-F238E27FC236}">
                    <a16:creationId xmlns:a16="http://schemas.microsoft.com/office/drawing/2014/main" id="{DAA450B3-5D08-42B0-A52E-AD22A307D162}"/>
                  </a:ext>
                </a:extLst>
              </p:cNvPr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4">
                <a:extLst>
                  <a:ext uri="{FF2B5EF4-FFF2-40B4-BE49-F238E27FC236}">
                    <a16:creationId xmlns:a16="http://schemas.microsoft.com/office/drawing/2014/main" id="{CF9BDAEB-935A-408A-8C78-9621FF7D2A58}"/>
                  </a:ext>
                </a:extLst>
              </p:cNvPr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57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47132" y="1376695"/>
            <a:ext cx="10671717" cy="0"/>
          </a:xfrm>
          <a:prstGeom prst="line">
            <a:avLst/>
          </a:prstGeom>
          <a:ln w="28575">
            <a:solidFill>
              <a:srgbClr val="AFE0E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내용</a:t>
            </a:r>
          </a:p>
        </p:txBody>
      </p:sp>
      <p:grpSp>
        <p:nvGrpSpPr>
          <p:cNvPr id="7" name="그룹 6"/>
          <p:cNvGrpSpPr/>
          <p:nvPr/>
        </p:nvGrpSpPr>
        <p:grpSpPr>
          <a:xfrm rot="1800000">
            <a:off x="794935" y="552813"/>
            <a:ext cx="664264" cy="654269"/>
            <a:chOff x="1429058" y="1883749"/>
            <a:chExt cx="1674483" cy="1649288"/>
          </a:xfrm>
          <a:solidFill>
            <a:srgbClr val="BCD2E6"/>
          </a:solidFill>
        </p:grpSpPr>
        <p:grpSp>
          <p:nvGrpSpPr>
            <p:cNvPr id="8" name="그룹 7"/>
            <p:cNvGrpSpPr/>
            <p:nvPr/>
          </p:nvGrpSpPr>
          <p:grpSpPr>
            <a:xfrm>
              <a:off x="1433792" y="1883749"/>
              <a:ext cx="1642660" cy="1649288"/>
              <a:chOff x="1929538" y="1980896"/>
              <a:chExt cx="1718190" cy="1725120"/>
            </a:xfrm>
            <a:grpFill/>
          </p:grpSpPr>
          <p:sp>
            <p:nvSpPr>
              <p:cNvPr id="24" name="모서리가 둥근 직사각형 23"/>
              <p:cNvSpPr/>
              <p:nvPr/>
            </p:nvSpPr>
            <p:spPr>
              <a:xfrm rot="3600000">
                <a:off x="1910874" y="2773720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 rot="18000000">
                <a:off x="1938870" y="2766787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929538" y="2766787"/>
                <a:ext cx="1718190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 rot="863969">
                <a:off x="2167334" y="2330492"/>
                <a:ext cx="366574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 rot="17078441">
                <a:off x="2401721" y="2209174"/>
                <a:ext cx="407788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3600000">
              <a:off x="2299729" y="1961649"/>
              <a:ext cx="477321" cy="389863"/>
              <a:chOff x="2090086" y="2041938"/>
              <a:chExt cx="477321" cy="389863"/>
            </a:xfrm>
            <a:grpFill/>
          </p:grpSpPr>
          <p:sp>
            <p:nvSpPr>
              <p:cNvPr id="22" name="모서리가 둥근 직사각형 21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7203445">
              <a:off x="2669949" y="2492450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20" name="모서리가 둥근 직사각형 19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10800000">
              <a:off x="2339873" y="307677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8" name="모서리가 둥근 직사각형 17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14400000">
              <a:off x="1724326" y="308569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6" name="모서리가 둥근 직사각형 15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7790274">
              <a:off x="1385329" y="254151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4" name="모서리가 둥근 직사각형 13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22E4AF52-26F1-4738-BBD3-D5B3E8CF1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2" y="1486450"/>
            <a:ext cx="6304722" cy="4913326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EB9A9DC-2184-422E-A478-8B9619BCFDE0}"/>
              </a:ext>
            </a:extLst>
          </p:cNvPr>
          <p:cNvSpPr txBox="1">
            <a:spLocks/>
          </p:cNvSpPr>
          <p:nvPr/>
        </p:nvSpPr>
        <p:spPr>
          <a:xfrm>
            <a:off x="7167240" y="1486450"/>
            <a:ext cx="4559704" cy="50383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학기 시작 전 교수님과 상담을 통해 전공을 선택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학기로 구성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(3~5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)-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방학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(9~11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전공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스트레스 세 가지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스탯과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재화 시스템 존재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73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47132" y="1376695"/>
            <a:ext cx="10671717" cy="0"/>
          </a:xfrm>
          <a:prstGeom prst="line">
            <a:avLst/>
          </a:prstGeom>
          <a:ln w="28575">
            <a:solidFill>
              <a:srgbClr val="AFE0E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내용</a:t>
            </a:r>
          </a:p>
        </p:txBody>
      </p:sp>
      <p:grpSp>
        <p:nvGrpSpPr>
          <p:cNvPr id="7" name="그룹 6"/>
          <p:cNvGrpSpPr/>
          <p:nvPr/>
        </p:nvGrpSpPr>
        <p:grpSpPr>
          <a:xfrm rot="1800000">
            <a:off x="794935" y="552813"/>
            <a:ext cx="664264" cy="654269"/>
            <a:chOff x="1429058" y="1883749"/>
            <a:chExt cx="1674483" cy="1649288"/>
          </a:xfrm>
          <a:solidFill>
            <a:srgbClr val="BCD2E6"/>
          </a:solidFill>
        </p:grpSpPr>
        <p:grpSp>
          <p:nvGrpSpPr>
            <p:cNvPr id="8" name="그룹 7"/>
            <p:cNvGrpSpPr/>
            <p:nvPr/>
          </p:nvGrpSpPr>
          <p:grpSpPr>
            <a:xfrm>
              <a:off x="1433792" y="1883749"/>
              <a:ext cx="1642660" cy="1649288"/>
              <a:chOff x="1929538" y="1980896"/>
              <a:chExt cx="1718190" cy="1725120"/>
            </a:xfrm>
            <a:grpFill/>
          </p:grpSpPr>
          <p:sp>
            <p:nvSpPr>
              <p:cNvPr id="24" name="모서리가 둥근 직사각형 23"/>
              <p:cNvSpPr/>
              <p:nvPr/>
            </p:nvSpPr>
            <p:spPr>
              <a:xfrm rot="3600000">
                <a:off x="1910874" y="2773720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 rot="18000000">
                <a:off x="1938870" y="2766787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929538" y="2766787"/>
                <a:ext cx="1718190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 rot="863969">
                <a:off x="2167334" y="2330492"/>
                <a:ext cx="366574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 rot="17078441">
                <a:off x="2401721" y="2209174"/>
                <a:ext cx="407788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3600000">
              <a:off x="2299729" y="1961649"/>
              <a:ext cx="477321" cy="389863"/>
              <a:chOff x="2090086" y="2041938"/>
              <a:chExt cx="477321" cy="389863"/>
            </a:xfrm>
            <a:grpFill/>
          </p:grpSpPr>
          <p:sp>
            <p:nvSpPr>
              <p:cNvPr id="22" name="모서리가 둥근 직사각형 21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7203445">
              <a:off x="2669949" y="2492450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20" name="모서리가 둥근 직사각형 19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10800000">
              <a:off x="2339873" y="307677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8" name="모서리가 둥근 직사각형 17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14400000">
              <a:off x="1724326" y="308569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6" name="모서리가 둥근 직사각형 15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7790274">
              <a:off x="1385329" y="254151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4" name="모서리가 둥근 직사각형 13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9624F8C-17F4-4D82-8E18-C1AF670013AA}"/>
              </a:ext>
            </a:extLst>
          </p:cNvPr>
          <p:cNvSpPr txBox="1">
            <a:spLocks/>
          </p:cNvSpPr>
          <p:nvPr/>
        </p:nvSpPr>
        <p:spPr>
          <a:xfrm>
            <a:off x="6815581" y="1688076"/>
            <a:ext cx="4986778" cy="4895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 월 각 주차마다 하나씩 스케줄을 선택하여 진행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알바는 모든 전공 같은 미니게임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전선은 전공마다 미니게임 분화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미니게임의 성공여부에 따라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스탯이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상승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학기 종료 후 현재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스탯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재화에 따라 엔딩이 달라짐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B6DB836-753B-48B3-95D0-C38CE544A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8" y="1512530"/>
            <a:ext cx="6189295" cy="48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47132" y="1376695"/>
            <a:ext cx="10671717" cy="0"/>
          </a:xfrm>
          <a:prstGeom prst="line">
            <a:avLst/>
          </a:prstGeom>
          <a:ln w="28575">
            <a:solidFill>
              <a:srgbClr val="AFE0E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엔딩</a:t>
            </a:r>
          </a:p>
        </p:txBody>
      </p:sp>
      <p:grpSp>
        <p:nvGrpSpPr>
          <p:cNvPr id="29" name="그룹 28"/>
          <p:cNvGrpSpPr/>
          <p:nvPr/>
        </p:nvGrpSpPr>
        <p:grpSpPr>
          <a:xfrm rot="1800000">
            <a:off x="802627" y="546008"/>
            <a:ext cx="654705" cy="663223"/>
            <a:chOff x="2231897" y="1925673"/>
            <a:chExt cx="654705" cy="663223"/>
          </a:xfrm>
          <a:solidFill>
            <a:srgbClr val="AFE0EB"/>
          </a:solidFill>
        </p:grpSpPr>
        <p:sp>
          <p:nvSpPr>
            <p:cNvPr id="30" name="모서리가 둥근 직사각형 29"/>
            <p:cNvSpPr/>
            <p:nvPr/>
          </p:nvSpPr>
          <p:spPr>
            <a:xfrm rot="5400000">
              <a:off x="2224452" y="2223730"/>
              <a:ext cx="651640" cy="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9800000">
              <a:off x="2234962" y="2226762"/>
              <a:ext cx="651640" cy="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800000">
              <a:off x="2231897" y="2224992"/>
              <a:ext cx="651640" cy="555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2663969">
              <a:off x="2429391" y="1999252"/>
              <a:ext cx="139027" cy="462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8878441">
              <a:off x="2528333" y="2007760"/>
              <a:ext cx="154658" cy="462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 rot="5400000">
              <a:off x="2669152" y="2043175"/>
              <a:ext cx="189352" cy="154658"/>
              <a:chOff x="2090086" y="2041938"/>
              <a:chExt cx="477321" cy="389863"/>
            </a:xfrm>
            <a:grpFill/>
          </p:grpSpPr>
          <p:sp>
            <p:nvSpPr>
              <p:cNvPr id="49" name="모서리가 둥근 직사각형 48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 rot="9003445">
              <a:off x="2691057" y="2298965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7" name="모서리가 둥근 직사각형 46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12600000">
              <a:off x="2461760" y="2434238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5" name="모서리가 둥근 직사각형 44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16200000">
              <a:off x="2248519" y="2315210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3" name="모서리가 둥근 직사각형 42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19590274">
              <a:off x="2239994" y="2061017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1" name="모서리가 둥근 직사각형 40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육각형 39"/>
            <p:cNvSpPr/>
            <p:nvPr/>
          </p:nvSpPr>
          <p:spPr>
            <a:xfrm rot="5400000">
              <a:off x="2441783" y="2161049"/>
              <a:ext cx="223481" cy="192656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AFE0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A8DA2D-D867-42FD-9595-E65289011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8" y="2296711"/>
            <a:ext cx="3715033" cy="277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1B4312-0979-458E-B9E1-1B371794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94" y="2295303"/>
            <a:ext cx="3700012" cy="27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96A51F-6C14-4450-A429-33986C6A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869" y="2295304"/>
            <a:ext cx="3700021" cy="27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7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47132" y="1376695"/>
            <a:ext cx="10671717" cy="0"/>
          </a:xfrm>
          <a:prstGeom prst="line">
            <a:avLst/>
          </a:prstGeom>
          <a:ln w="28575">
            <a:solidFill>
              <a:srgbClr val="AFE0E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성공한 것</a:t>
            </a:r>
          </a:p>
        </p:txBody>
      </p:sp>
      <p:grpSp>
        <p:nvGrpSpPr>
          <p:cNvPr id="7" name="그룹 6"/>
          <p:cNvGrpSpPr/>
          <p:nvPr/>
        </p:nvGrpSpPr>
        <p:grpSpPr>
          <a:xfrm rot="1800000">
            <a:off x="794935" y="552813"/>
            <a:ext cx="664264" cy="654269"/>
            <a:chOff x="1429058" y="1883749"/>
            <a:chExt cx="1674483" cy="1649288"/>
          </a:xfrm>
          <a:solidFill>
            <a:srgbClr val="BCD2E6"/>
          </a:solidFill>
        </p:grpSpPr>
        <p:grpSp>
          <p:nvGrpSpPr>
            <p:cNvPr id="8" name="그룹 7"/>
            <p:cNvGrpSpPr/>
            <p:nvPr/>
          </p:nvGrpSpPr>
          <p:grpSpPr>
            <a:xfrm>
              <a:off x="1433792" y="1883749"/>
              <a:ext cx="1642660" cy="1649288"/>
              <a:chOff x="1929538" y="1980896"/>
              <a:chExt cx="1718190" cy="1725120"/>
            </a:xfrm>
            <a:grpFill/>
          </p:grpSpPr>
          <p:sp>
            <p:nvSpPr>
              <p:cNvPr id="24" name="모서리가 둥근 직사각형 23"/>
              <p:cNvSpPr/>
              <p:nvPr/>
            </p:nvSpPr>
            <p:spPr>
              <a:xfrm rot="3600000">
                <a:off x="1910874" y="2773720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 rot="18000000">
                <a:off x="1938870" y="2766787"/>
                <a:ext cx="1718187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929538" y="2766787"/>
                <a:ext cx="1718190" cy="1464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 rot="863969">
                <a:off x="2167334" y="2330492"/>
                <a:ext cx="366574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 rot="17078441">
                <a:off x="2401721" y="2209174"/>
                <a:ext cx="407788" cy="1219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3600000">
              <a:off x="2299729" y="1961649"/>
              <a:ext cx="477321" cy="389863"/>
              <a:chOff x="2090086" y="2041938"/>
              <a:chExt cx="477321" cy="389863"/>
            </a:xfrm>
            <a:grpFill/>
          </p:grpSpPr>
          <p:sp>
            <p:nvSpPr>
              <p:cNvPr id="22" name="모서리가 둥근 직사각형 21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7203445">
              <a:off x="2669949" y="2492450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20" name="모서리가 둥근 직사각형 19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10800000">
              <a:off x="2339873" y="307677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8" name="모서리가 둥근 직사각형 17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14400000">
              <a:off x="1724326" y="308569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6" name="모서리가 둥근 직사각형 15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7790274">
              <a:off x="1385329" y="2541512"/>
              <a:ext cx="477321" cy="389863"/>
              <a:chOff x="2148072" y="2372015"/>
              <a:chExt cx="477321" cy="389863"/>
            </a:xfrm>
            <a:grpFill/>
          </p:grpSpPr>
          <p:sp>
            <p:nvSpPr>
              <p:cNvPr id="14" name="모서리가 둥근 직사각형 13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36002E50-553D-44CF-A009-F241D7977F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선택에 따른 전공 분화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선택한 전공에 따라 달라지는 미니게임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강의에 따른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스탯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스탯에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따른 엔딩 분화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강의별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미니게임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재화 시스템과 상점 시스템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54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47132" y="1376695"/>
            <a:ext cx="10671717" cy="0"/>
          </a:xfrm>
          <a:prstGeom prst="line">
            <a:avLst/>
          </a:prstGeom>
          <a:ln w="28575">
            <a:solidFill>
              <a:srgbClr val="AFE0E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실패한 것</a:t>
            </a:r>
          </a:p>
        </p:txBody>
      </p:sp>
      <p:grpSp>
        <p:nvGrpSpPr>
          <p:cNvPr id="29" name="그룹 28"/>
          <p:cNvGrpSpPr/>
          <p:nvPr/>
        </p:nvGrpSpPr>
        <p:grpSpPr>
          <a:xfrm rot="1800000">
            <a:off x="802627" y="546008"/>
            <a:ext cx="654705" cy="663223"/>
            <a:chOff x="2231897" y="1925673"/>
            <a:chExt cx="654705" cy="663223"/>
          </a:xfrm>
          <a:solidFill>
            <a:srgbClr val="AFE0EB"/>
          </a:solidFill>
        </p:grpSpPr>
        <p:sp>
          <p:nvSpPr>
            <p:cNvPr id="30" name="모서리가 둥근 직사각형 29"/>
            <p:cNvSpPr/>
            <p:nvPr/>
          </p:nvSpPr>
          <p:spPr>
            <a:xfrm rot="5400000">
              <a:off x="2224452" y="2223730"/>
              <a:ext cx="651640" cy="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9800000">
              <a:off x="2234962" y="2226762"/>
              <a:ext cx="651640" cy="555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800000">
              <a:off x="2231897" y="2224992"/>
              <a:ext cx="651640" cy="555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2663969">
              <a:off x="2429391" y="1999252"/>
              <a:ext cx="139027" cy="462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8878441">
              <a:off x="2528333" y="2007760"/>
              <a:ext cx="154658" cy="462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 rot="5400000">
              <a:off x="2669152" y="2043175"/>
              <a:ext cx="189352" cy="154658"/>
              <a:chOff x="2090086" y="2041938"/>
              <a:chExt cx="477321" cy="389863"/>
            </a:xfrm>
            <a:grpFill/>
          </p:grpSpPr>
          <p:sp>
            <p:nvSpPr>
              <p:cNvPr id="49" name="모서리가 둥근 직사각형 48"/>
              <p:cNvSpPr/>
              <p:nvPr/>
            </p:nvSpPr>
            <p:spPr>
              <a:xfrm rot="863969">
                <a:off x="2090086" y="2294549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 rot="17078441">
                <a:off x="2314169" y="2178564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 rot="9003445">
              <a:off x="2691057" y="2298965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7" name="모서리가 둥근 직사각형 46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12600000">
              <a:off x="2461760" y="2434238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5" name="모서리가 둥근 직사각형 44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16200000">
              <a:off x="2248519" y="2315210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3" name="모서리가 둥근 직사각형 42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19590274">
              <a:off x="2239994" y="2061017"/>
              <a:ext cx="189352" cy="154658"/>
              <a:chOff x="2148072" y="2372015"/>
              <a:chExt cx="477321" cy="389863"/>
            </a:xfrm>
            <a:grpFill/>
          </p:grpSpPr>
          <p:sp>
            <p:nvSpPr>
              <p:cNvPr id="41" name="모서리가 둥근 직사각형 40"/>
              <p:cNvSpPr/>
              <p:nvPr/>
            </p:nvSpPr>
            <p:spPr>
              <a:xfrm rot="863969">
                <a:off x="2148072" y="2624626"/>
                <a:ext cx="350460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 rot="17078441">
                <a:off x="2372155" y="2508641"/>
                <a:ext cx="389863" cy="116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육각형 39"/>
            <p:cNvSpPr/>
            <p:nvPr/>
          </p:nvSpPr>
          <p:spPr>
            <a:xfrm rot="5400000">
              <a:off x="2441783" y="2161049"/>
              <a:ext cx="223481" cy="192656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rgbClr val="AFE0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5BA4AD5-72BF-4CF4-8AB9-D75BB01A39AC}"/>
              </a:ext>
            </a:extLst>
          </p:cNvPr>
          <p:cNvSpPr txBox="1">
            <a:spLocks/>
          </p:cNvSpPr>
          <p:nvPr/>
        </p:nvSpPr>
        <p:spPr>
          <a:xfrm>
            <a:off x="806867" y="215556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미니게임 진행 시 날짜가 카운트 되는 시스템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자신이 키워낸 퀸송이의 엔딩을 공개보드에 올릴 수 있는 시스템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74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184</Words>
  <Application>Microsoft Office PowerPoint</Application>
  <PresentationFormat>와이드스크린</PresentationFormat>
  <Paragraphs>46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박단영</cp:lastModifiedBy>
  <cp:revision>23</cp:revision>
  <dcterms:created xsi:type="dcterms:W3CDTF">2019-12-01T09:01:27Z</dcterms:created>
  <dcterms:modified xsi:type="dcterms:W3CDTF">2021-02-21T18:11:48Z</dcterms:modified>
</cp:coreProperties>
</file>