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6" r:id="rId3"/>
    <p:sldId id="280" r:id="rId4"/>
    <p:sldId id="260" r:id="rId5"/>
    <p:sldId id="273" r:id="rId6"/>
    <p:sldId id="257" r:id="rId7"/>
    <p:sldId id="272" r:id="rId8"/>
    <p:sldId id="281" r:id="rId9"/>
    <p:sldId id="282" r:id="rId10"/>
    <p:sldId id="274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251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0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14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25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30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2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245820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Teacher Reminder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87474" y="366448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</a:t>
            </a:r>
            <a:r>
              <a:rPr lang="en-US" sz="1800" dirty="0"/>
              <a:t>:</a:t>
            </a:r>
            <a:r>
              <a:rPr lang="ru-RU" sz="1800" dirty="0"/>
              <a:t> студент Рудин П.И.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ВГУ ФКН 4 курс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</a:t>
            </a:r>
            <a:r>
              <a:rPr lang="en-US" sz="1800" dirty="0"/>
              <a:t>20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/>
              <a:t>Перспективы развития проекта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623400" y="833863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ru-RU" dirty="0"/>
              <a:t>Внедрение дополнительной функциональности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Внедрение системы оповещений для пользователей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Разработка системы подсказок и помощи для новых пользователей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Реализация возможности работы с файлами(документами)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Внедрение проекта в опытное использование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Поддержка и доработка приложения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138748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5889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/>
              <a:t>Благодарю за внимание!</a:t>
            </a: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40D5A487-6A22-4803-A152-6526BB286DBA}"/>
              </a:ext>
            </a:extLst>
          </p:cNvPr>
          <p:cNvSpPr txBox="1"/>
          <p:nvPr/>
        </p:nvSpPr>
        <p:spPr>
          <a:xfrm>
            <a:off x="742658" y="3653286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Рудин П.И.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ВГУ Факультет Компьютерных наук</a:t>
            </a:r>
            <a:endParaRPr sz="1800" dirty="0"/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9101ED73-B67B-4841-85E6-BA77D7DABB3F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</a:t>
            </a:r>
            <a:r>
              <a:rPr lang="en-US" sz="1800" dirty="0"/>
              <a:t>20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2</a:t>
            </a:fld>
            <a:endParaRPr sz="1800" b="1" dirty="0"/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FB92E772-4021-4367-99BB-CC8514B9A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</a:t>
            </a:r>
            <a:endParaRPr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40E51C-EFB0-4EB7-BDBC-E68DEC3FCC47}"/>
              </a:ext>
            </a:extLst>
          </p:cNvPr>
          <p:cNvSpPr/>
          <p:nvPr/>
        </p:nvSpPr>
        <p:spPr>
          <a:xfrm>
            <a:off x="410694" y="802105"/>
            <a:ext cx="8336114" cy="7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человека окружает большое количество различной информации. В этом информационном потоке может забыть о важных вещах, а под рукой у него всегда находится смартфон, который может хранить в себе информацию.</a:t>
            </a:r>
          </a:p>
        </p:txBody>
      </p:sp>
      <p:pic>
        <p:nvPicPr>
          <p:cNvPr id="2050" name="Picture 2" descr="Картинки по запросу человек и смартфон">
            <a:extLst>
              <a:ext uri="{FF2B5EF4-FFF2-40B4-BE49-F238E27FC236}">
                <a16:creationId xmlns:a16="http://schemas.microsoft.com/office/drawing/2014/main" id="{C6745C22-D974-43B7-99B7-4A4B593E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51" y="1856344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4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FB92E772-4021-4367-99BB-CC8514B9A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</a:t>
            </a:r>
            <a:endParaRPr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40E51C-EFB0-4EB7-BDBC-E68DEC3FCC47}"/>
              </a:ext>
            </a:extLst>
          </p:cNvPr>
          <p:cNvSpPr/>
          <p:nvPr/>
        </p:nvSpPr>
        <p:spPr>
          <a:xfrm>
            <a:off x="860994" y="839406"/>
            <a:ext cx="7885814" cy="54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Социально-ориентированное приложение </a:t>
            </a:r>
            <a:r>
              <a:rPr lang="en-US" dirty="0"/>
              <a:t>Teacher Reminder</a:t>
            </a:r>
            <a:r>
              <a:rPr lang="ru-RU" dirty="0"/>
              <a:t> было разработано для обеспечения процесса сохранения информации о слушателях курсов в смартфоне.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6" name="Picture 18" descr="Картинки по запросу стрелка символ">
            <a:extLst>
              <a:ext uri="{FF2B5EF4-FFF2-40B4-BE49-F238E27FC236}">
                <a16:creationId xmlns:a16="http://schemas.microsoft.com/office/drawing/2014/main" id="{DAC36FBC-9B76-4FCB-9F35-7FE22130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84" y="2876550"/>
            <a:ext cx="2139863" cy="11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Похожее изображение">
            <a:extLst>
              <a:ext uri="{FF2B5EF4-FFF2-40B4-BE49-F238E27FC236}">
                <a16:creationId xmlns:a16="http://schemas.microsoft.com/office/drawing/2014/main" id="{F34054A7-09E9-4FF3-8440-96F54A40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84" y="18656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смартфон иконка">
            <a:extLst>
              <a:ext uri="{FF2B5EF4-FFF2-40B4-BE49-F238E27FC236}">
                <a16:creationId xmlns:a16="http://schemas.microsoft.com/office/drawing/2014/main" id="{4F9DCE56-1A95-4301-94C2-795AC08B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15" y="2267033"/>
            <a:ext cx="936489" cy="18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информация иконка">
            <a:extLst>
              <a:ext uri="{FF2B5EF4-FFF2-40B4-BE49-F238E27FC236}">
                <a16:creationId xmlns:a16="http://schemas.microsoft.com/office/drawing/2014/main" id="{98BC00BF-1920-47CE-92BF-1856AEC1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07" y="2269252"/>
            <a:ext cx="815642" cy="81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1134429" y="918635"/>
            <a:ext cx="7612379" cy="2694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приложению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0215" algn="just"/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работает на устройствах с операционной системой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сохранять и получать информацию из базы данных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предоставляет удобный и интуитивно-понятный пользовательский интерфейс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безопасно для использования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100" name="Picture 4" descr="Картинки по запросу база данных значок">
            <a:extLst>
              <a:ext uri="{FF2B5EF4-FFF2-40B4-BE49-F238E27FC236}">
                <a16:creationId xmlns:a16="http://schemas.microsoft.com/office/drawing/2014/main" id="{D5166242-52C9-4D1A-8F3A-2CD36DCE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72" y="3524882"/>
            <a:ext cx="1319655" cy="131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Картинки по запросу безопасность иконка">
            <a:extLst>
              <a:ext uri="{FF2B5EF4-FFF2-40B4-BE49-F238E27FC236}">
                <a16:creationId xmlns:a16="http://schemas.microsoft.com/office/drawing/2014/main" id="{A1A3346B-AA90-4DE7-A6EE-68FF5894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23" y="3524882"/>
            <a:ext cx="1172319" cy="12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Картинки по запросу android черная иконка">
            <a:extLst>
              <a:ext uri="{FF2B5EF4-FFF2-40B4-BE49-F238E27FC236}">
                <a16:creationId xmlns:a16="http://schemas.microsoft.com/office/drawing/2014/main" id="{CE39C552-E6DE-4757-BC86-98FFC369A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89" y="3524882"/>
            <a:ext cx="1226288" cy="12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53" y="1115773"/>
            <a:ext cx="2541665" cy="14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113414" y="239507"/>
            <a:ext cx="9108558" cy="87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Картинки по запросу gradle">
            <a:extLst>
              <a:ext uri="{FF2B5EF4-FFF2-40B4-BE49-F238E27FC236}">
                <a16:creationId xmlns:a16="http://schemas.microsoft.com/office/drawing/2014/main" id="{78D35D9D-0034-47A2-9F4D-8DD46C29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3" y="1362975"/>
            <a:ext cx="2720938" cy="132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95;p18">
            <a:extLst>
              <a:ext uri="{FF2B5EF4-FFF2-40B4-BE49-F238E27FC236}">
                <a16:creationId xmlns:a16="http://schemas.microsoft.com/office/drawing/2014/main" id="{0CFF93E9-E90B-4BFE-AF16-11E1A93165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 dirty="0"/>
          </a:p>
        </p:txBody>
      </p:sp>
      <p:pic>
        <p:nvPicPr>
          <p:cNvPr id="1030" name="Picture 6" descr="Картинки по запросу android studio logo">
            <a:extLst>
              <a:ext uri="{FF2B5EF4-FFF2-40B4-BE49-F238E27FC236}">
                <a16:creationId xmlns:a16="http://schemas.microsoft.com/office/drawing/2014/main" id="{786FC1A2-D4D1-4D0D-BAA9-D02FB60B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53" y="2800607"/>
            <a:ext cx="3059261" cy="12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Картинки по запросу sqlite logo">
            <a:extLst>
              <a:ext uri="{FF2B5EF4-FFF2-40B4-BE49-F238E27FC236}">
                <a16:creationId xmlns:a16="http://schemas.microsoft.com/office/drawing/2014/main" id="{4350FA69-306B-48FC-A954-6073ABD4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3" y="2691229"/>
            <a:ext cx="2983761" cy="141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-56707" y="596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Реализованная логика</a:t>
            </a:r>
            <a:endParaRPr b="1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741383" y="1314371"/>
            <a:ext cx="7816567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ru-RU" sz="2000" dirty="0"/>
              <a:t>Запись ФИО слушателя в базу данных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/>
              <a:t>Запись логина слушателя в базу данных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/>
              <a:t>Запись почты слушателя в базу данных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/>
              <a:t>Запись информации о слушателе в базу данных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/>
              <a:t>Отображение информации о слушателях в виде списка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/>
              <a:t>Получение контактной информации разработчика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3971A6C8-A8ED-4B04-B508-8DB564248A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20313" y="-63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проекта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9C3DDA-4174-414F-82C6-FAA7F1F74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61" y="587025"/>
            <a:ext cx="2228510" cy="39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D3AF7-ED8E-4564-B478-E2A2181C05DF}"/>
              </a:ext>
            </a:extLst>
          </p:cNvPr>
          <p:cNvSpPr/>
          <p:nvPr/>
        </p:nvSpPr>
        <p:spPr>
          <a:xfrm>
            <a:off x="3129308" y="4625774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/>
              <a:t>Основное окно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20313" y="-63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проекта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8</a:t>
            </a:fld>
            <a:endParaRPr sz="1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887981-6171-41AB-A228-CE8B0F971CF1}"/>
              </a:ext>
            </a:extLst>
          </p:cNvPr>
          <p:cNvSpPr/>
          <p:nvPr/>
        </p:nvSpPr>
        <p:spPr>
          <a:xfrm>
            <a:off x="2945010" y="4509328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/>
              <a:t>Форма добавления информации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C4BB5E-C289-4E9E-981D-51E9F425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08" y="673396"/>
            <a:ext cx="2186971" cy="38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1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20313" y="-63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проекта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AF22CC-7EA1-4604-8296-F36D2A3C4872}"/>
              </a:ext>
            </a:extLst>
          </p:cNvPr>
          <p:cNvSpPr/>
          <p:nvPr/>
        </p:nvSpPr>
        <p:spPr>
          <a:xfrm>
            <a:off x="3503098" y="4625773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/>
              <a:t>Форма помощи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920717-9E6E-4E08-938D-97CBBFE7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08" y="605041"/>
            <a:ext cx="2208236" cy="39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555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243</Words>
  <Application>Microsoft Office PowerPoint</Application>
  <PresentationFormat>Экран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Simple Light</vt:lpstr>
      <vt:lpstr>Teacher Reminder</vt:lpstr>
      <vt:lpstr>Введение</vt:lpstr>
      <vt:lpstr>Введение</vt:lpstr>
      <vt:lpstr>Постановка задачи</vt:lpstr>
      <vt:lpstr>Презентация PowerPoint</vt:lpstr>
      <vt:lpstr>Реализованная логика</vt:lpstr>
      <vt:lpstr>Демонстрация проекта</vt:lpstr>
      <vt:lpstr>Демонстрация проекта</vt:lpstr>
      <vt:lpstr>Демонстрация проекта</vt:lpstr>
      <vt:lpstr>Перспективы развития проекта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cp:lastModifiedBy>Павел Рудин</cp:lastModifiedBy>
  <cp:revision>79</cp:revision>
  <dcterms:modified xsi:type="dcterms:W3CDTF">2020-01-30T18:19:35Z</dcterms:modified>
</cp:coreProperties>
</file>