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6da72d4990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6da72d4990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6da72d4990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6da72d4990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6da72d4990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6da72d4990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da72d4990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6da72d4990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da72d4990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da72d4990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6da72d4990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6da72d4990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da72d4990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6da72d4990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a72d4990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a72d4990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da72d4990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da72d4990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dcc1286a5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dcc1286a5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da72d4990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da72d4990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da72d4990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da72d4990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da72d4990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6da72d4990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da72d4990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da72d4990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6da72d4990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6da72d4990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da72d4990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da72d4990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udy287162.invisionapp.com/freehand/App-Storyboard-for-CS341-jxn1wjQSd?dsid_h=ab1186b0e3d3e64a192050687e7b2b30df33f51abd7667209a6a07b276dc99fa&amp;uid_h=ca461f2675ffd95b5d9855ac0d2d617d7606fa31ffbec24c48d5e1a25df60e3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281275" y="3264925"/>
            <a:ext cx="47982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 :</a:t>
            </a:r>
            <a:br>
              <a:rPr lang="en"/>
            </a:br>
            <a:r>
              <a:rPr lang="en"/>
              <a:t>              John Hudson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Shabbar Kazmi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Rudy Liljeberg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Benjamin Wastart</a:t>
            </a:r>
            <a:endParaRPr/>
          </a:p>
        </p:txBody>
      </p:sp>
      <p:sp>
        <p:nvSpPr>
          <p:cNvPr id="278" name="Google Shape;278;p13"/>
          <p:cNvSpPr txBox="1"/>
          <p:nvPr>
            <p:ph type="ctrTitle"/>
          </p:nvPr>
        </p:nvSpPr>
        <p:spPr>
          <a:xfrm>
            <a:off x="512350" y="820200"/>
            <a:ext cx="4868400" cy="21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UW Oshkosh Interactive Map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939125" y="66750"/>
            <a:ext cx="3117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6 </a:t>
            </a:r>
            <a:endParaRPr/>
          </a:p>
        </p:txBody>
      </p:sp>
      <p:sp>
        <p:nvSpPr>
          <p:cNvPr id="331" name="Google Shape;331;p22"/>
          <p:cNvSpPr txBox="1"/>
          <p:nvPr>
            <p:ph idx="4294967295" type="body"/>
          </p:nvPr>
        </p:nvSpPr>
        <p:spPr>
          <a:xfrm>
            <a:off x="791475" y="1558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  </a:t>
            </a:r>
            <a:r>
              <a:rPr b="1" lang="en" sz="1500">
                <a:solidFill>
                  <a:schemeClr val="lt1"/>
                </a:solidFill>
              </a:rPr>
              <a:t>As a botanist on campus,</a:t>
            </a:r>
            <a:endParaRPr b="1"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	I want to be able to see all plants in my vicinity,</a:t>
            </a:r>
            <a:endParaRPr b="1"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	So that I can find new plants to learn about near me. [SK]</a:t>
            </a:r>
            <a:endParaRPr b="1"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	</a:t>
            </a:r>
            <a:r>
              <a:rPr b="1" i="1" lang="en" sz="1500" u="sng">
                <a:solidFill>
                  <a:schemeClr val="lt1"/>
                </a:solidFill>
              </a:rPr>
              <a:t>Story points: 3</a:t>
            </a:r>
            <a:endParaRPr b="1" i="1" sz="1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890150" y="11715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7</a:t>
            </a:r>
            <a:endParaRPr/>
          </a:p>
        </p:txBody>
      </p:sp>
      <p:sp>
        <p:nvSpPr>
          <p:cNvPr id="337" name="Google Shape;337;p23"/>
          <p:cNvSpPr txBox="1"/>
          <p:nvPr>
            <p:ph idx="4294967295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1"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 student walking on campus,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I want to have the option of being given compass directions,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	    So that I can get better directions on-foot. [RL]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	  </a:t>
            </a:r>
            <a:r>
              <a:rPr b="1" i="1" lang="en" sz="15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Story points: 5</a:t>
            </a:r>
            <a:endParaRPr b="1" i="1" sz="15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2160100" y="969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8</a:t>
            </a:r>
            <a:endParaRPr/>
          </a:p>
        </p:txBody>
      </p:sp>
      <p:sp>
        <p:nvSpPr>
          <p:cNvPr id="343" name="Google Shape;343;p24"/>
          <p:cNvSpPr txBox="1"/>
          <p:nvPr>
            <p:ph idx="4294967295" type="body"/>
          </p:nvPr>
        </p:nvSpPr>
        <p:spPr>
          <a:xfrm>
            <a:off x="721150" y="1588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500">
                <a:solidFill>
                  <a:schemeClr val="lt1"/>
                </a:solidFill>
              </a:rPr>
              <a:t>As a person interested in plants,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	       I want to have a history of plants searched,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         So that I can see which plants I have previously searched. [SK]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	      </a:t>
            </a:r>
            <a:r>
              <a:rPr b="1" i="1" lang="en" sz="1500" u="sng">
                <a:solidFill>
                  <a:schemeClr val="lt1"/>
                </a:solidFill>
              </a:rPr>
              <a:t>Story points: 2</a:t>
            </a:r>
            <a:endParaRPr b="1" i="1" sz="1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idx="4294967295" type="body"/>
          </p:nvPr>
        </p:nvSpPr>
        <p:spPr>
          <a:xfrm>
            <a:off x="1095025" y="1572600"/>
            <a:ext cx="6486000" cy="19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As a student who doesn’t know his way around the campus</a:t>
            </a:r>
            <a:r>
              <a:rPr b="1" lang="en" sz="1500">
                <a:solidFill>
                  <a:schemeClr val="lt1"/>
                </a:solidFill>
              </a:rPr>
              <a:t>,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I want to be able to download a copy of both the map and my search history, 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So that I can use the app without an internet connection. [JH]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lt1"/>
                </a:solidFill>
              </a:rPr>
              <a:t>Story points: 3</a:t>
            </a:r>
            <a:endParaRPr b="1" i="1" sz="1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 txBox="1"/>
          <p:nvPr>
            <p:ph type="title"/>
          </p:nvPr>
        </p:nvSpPr>
        <p:spPr>
          <a:xfrm>
            <a:off x="2481575" y="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2531825" y="127050"/>
            <a:ext cx="382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Setup</a:t>
            </a:r>
            <a:endParaRPr/>
          </a:p>
        </p:txBody>
      </p:sp>
      <p:sp>
        <p:nvSpPr>
          <p:cNvPr id="355" name="Google Shape;355;p26"/>
          <p:cNvSpPr txBox="1"/>
          <p:nvPr/>
        </p:nvSpPr>
        <p:spPr>
          <a:xfrm>
            <a:off x="1205500" y="1727900"/>
            <a:ext cx="65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 this project we will be using .Net Maui and a SQL Database. </a:t>
            </a:r>
            <a:endParaRPr b="1"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824000" y="2240225"/>
            <a:ext cx="5857800" cy="12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Link: </a:t>
            </a:r>
            <a:r>
              <a:rPr b="0" lang="en" sz="1866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https://rudy287162.invisionapp.com/freehand/App-Storyboard-for-CS341-jxn1wjQSd?dsid_h=ab1186b0e3d3e64a192050687e7b2b30df33f51abd7667209a6a07b276dc99fa&amp;uid_h=ca461f2675ffd95b5d9855ac0d2d617d7606fa31ffbec24c48d5e1a25df60e38</a:t>
            </a:r>
            <a:endParaRPr sz="4266"/>
          </a:p>
        </p:txBody>
      </p:sp>
      <p:sp>
        <p:nvSpPr>
          <p:cNvPr id="361" name="Google Shape;361;p27"/>
          <p:cNvSpPr txBox="1"/>
          <p:nvPr/>
        </p:nvSpPr>
        <p:spPr>
          <a:xfrm>
            <a:off x="2250275" y="592700"/>
            <a:ext cx="4520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Nunito"/>
                <a:ea typeface="Nunito"/>
                <a:cs typeface="Nunito"/>
                <a:sym typeface="Nunito"/>
              </a:rPr>
              <a:t>Prototype: </a:t>
            </a:r>
            <a:endParaRPr sz="4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Any Questions? </a:t>
            </a:r>
            <a:endParaRPr sz="3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075150" y="5590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What is the purpose of this project?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1084950" y="2360775"/>
            <a:ext cx="74742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The purpose of this project is to produce an app that allows users to view a map of UWOsh and interact with the plants on-campus. Namely, this app would allow users to learn more about the plants around UWOsh and also find where said plants are.</a:t>
            </a:r>
            <a:endParaRPr b="1"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075150" y="5590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Who is this project for?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1084950" y="2360775"/>
            <a:ext cx="74742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This app is for people interested in nature. This app would solve the problems nature lovers have when trying to find plants on-campus, as well as allowing those same nature lovers to learn more about said plants. </a:t>
            </a:r>
            <a:endParaRPr b="1"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User Stories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838650" y="5025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11430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1  </a:t>
            </a:r>
            <a:endParaRPr/>
          </a:p>
        </p:txBody>
      </p:sp>
      <p:sp>
        <p:nvSpPr>
          <p:cNvPr id="301" name="Google Shape;301;p17"/>
          <p:cNvSpPr txBox="1"/>
          <p:nvPr>
            <p:ph idx="4294967295" type="body"/>
          </p:nvPr>
        </p:nvSpPr>
        <p:spPr>
          <a:xfrm>
            <a:off x="761300" y="1868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As a student who likes plants,</a:t>
            </a:r>
            <a:endParaRPr b="1"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I want to be able to search all available plants,</a:t>
            </a:r>
            <a:endParaRPr b="1"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So that I can track plants on the UW-Oshkosh main campus. [BW]</a:t>
            </a:r>
            <a:endParaRPr b="1" sz="15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lt1"/>
                </a:solidFill>
              </a:rPr>
              <a:t>Story points: 5</a:t>
            </a:r>
            <a:endParaRPr b="1" i="1" sz="1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2240450" y="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2 </a:t>
            </a:r>
            <a:endParaRPr/>
          </a:p>
        </p:txBody>
      </p:sp>
      <p:sp>
        <p:nvSpPr>
          <p:cNvPr id="307" name="Google Shape;307;p18"/>
          <p:cNvSpPr txBox="1"/>
          <p:nvPr>
            <p:ph idx="4294967295" type="body"/>
          </p:nvPr>
        </p:nvSpPr>
        <p:spPr>
          <a:xfrm>
            <a:off x="938150" y="1628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As a student who is interested in locating plants,</a:t>
            </a:r>
            <a:endParaRPr b="1" sz="1500">
              <a:solidFill>
                <a:schemeClr val="lt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I want to have a map of the UWO main campus visible in-app,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   So that I can locate plants relative to my position. [RL]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  </a:t>
            </a:r>
            <a:r>
              <a:rPr b="1" i="1" lang="en" sz="1500">
                <a:solidFill>
                  <a:schemeClr val="lt1"/>
                </a:solidFill>
              </a:rPr>
              <a:t>	  </a:t>
            </a:r>
            <a:r>
              <a:rPr b="1" i="1" lang="en" sz="1500" u="sng">
                <a:solidFill>
                  <a:schemeClr val="lt1"/>
                </a:solidFill>
              </a:rPr>
              <a:t>Story points: 3</a:t>
            </a:r>
            <a:endParaRPr b="1" i="1" sz="1500" u="sng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2109875" y="11697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3 </a:t>
            </a:r>
            <a:endParaRPr/>
          </a:p>
        </p:txBody>
      </p:sp>
      <p:sp>
        <p:nvSpPr>
          <p:cNvPr id="313" name="Google Shape;313;p19"/>
          <p:cNvSpPr txBox="1"/>
          <p:nvPr>
            <p:ph idx="4294967295" type="body"/>
          </p:nvPr>
        </p:nvSpPr>
        <p:spPr>
          <a:xfrm>
            <a:off x="630725" y="1728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As a botanist on campus,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 want to click on a plant on the map and get said plants’ information,               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So that I can learn more about plants on-campus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        (genus/species, frequency on-campus, etc). [BW]</a:t>
            </a:r>
            <a:endParaRPr b="1"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 u="sng">
                <a:solidFill>
                  <a:schemeClr val="lt1"/>
                </a:solidFill>
              </a:rPr>
              <a:t>Story points: 2</a:t>
            </a:r>
            <a:endParaRPr b="1" i="1" sz="16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2280650" y="287750"/>
            <a:ext cx="3284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4</a:t>
            </a:r>
            <a:endParaRPr/>
          </a:p>
        </p:txBody>
      </p:sp>
      <p:sp>
        <p:nvSpPr>
          <p:cNvPr id="319" name="Google Shape;319;p20"/>
          <p:cNvSpPr txBox="1"/>
          <p:nvPr>
            <p:ph idx="4294967295" type="body"/>
          </p:nvPr>
        </p:nvSpPr>
        <p:spPr>
          <a:xfrm>
            <a:off x="891950" y="18895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</a:t>
            </a:r>
            <a:r>
              <a:rPr b="1" lang="en" sz="1500">
                <a:solidFill>
                  <a:schemeClr val="lt1"/>
                </a:solidFill>
              </a:rPr>
              <a:t>As a student who likes plants,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        I want to be able to use the app as a GPS,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	     So that I can locate a given plant on-campus. [RL]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	</a:t>
            </a:r>
            <a:r>
              <a:rPr b="1" i="1" lang="en" sz="1500">
                <a:solidFill>
                  <a:schemeClr val="lt1"/>
                </a:solidFill>
              </a:rPr>
              <a:t>  </a:t>
            </a:r>
            <a:r>
              <a:rPr b="1" i="1" lang="en" sz="1500" u="sng">
                <a:solidFill>
                  <a:schemeClr val="lt1"/>
                </a:solidFill>
              </a:rPr>
              <a:t>Story points: 3</a:t>
            </a:r>
            <a:endParaRPr b="1" i="1" sz="1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2541850" y="227500"/>
            <a:ext cx="3043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5 </a:t>
            </a:r>
            <a:endParaRPr/>
          </a:p>
        </p:txBody>
      </p:sp>
      <p:sp>
        <p:nvSpPr>
          <p:cNvPr id="325" name="Google Shape;325;p21"/>
          <p:cNvSpPr txBox="1"/>
          <p:nvPr>
            <p:ph idx="4294967295" type="body"/>
          </p:nvPr>
        </p:nvSpPr>
        <p:spPr>
          <a:xfrm>
            <a:off x="1133050" y="2000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       </a:t>
            </a:r>
            <a:r>
              <a:rPr b="1" lang="en" sz="1500">
                <a:solidFill>
                  <a:schemeClr val="lt1"/>
                </a:solidFill>
              </a:rPr>
              <a:t>As a new student,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       I want to be able to locate myself,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     	    So that I can know my location on-campus at any given time. [JH]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</a:t>
            </a:r>
            <a:r>
              <a:rPr b="1" i="1" lang="en" sz="1500">
                <a:solidFill>
                  <a:schemeClr val="lt1"/>
                </a:solidFill>
              </a:rPr>
              <a:t>     	   </a:t>
            </a:r>
            <a:r>
              <a:rPr b="1" i="1" lang="en" sz="1500" u="sng">
                <a:solidFill>
                  <a:schemeClr val="lt1"/>
                </a:solidFill>
              </a:rPr>
              <a:t>Story points: 3</a:t>
            </a:r>
            <a:endParaRPr b="1" i="1" sz="15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