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60" r:id="rId9"/>
  </p:sldIdLst>
  <p:sldSz cx="12192000" cy="6858000"/>
  <p:notesSz cx="6858000" cy="9144000"/>
  <p:embeddedFontLst>
    <p:embeddedFont>
      <p:font typeface="Abril Fatfac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92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9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1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62403" y="589064"/>
            <a:ext cx="11267204" cy="583233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1107800" y="2014550"/>
            <a:ext cx="5322600" cy="883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1107775" y="2885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09" name="Google Shape;109;p4"/>
          <p:cNvSpPr/>
          <p:nvPr/>
        </p:nvSpPr>
        <p:spPr>
          <a:xfrm>
            <a:off x="10523938" y="1061050"/>
            <a:ext cx="600300" cy="7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4"/>
          <p:cNvGrpSpPr/>
          <p:nvPr/>
        </p:nvGrpSpPr>
        <p:grpSpPr>
          <a:xfrm>
            <a:off x="10815985" y="3031813"/>
            <a:ext cx="788140" cy="2965544"/>
            <a:chOff x="8686327" y="1939200"/>
            <a:chExt cx="788140" cy="2965544"/>
          </a:xfrm>
        </p:grpSpPr>
        <p:sp>
          <p:nvSpPr>
            <p:cNvPr id="111" name="Google Shape;111;p4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742108">
            <a:off x="828210" y="943750"/>
            <a:ext cx="741052" cy="743051"/>
            <a:chOff x="7970244" y="-543333"/>
            <a:chExt cx="741045" cy="743044"/>
          </a:xfrm>
        </p:grpSpPr>
        <p:sp>
          <p:nvSpPr>
            <p:cNvPr id="117" name="Google Shape;117;p4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6351594" y="5440918"/>
            <a:ext cx="718538" cy="497904"/>
            <a:chOff x="9711053" y="4291818"/>
            <a:chExt cx="718538" cy="497904"/>
          </a:xfrm>
        </p:grpSpPr>
        <p:sp>
          <p:nvSpPr>
            <p:cNvPr id="122" name="Google Shape;122;p4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 rot="9520326">
            <a:off x="6364803" y="10013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 rot="8833535">
            <a:off x="1821778" y="4894042"/>
            <a:ext cx="2273755" cy="966829"/>
            <a:chOff x="4590347" y="1490179"/>
            <a:chExt cx="1314037" cy="558745"/>
          </a:xfrm>
        </p:grpSpPr>
        <p:sp>
          <p:nvSpPr>
            <p:cNvPr id="129" name="Google Shape;129;p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 rot="869819">
            <a:off x="10404787" y="847333"/>
            <a:ext cx="838597" cy="935870"/>
            <a:chOff x="5932213" y="4153080"/>
            <a:chExt cx="714761" cy="797669"/>
          </a:xfrm>
        </p:grpSpPr>
        <p:sp>
          <p:nvSpPr>
            <p:cNvPr id="132" name="Google Shape;132;p4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837275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555664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3"/>
          </p:nvPr>
        </p:nvSpPr>
        <p:spPr>
          <a:xfrm>
            <a:off x="837275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4"/>
          </p:nvPr>
        </p:nvSpPr>
        <p:spPr>
          <a:xfrm>
            <a:off x="4555664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9"/>
          </p:nvPr>
        </p:nvSpPr>
        <p:spPr>
          <a:xfrm>
            <a:off x="8274053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3"/>
          </p:nvPr>
        </p:nvSpPr>
        <p:spPr>
          <a:xfrm>
            <a:off x="8274053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/>
          <p:nvPr/>
        </p:nvSpPr>
        <p:spPr>
          <a:xfrm flipH="1">
            <a:off x="10602025" y="7052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 rot="-459229">
            <a:off x="727621" y="99652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 rot="-1479810">
            <a:off x="874385" y="934718"/>
            <a:ext cx="735272" cy="651165"/>
            <a:chOff x="3116097" y="-1477902"/>
            <a:chExt cx="735251" cy="651147"/>
          </a:xfrm>
        </p:grpSpPr>
        <p:sp>
          <p:nvSpPr>
            <p:cNvPr id="167" name="Google Shape;167;p5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9844361" y="639008"/>
            <a:ext cx="757664" cy="739072"/>
            <a:chOff x="2714053" y="3696339"/>
            <a:chExt cx="757664" cy="739072"/>
          </a:xfrm>
        </p:grpSpPr>
        <p:sp>
          <p:nvSpPr>
            <p:cNvPr id="176" name="Google Shape;176;p5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24514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24514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6134513" y="2439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143496" y="5301879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492238" y="100503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 rot="-2064314">
            <a:off x="1150852" y="735842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 rot="9627747">
            <a:off x="7191034" y="5535176"/>
            <a:ext cx="2295466" cy="966819"/>
            <a:chOff x="4590347" y="1490179"/>
            <a:chExt cx="1314037" cy="558745"/>
          </a:xfrm>
        </p:grpSpPr>
        <p:sp>
          <p:nvSpPr>
            <p:cNvPr id="192" name="Google Shape;192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 rot="2085787">
            <a:off x="1783165" y="5387897"/>
            <a:ext cx="513724" cy="677202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792107" y="4395297"/>
            <a:ext cx="687238" cy="651187"/>
            <a:chOff x="1759452" y="6189595"/>
            <a:chExt cx="687238" cy="651187"/>
          </a:xfrm>
        </p:grpSpPr>
        <p:sp>
          <p:nvSpPr>
            <p:cNvPr id="196" name="Google Shape;196;p6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0609751" y="1052466"/>
            <a:ext cx="537539" cy="527370"/>
            <a:chOff x="3769213" y="6330241"/>
            <a:chExt cx="537539" cy="527370"/>
          </a:xfrm>
        </p:grpSpPr>
        <p:sp>
          <p:nvSpPr>
            <p:cNvPr id="203" name="Google Shape;203;p6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 rot="9520326">
            <a:off x="7924615" y="4081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6"/>
          <p:cNvGrpSpPr/>
          <p:nvPr/>
        </p:nvGrpSpPr>
        <p:grpSpPr>
          <a:xfrm rot="-4452001">
            <a:off x="3795180" y="5250259"/>
            <a:ext cx="372275" cy="1536667"/>
            <a:chOff x="2748074" y="4303871"/>
            <a:chExt cx="377938" cy="1362206"/>
          </a:xfrm>
        </p:grpSpPr>
        <p:sp>
          <p:nvSpPr>
            <p:cNvPr id="215" name="Google Shape;215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6204737" y="208512"/>
            <a:ext cx="714761" cy="797669"/>
            <a:chOff x="5932213" y="4153080"/>
            <a:chExt cx="714761" cy="797669"/>
          </a:xfrm>
        </p:grpSpPr>
        <p:sp>
          <p:nvSpPr>
            <p:cNvPr id="218" name="Google Shape;218;p6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10269082" y="5376643"/>
            <a:ext cx="718538" cy="497904"/>
            <a:chOff x="9711053" y="4291818"/>
            <a:chExt cx="718538" cy="497904"/>
          </a:xfrm>
        </p:grpSpPr>
        <p:sp>
          <p:nvSpPr>
            <p:cNvPr id="234" name="Google Shape;234;p6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9320367" y="634202"/>
            <a:ext cx="679947" cy="652506"/>
            <a:chOff x="3896486" y="3679569"/>
            <a:chExt cx="792294" cy="760319"/>
          </a:xfrm>
        </p:grpSpPr>
        <p:sp>
          <p:nvSpPr>
            <p:cNvPr id="240" name="Google Shape;240;p6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6"/>
          <p:cNvSpPr/>
          <p:nvPr/>
        </p:nvSpPr>
        <p:spPr>
          <a:xfrm rot="-9375345">
            <a:off x="10849480" y="4062267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 rot="742108">
            <a:off x="2515098" y="469450"/>
            <a:ext cx="741052" cy="743051"/>
            <a:chOff x="7970244" y="-543333"/>
            <a:chExt cx="741045" cy="743044"/>
          </a:xfrm>
        </p:grpSpPr>
        <p:sp>
          <p:nvSpPr>
            <p:cNvPr id="246" name="Google Shape;246;p6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6"/>
          <p:cNvSpPr/>
          <p:nvPr/>
        </p:nvSpPr>
        <p:spPr>
          <a:xfrm rot="-459229">
            <a:off x="5457646" y="5822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6"/>
          <p:cNvGrpSpPr/>
          <p:nvPr/>
        </p:nvGrpSpPr>
        <p:grpSpPr>
          <a:xfrm rot="-1479810">
            <a:off x="5604410" y="5760243"/>
            <a:ext cx="735272" cy="651165"/>
            <a:chOff x="3116097" y="-1477902"/>
            <a:chExt cx="735251" cy="651147"/>
          </a:xfrm>
        </p:grpSpPr>
        <p:sp>
          <p:nvSpPr>
            <p:cNvPr id="252" name="Google Shape;252;p6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5029432">
            <a:off x="4334584" y="-214391"/>
            <a:ext cx="361479" cy="1726500"/>
            <a:chOff x="2748074" y="4303871"/>
            <a:chExt cx="377938" cy="1362206"/>
          </a:xfrm>
        </p:grpSpPr>
        <p:sp>
          <p:nvSpPr>
            <p:cNvPr id="261" name="Google Shape;261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 rot="10252777">
            <a:off x="11194058" y="2151723"/>
            <a:ext cx="377916" cy="1362127"/>
            <a:chOff x="2748074" y="4303871"/>
            <a:chExt cx="377938" cy="1362206"/>
          </a:xfrm>
        </p:grpSpPr>
        <p:sp>
          <p:nvSpPr>
            <p:cNvPr id="264" name="Google Shape;264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4227851" flipH="1">
            <a:off x="-46310" y="2627722"/>
            <a:ext cx="1905455" cy="802537"/>
            <a:chOff x="4590347" y="1490179"/>
            <a:chExt cx="1314037" cy="558745"/>
          </a:xfrm>
        </p:grpSpPr>
        <p:sp>
          <p:nvSpPr>
            <p:cNvPr id="267" name="Google Shape;267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00" name="Google Shape;300;p8"/>
          <p:cNvSpPr txBox="1">
            <a:spLocks noGrp="1"/>
          </p:cNvSpPr>
          <p:nvPr>
            <p:ph type="subTitle" idx="1"/>
          </p:nvPr>
        </p:nvSpPr>
        <p:spPr>
          <a:xfrm>
            <a:off x="2199000" y="224782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title"/>
          </p:nvPr>
        </p:nvSpPr>
        <p:spPr>
          <a:xfrm>
            <a:off x="2199000" y="11980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2" name="Google Shape;302;p8"/>
          <p:cNvSpPr txBox="1">
            <a:spLocks noGrp="1"/>
          </p:cNvSpPr>
          <p:nvPr>
            <p:ph type="body" idx="2"/>
          </p:nvPr>
        </p:nvSpPr>
        <p:spPr>
          <a:xfrm>
            <a:off x="2199000" y="29080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304" name="Google Shape;304;p8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8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313" name="Google Shape;313;p8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9627747">
            <a:off x="841321" y="5255051"/>
            <a:ext cx="2295466" cy="966819"/>
            <a:chOff x="4590347" y="1490179"/>
            <a:chExt cx="1314037" cy="558745"/>
          </a:xfrm>
        </p:grpSpPr>
        <p:sp>
          <p:nvSpPr>
            <p:cNvPr id="318" name="Google Shape;318;p8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1751628">
            <a:off x="735175" y="598534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 rot="3827317">
            <a:off x="538555" y="3018412"/>
            <a:ext cx="1008217" cy="628304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678238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6600" b="0" dirty="0">
                <a:solidFill>
                  <a:schemeClr val="accent2">
                    <a:lumMod val="50000"/>
                  </a:schemeClr>
                </a:solidFill>
              </a:rPr>
              <a:t>QUIZ</a:t>
            </a:r>
            <a:endParaRPr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3"/>
          <p:cNvSpPr txBox="1">
            <a:spLocks noGrp="1"/>
          </p:cNvSpPr>
          <p:nvPr>
            <p:ph type="title"/>
          </p:nvPr>
        </p:nvSpPr>
        <p:spPr>
          <a:xfrm>
            <a:off x="1107799" y="2014550"/>
            <a:ext cx="6118623" cy="883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654" name="Google Shape;654;p23"/>
          <p:cNvSpPr txBox="1">
            <a:spLocks noGrp="1"/>
          </p:cNvSpPr>
          <p:nvPr>
            <p:ph type="body" idx="1"/>
          </p:nvPr>
        </p:nvSpPr>
        <p:spPr>
          <a:xfrm>
            <a:off x="1107775" y="2885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dirty="0"/>
              <a:t>Разработать приложение, помогающие детям проверять свои знания в различных областях </a:t>
            </a:r>
            <a:r>
              <a:rPr lang="en-US" dirty="0"/>
              <a:t>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разработки</a:t>
            </a:r>
            <a:endParaRPr dirty="0"/>
          </a:p>
        </p:txBody>
      </p:sp>
      <p:sp>
        <p:nvSpPr>
          <p:cNvPr id="664" name="Google Shape;664;p24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r>
              <a:rPr lang="ru-RU"/>
              <a:t>Настройка </a:t>
            </a:r>
            <a:r>
              <a:rPr lang="ru-RU" dirty="0"/>
              <a:t>базы данных </a:t>
            </a:r>
            <a:r>
              <a:rPr lang="en-US" dirty="0"/>
              <a:t>Firebase</a:t>
            </a:r>
            <a:endParaRPr dirty="0"/>
          </a:p>
        </p:txBody>
      </p:sp>
      <p:sp>
        <p:nvSpPr>
          <p:cNvPr id="665" name="Google Shape;665;p24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ru-RU" dirty="0"/>
              <a:t>Подключение приложения к </a:t>
            </a:r>
            <a:r>
              <a:rPr lang="en-US" dirty="0"/>
              <a:t>Firebase</a:t>
            </a:r>
            <a:endParaRPr dirty="0"/>
          </a:p>
        </p:txBody>
      </p:sp>
      <p:sp>
        <p:nvSpPr>
          <p:cNvPr id="666" name="Google Shape;666;p24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r>
              <a:rPr lang="ru-RU" dirty="0"/>
              <a:t>Тестирование приложения</a:t>
            </a:r>
            <a:endParaRPr dirty="0"/>
          </a:p>
        </p:txBody>
      </p:sp>
      <p:sp>
        <p:nvSpPr>
          <p:cNvPr id="667" name="Google Shape;667;p24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</a:t>
            </a:r>
            <a:r>
              <a:rPr lang="ru-RU" dirty="0"/>
              <a:t>Доработка приложения</a:t>
            </a:r>
            <a:endParaRPr dirty="0"/>
          </a:p>
        </p:txBody>
      </p:sp>
      <p:sp>
        <p:nvSpPr>
          <p:cNvPr id="670" name="Google Shape;670;p24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ru-RU" dirty="0"/>
              <a:t>Реализация логики приложения</a:t>
            </a:r>
            <a:endParaRPr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878966" y="752386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3061777" y="1018601"/>
            <a:ext cx="4972513" cy="1174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highlight>
                  <a:schemeClr val="accent2"/>
                </a:highlight>
              </a:rPr>
              <a:t>Регистрация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CDC5CC-7668-4C31-92B9-CA02095B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620" y="2450236"/>
            <a:ext cx="1558706" cy="31317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1C4454-308D-487D-93F5-60F9C2CC3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38" r="18592" b="25825"/>
          <a:stretch/>
        </p:blipFill>
        <p:spPr>
          <a:xfrm>
            <a:off x="5116434" y="2450235"/>
            <a:ext cx="5391984" cy="2396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3097288" y="1134011"/>
            <a:ext cx="5522930" cy="1174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900" dirty="0">
                <a:highlight>
                  <a:schemeClr val="accent2"/>
                </a:highlight>
              </a:rPr>
              <a:t>Список </a:t>
            </a:r>
            <a:r>
              <a:rPr lang="ru-RU" sz="5900" dirty="0" err="1">
                <a:highlight>
                  <a:schemeClr val="accent2"/>
                </a:highlight>
              </a:rPr>
              <a:t>квизов</a:t>
            </a:r>
            <a:r>
              <a:rPr lang="en-US" sz="5900" dirty="0">
                <a:highlight>
                  <a:schemeClr val="accent2"/>
                </a:highlight>
              </a:rPr>
              <a:t> </a:t>
            </a:r>
            <a:endParaRPr sz="5900"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B19EC1-4D4C-4C21-97CF-75929DEF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959" y="2416202"/>
            <a:ext cx="1451571" cy="290976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7349D-674B-4174-9934-5074A89BC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38" r="10728" b="4595"/>
          <a:stretch/>
        </p:blipFill>
        <p:spPr>
          <a:xfrm>
            <a:off x="5646199" y="2416201"/>
            <a:ext cx="4673606" cy="25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3097288" y="1134011"/>
            <a:ext cx="5522930" cy="1174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900" dirty="0" err="1">
                <a:highlight>
                  <a:schemeClr val="accent2"/>
                </a:highlight>
              </a:rPr>
              <a:t>Квиз</a:t>
            </a:r>
            <a:r>
              <a:rPr lang="ru-RU" sz="5900" dirty="0">
                <a:highlight>
                  <a:schemeClr val="accent2"/>
                </a:highlight>
              </a:rPr>
              <a:t> </a:t>
            </a:r>
            <a:r>
              <a:rPr lang="en-US" sz="5900" dirty="0">
                <a:highlight>
                  <a:schemeClr val="accent2"/>
                </a:highlight>
              </a:rPr>
              <a:t> </a:t>
            </a:r>
            <a:endParaRPr sz="5900"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15C309-61C2-4684-ADA1-7E67D4D9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71" y="1640149"/>
            <a:ext cx="1728005" cy="35777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9F9831-D490-4DF6-B277-B0C062EF0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27" r="11529" b="4595"/>
          <a:stretch/>
        </p:blipFill>
        <p:spPr>
          <a:xfrm>
            <a:off x="2868030" y="2216638"/>
            <a:ext cx="4939321" cy="26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3097288" y="1134011"/>
            <a:ext cx="5522930" cy="1174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900" dirty="0">
                <a:highlight>
                  <a:schemeClr val="accent2"/>
                </a:highlight>
              </a:rPr>
              <a:t>Результат </a:t>
            </a:r>
            <a:r>
              <a:rPr lang="en-US" sz="5900" dirty="0">
                <a:highlight>
                  <a:schemeClr val="accent2"/>
                </a:highlight>
              </a:rPr>
              <a:t> </a:t>
            </a:r>
            <a:endParaRPr sz="5900"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C219E3-FB0A-4B85-94A1-5CA5CB63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609" y="1577669"/>
            <a:ext cx="1934015" cy="39528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0BF271-167A-4303-B4C7-52CA5F84ED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0" r="11092" b="4078"/>
          <a:stretch/>
        </p:blipFill>
        <p:spPr>
          <a:xfrm>
            <a:off x="2731102" y="2308194"/>
            <a:ext cx="5083108" cy="27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>
            <a:spLocks noGrp="1"/>
          </p:cNvSpPr>
          <p:nvPr>
            <p:ph type="title"/>
          </p:nvPr>
        </p:nvSpPr>
        <p:spPr>
          <a:xfrm>
            <a:off x="2261144" y="282038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</Words>
  <Application>Microsoft Office PowerPoint</Application>
  <PresentationFormat>Широкоэкранный</PresentationFormat>
  <Paragraphs>14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Roboto</vt:lpstr>
      <vt:lpstr>Roboto Medium</vt:lpstr>
      <vt:lpstr>Arial</vt:lpstr>
      <vt:lpstr>Calibri</vt:lpstr>
      <vt:lpstr>Aldrich</vt:lpstr>
      <vt:lpstr>Abril Fatface</vt:lpstr>
      <vt:lpstr>SlidesMania</vt:lpstr>
      <vt:lpstr> QUIZ</vt:lpstr>
      <vt:lpstr>Цель:</vt:lpstr>
      <vt:lpstr>Этапы разработки</vt:lpstr>
      <vt:lpstr>Регистрация</vt:lpstr>
      <vt:lpstr>Список квизов </vt:lpstr>
      <vt:lpstr>Квиз  </vt:lpstr>
      <vt:lpstr>Результат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User</dc:creator>
  <cp:lastModifiedBy>User</cp:lastModifiedBy>
  <cp:revision>4</cp:revision>
  <dcterms:modified xsi:type="dcterms:W3CDTF">2022-06-23T13:35:22Z</dcterms:modified>
</cp:coreProperties>
</file>