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A42B81E-D091-C248-BA89-9EC0323209C7}">
          <p14:sldIdLst>
            <p14:sldId id="256"/>
          </p14:sldIdLst>
        </p14:section>
        <p14:section name="Übersicht" id="{1A839094-A7F7-3946-A23F-3CD8677F0A2B}">
          <p14:sldIdLst>
            <p14:sldId id="257"/>
          </p14:sldIdLst>
        </p14:section>
        <p14:section name="Short Overview of QML" id="{70E5F350-D34D-F547-BA5A-D3543F522D68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EF12-46D5-574A-A1C8-4ED79D70BDA2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1B84-C3EB-524A-9C75-3ABC5C5F85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5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48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16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1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5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50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1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2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2035-8041-304C-B944-69602EA709BC}" type="datetimeFigureOut">
              <a:rPr lang="de-DE" smtClean="0"/>
              <a:t>13.03.16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9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 Introduction to QML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emphasis on C++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9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overview of QML</a:t>
            </a:r>
          </a:p>
          <a:p>
            <a:r>
              <a:rPr lang="en-US" dirty="0" smtClean="0"/>
              <a:t>Our experience with QML/</a:t>
            </a:r>
            <a:r>
              <a:rPr lang="en-US" dirty="0" err="1" smtClean="0"/>
              <a:t>Qt</a:t>
            </a:r>
            <a:r>
              <a:rPr lang="en-US" dirty="0" smtClean="0"/>
              <a:t> App programming</a:t>
            </a:r>
          </a:p>
          <a:p>
            <a:r>
              <a:rPr lang="en-US" dirty="0" smtClean="0"/>
              <a:t>C++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QML?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QML is a </a:t>
            </a:r>
            <a:r>
              <a:rPr lang="en-US" b="1" u="sng" dirty="0" smtClean="0"/>
              <a:t>declarative</a:t>
            </a:r>
            <a:r>
              <a:rPr lang="en-US" dirty="0" smtClean="0"/>
              <a:t> language designed to describe the </a:t>
            </a:r>
            <a:r>
              <a:rPr lang="en-US" b="1" u="sng" dirty="0" smtClean="0"/>
              <a:t>user interface </a:t>
            </a:r>
            <a:r>
              <a:rPr lang="en-US" dirty="0" smtClean="0"/>
              <a:t>of a program</a:t>
            </a:r>
          </a:p>
          <a:p>
            <a:r>
              <a:rPr lang="en-US" dirty="0" smtClean="0"/>
              <a:t>First introduced in </a:t>
            </a:r>
            <a:r>
              <a:rPr lang="en-US" dirty="0" err="1" smtClean="0"/>
              <a:t>Qt</a:t>
            </a:r>
            <a:r>
              <a:rPr lang="en-US" dirty="0" smtClean="0"/>
              <a:t> 4.7 in 2010</a:t>
            </a:r>
          </a:p>
          <a:p>
            <a:r>
              <a:rPr lang="en-US" dirty="0" smtClean="0"/>
              <a:t>Created to make “Fluid UIs” (UIs where every transition is made smooth with an animation)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1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QML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8650" y="1690689"/>
            <a:ext cx="5255150" cy="4486274"/>
          </a:xfrm>
        </p:spPr>
        <p:txBody>
          <a:bodyPr/>
          <a:lstStyle/>
          <a:p>
            <a:r>
              <a:rPr lang="en-US" dirty="0" smtClean="0"/>
              <a:t>Nested Objects arranged in a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5573864" y="6368995"/>
            <a:ext cx="46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http://</a:t>
            </a:r>
            <a:r>
              <a:rPr lang="de-DE" dirty="0" err="1" smtClean="0"/>
              <a:t>doc.qt.io</a:t>
            </a:r>
            <a:r>
              <a:rPr lang="de-DE" dirty="0" smtClean="0"/>
              <a:t>/qt-5/qml-tutorial1.html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690688"/>
            <a:ext cx="526045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sz="1200" dirty="0"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Breitbild</PresentationFormat>
  <Paragraphs>14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PT Mono</vt:lpstr>
      <vt:lpstr>Arial</vt:lpstr>
      <vt:lpstr>Office-Design</vt:lpstr>
      <vt:lpstr>Short Introduction to QML</vt:lpstr>
      <vt:lpstr>Agenda</vt:lpstr>
      <vt:lpstr>What is QML?</vt:lpstr>
      <vt:lpstr>Short QML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Introduction to QML</dc:title>
  <dc:creator>Nathan Huesken</dc:creator>
  <cp:lastModifiedBy>Nathan Huesken</cp:lastModifiedBy>
  <cp:revision>4</cp:revision>
  <dcterms:created xsi:type="dcterms:W3CDTF">2016-03-13T11:18:38Z</dcterms:created>
  <dcterms:modified xsi:type="dcterms:W3CDTF">2016-03-13T12:10:20Z</dcterms:modified>
</cp:coreProperties>
</file>