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a185f7adf508c6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a185f7adf508c6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a185f7adf508c6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a185f7adf508c6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a185f7adf508c6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a185f7adf508c6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“MPEG ONLINE”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проекте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12" y="115242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Данный проект представляет собой сайт, где можно изменить формат мультимедийного файла, кодеки для видео, аудио и субитров, а также удалять субтитры и аудиодорожки.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Flask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Sqlalchemy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ffmpeg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WTForms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Main.py - основное flask-приложение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data - база данных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converter.py - класс, отвечающий за конвертацию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forms - классы форм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input - исходные файлы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temp - промежуточные файлы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out - итоговые файлы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