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verage-regular.fntdata"/><Relationship Id="rId14" Type="http://schemas.openxmlformats.org/officeDocument/2006/relationships/slide" Target="slides/slide9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962a301b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962a301b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a962a301b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a962a301b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a962a301b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a962a301b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a962a301b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a962a301b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a962a301b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a962a301b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96d251d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a96d251d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a96d251dd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a96d251dd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96d251dd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a96d251dd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 “QRadioPlayer”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Подготовлен Гусевым Михаилом.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779900"/>
            <a:ext cx="8520600" cy="15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540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1" lang="ru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Проблема:  </a:t>
            </a:r>
            <a:r>
              <a:rPr lang="ru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В Windows 10 не предустановлен медиапроигрыватель с поддержкой воспроизведения потокового аудио.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540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1" lang="ru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Решение:</a:t>
            </a:r>
            <a:r>
              <a:rPr lang="ru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написать программу для приема потокового аудиовещания.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Задачи проекта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698750"/>
            <a:ext cx="8520600" cy="17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AutoNum type="arabicPeriod"/>
            </a:pPr>
            <a:r>
              <a:rPr lang="ru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Написать логику </a:t>
            </a:r>
            <a:r>
              <a:rPr lang="ru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приемника</a:t>
            </a:r>
            <a:r>
              <a:rPr lang="ru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потоковых аудиотрансляций с использованием класса QMediaPlayer.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AutoNum type="arabicPeriod"/>
            </a:pPr>
            <a:r>
              <a:rPr lang="ru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Создать понятный для пользователя интерфейс.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AutoNum type="arabicPeriod"/>
            </a:pPr>
            <a:r>
              <a:rPr lang="ru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Подключить базу данных для сохранения информации об интернет-радиостанциях.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проекта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493250"/>
            <a:ext cx="8520600" cy="21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AutoNum type="arabicPeriod"/>
            </a:pPr>
            <a:r>
              <a:rPr lang="ru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Главный класс “MainWindow” отвечает за воспроизведение потоковой трансляции и за взаимодействие плеера и пользователя.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AutoNum type="arabicPeriod"/>
            </a:pPr>
            <a:r>
              <a:rPr lang="ru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Класс “ChooseWindow” отвечает за окно выбора станции и взаимодействие пользователя с базой данных.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AutoNum type="arabicPeriod"/>
            </a:pPr>
            <a:r>
              <a:rPr lang="ru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Класс “AddWindow” отвечает за добавление новых станций в базу данных.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AutoNum type="arabicPeriod"/>
            </a:pPr>
            <a:r>
              <a:rPr lang="ru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Класс “Table” отвечает за взаимодействие базы данных и остальных классов.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Технологии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Char char="●"/>
            </a:pPr>
            <a:r>
              <a:rPr lang="ru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Модули: PyQt5, sys, sqlite3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Char char="●"/>
            </a:pPr>
            <a:r>
              <a:rPr lang="ru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Доп.средства: ui-файл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Char char="●"/>
            </a:pPr>
            <a:r>
              <a:rPr lang="ru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Количество строк: 105(MainWindow) + 18(AddWindow) + 52(ChooseWindow) + 28 (Table) = 203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Функции: Главное окно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6060600" y="2050050"/>
            <a:ext cx="2771700" cy="10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Непосредственно управление воспроизведением потока и вызов остальных функций.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76425"/>
            <a:ext cx="48006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Функции: Выбор станции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5512400" y="2424200"/>
            <a:ext cx="3541500" cy="11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Управление базой данных, поиск, удаление и выбор станций.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925" y="1076325"/>
            <a:ext cx="4552950" cy="2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Функции: Добавление станции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5312400" y="1224450"/>
            <a:ext cx="3519900" cy="26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ru" sz="1865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Форма для добавления новой станции.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ru" sz="1865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Имя — название станции.</a:t>
            </a:r>
            <a:endParaRPr sz="1865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ru" sz="1865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Ссылка на поток — ссылка на вещание станции, можно найти с помощью панели разработчика в браузере.</a:t>
            </a:r>
            <a:endParaRPr sz="1865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865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575" y="1738313"/>
            <a:ext cx="3352800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540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1" lang="ru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Итог:</a:t>
            </a:r>
            <a:r>
              <a:rPr lang="ru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Проект выполнен с использованием практически всех пройденных технологий, достигнута работоспособность.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540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1" lang="ru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Возможности для доработки:</a:t>
            </a:r>
            <a:r>
              <a:rPr lang="ru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перенаправление трафика через прокси-сервер, импортирование станций из файлов плейлистов.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