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6827163" cy="45889863"/>
  <p:notesSz cx="6858000" cy="9144000"/>
  <p:defaultTextStyle>
    <a:defPPr>
      <a:defRPr lang="bg-BG"/>
    </a:defPPr>
    <a:lvl1pPr marL="0" algn="l" defTabSz="3507681" rtl="0" eaLnBrk="1" latinLnBrk="0" hangingPunct="1">
      <a:defRPr sz="6905" kern="1200">
        <a:solidFill>
          <a:schemeClr val="tx1"/>
        </a:solidFill>
        <a:latin typeface="+mn-lt"/>
        <a:ea typeface="+mn-ea"/>
        <a:cs typeface="+mn-cs"/>
      </a:defRPr>
    </a:lvl1pPr>
    <a:lvl2pPr marL="1753840" algn="l" defTabSz="3507681" rtl="0" eaLnBrk="1" latinLnBrk="0" hangingPunct="1">
      <a:defRPr sz="6905" kern="1200">
        <a:solidFill>
          <a:schemeClr val="tx1"/>
        </a:solidFill>
        <a:latin typeface="+mn-lt"/>
        <a:ea typeface="+mn-ea"/>
        <a:cs typeface="+mn-cs"/>
      </a:defRPr>
    </a:lvl2pPr>
    <a:lvl3pPr marL="3507681" algn="l" defTabSz="3507681" rtl="0" eaLnBrk="1" latinLnBrk="0" hangingPunct="1">
      <a:defRPr sz="6905" kern="1200">
        <a:solidFill>
          <a:schemeClr val="tx1"/>
        </a:solidFill>
        <a:latin typeface="+mn-lt"/>
        <a:ea typeface="+mn-ea"/>
        <a:cs typeface="+mn-cs"/>
      </a:defRPr>
    </a:lvl3pPr>
    <a:lvl4pPr marL="5261521" algn="l" defTabSz="3507681" rtl="0" eaLnBrk="1" latinLnBrk="0" hangingPunct="1">
      <a:defRPr sz="6905" kern="1200">
        <a:solidFill>
          <a:schemeClr val="tx1"/>
        </a:solidFill>
        <a:latin typeface="+mn-lt"/>
        <a:ea typeface="+mn-ea"/>
        <a:cs typeface="+mn-cs"/>
      </a:defRPr>
    </a:lvl4pPr>
    <a:lvl5pPr marL="7015361" algn="l" defTabSz="3507681" rtl="0" eaLnBrk="1" latinLnBrk="0" hangingPunct="1">
      <a:defRPr sz="6905" kern="1200">
        <a:solidFill>
          <a:schemeClr val="tx1"/>
        </a:solidFill>
        <a:latin typeface="+mn-lt"/>
        <a:ea typeface="+mn-ea"/>
        <a:cs typeface="+mn-cs"/>
      </a:defRPr>
    </a:lvl5pPr>
    <a:lvl6pPr marL="8769202" algn="l" defTabSz="3507681" rtl="0" eaLnBrk="1" latinLnBrk="0" hangingPunct="1">
      <a:defRPr sz="6905" kern="1200">
        <a:solidFill>
          <a:schemeClr val="tx1"/>
        </a:solidFill>
        <a:latin typeface="+mn-lt"/>
        <a:ea typeface="+mn-ea"/>
        <a:cs typeface="+mn-cs"/>
      </a:defRPr>
    </a:lvl6pPr>
    <a:lvl7pPr marL="10523042" algn="l" defTabSz="3507681" rtl="0" eaLnBrk="1" latinLnBrk="0" hangingPunct="1">
      <a:defRPr sz="6905" kern="1200">
        <a:solidFill>
          <a:schemeClr val="tx1"/>
        </a:solidFill>
        <a:latin typeface="+mn-lt"/>
        <a:ea typeface="+mn-ea"/>
        <a:cs typeface="+mn-cs"/>
      </a:defRPr>
    </a:lvl7pPr>
    <a:lvl8pPr marL="12276882" algn="l" defTabSz="3507681" rtl="0" eaLnBrk="1" latinLnBrk="0" hangingPunct="1">
      <a:defRPr sz="6905" kern="1200">
        <a:solidFill>
          <a:schemeClr val="tx1"/>
        </a:solidFill>
        <a:latin typeface="+mn-lt"/>
        <a:ea typeface="+mn-ea"/>
        <a:cs typeface="+mn-cs"/>
      </a:defRPr>
    </a:lvl8pPr>
    <a:lvl9pPr marL="14030723" algn="l" defTabSz="3507681"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31" userDrawn="1">
          <p15:clr>
            <a:srgbClr val="A4A3A4"/>
          </p15:clr>
        </p15:guide>
        <p15:guide id="2" pos="84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6BF1"/>
    <a:srgbClr val="2016E4"/>
    <a:srgbClr val="575BFF"/>
    <a:srgbClr val="FF6969"/>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30" d="100"/>
          <a:sy n="30" d="100"/>
        </p:scale>
        <p:origin x="-1306" y="-2035"/>
      </p:cViewPr>
      <p:guideLst>
        <p:guide orient="horz" pos="14431"/>
        <p:guide pos="84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12037" y="7510219"/>
            <a:ext cx="22803089" cy="15976471"/>
          </a:xfrm>
        </p:spPr>
        <p:txBody>
          <a:bodyPr anchor="b"/>
          <a:lstStyle>
            <a:lvl1pPr algn="ctr">
              <a:defRPr sz="17603"/>
            </a:lvl1pPr>
          </a:lstStyle>
          <a:p>
            <a:r>
              <a:rPr lang="en-US"/>
              <a:t>Click to edit Master title style</a:t>
            </a:r>
            <a:endParaRPr lang="en-US" dirty="0"/>
          </a:p>
        </p:txBody>
      </p:sp>
      <p:sp>
        <p:nvSpPr>
          <p:cNvPr id="3" name="Subtitle 2"/>
          <p:cNvSpPr>
            <a:spLocks noGrp="1"/>
          </p:cNvSpPr>
          <p:nvPr>
            <p:ph type="subTitle" idx="1"/>
          </p:nvPr>
        </p:nvSpPr>
        <p:spPr>
          <a:xfrm>
            <a:off x="3353396" y="24102804"/>
            <a:ext cx="20120372" cy="11079424"/>
          </a:xfrm>
        </p:spPr>
        <p:txBody>
          <a:bodyPr/>
          <a:lstStyle>
            <a:lvl1pPr marL="0" indent="0" algn="ctr">
              <a:buNone/>
              <a:defRPr sz="7041"/>
            </a:lvl1pPr>
            <a:lvl2pPr marL="1341379" indent="0" algn="ctr">
              <a:buNone/>
              <a:defRPr sz="5868"/>
            </a:lvl2pPr>
            <a:lvl3pPr marL="2682758" indent="0" algn="ctr">
              <a:buNone/>
              <a:defRPr sz="5281"/>
            </a:lvl3pPr>
            <a:lvl4pPr marL="4024137" indent="0" algn="ctr">
              <a:buNone/>
              <a:defRPr sz="4694"/>
            </a:lvl4pPr>
            <a:lvl5pPr marL="5365516" indent="0" algn="ctr">
              <a:buNone/>
              <a:defRPr sz="4694"/>
            </a:lvl5pPr>
            <a:lvl6pPr marL="6706895" indent="0" algn="ctr">
              <a:buNone/>
              <a:defRPr sz="4694"/>
            </a:lvl6pPr>
            <a:lvl7pPr marL="8048274" indent="0" algn="ctr">
              <a:buNone/>
              <a:defRPr sz="4694"/>
            </a:lvl7pPr>
            <a:lvl8pPr marL="9389654" indent="0" algn="ctr">
              <a:buNone/>
              <a:defRPr sz="4694"/>
            </a:lvl8pPr>
            <a:lvl9pPr marL="10731033" indent="0" algn="ctr">
              <a:buNone/>
              <a:defRPr sz="469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12F91C-4713-45C8-8739-17E5A9B6FF81}" type="datetimeFigureOut">
              <a:rPr lang="bg-BG" smtClean="0"/>
              <a:t>28.2.2025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6C16CC2-1EB0-4866-BFAD-BC251D8F6603}" type="slidenum">
              <a:rPr lang="bg-BG" smtClean="0"/>
              <a:t>‹Nr.›</a:t>
            </a:fld>
            <a:endParaRPr lang="bg-BG"/>
          </a:p>
        </p:txBody>
      </p:sp>
    </p:spTree>
    <p:extLst>
      <p:ext uri="{BB962C8B-B14F-4D97-AF65-F5344CB8AC3E}">
        <p14:creationId xmlns:p14="http://schemas.microsoft.com/office/powerpoint/2010/main" val="156535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2F91C-4713-45C8-8739-17E5A9B6FF81}" type="datetimeFigureOut">
              <a:rPr lang="bg-BG" smtClean="0"/>
              <a:t>28.2.2025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6C16CC2-1EB0-4866-BFAD-BC251D8F6603}" type="slidenum">
              <a:rPr lang="bg-BG" smtClean="0"/>
              <a:t>‹Nr.›</a:t>
            </a:fld>
            <a:endParaRPr lang="bg-BG"/>
          </a:p>
        </p:txBody>
      </p:sp>
    </p:spTree>
    <p:extLst>
      <p:ext uri="{BB962C8B-B14F-4D97-AF65-F5344CB8AC3E}">
        <p14:creationId xmlns:p14="http://schemas.microsoft.com/office/powerpoint/2010/main" val="268427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198190" y="2443210"/>
            <a:ext cx="5784607" cy="388895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44369" y="2443210"/>
            <a:ext cx="17018482" cy="388895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2F91C-4713-45C8-8739-17E5A9B6FF81}" type="datetimeFigureOut">
              <a:rPr lang="bg-BG" smtClean="0"/>
              <a:t>28.2.2025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6C16CC2-1EB0-4866-BFAD-BC251D8F6603}" type="slidenum">
              <a:rPr lang="bg-BG" smtClean="0"/>
              <a:t>‹Nr.›</a:t>
            </a:fld>
            <a:endParaRPr lang="bg-BG"/>
          </a:p>
        </p:txBody>
      </p:sp>
    </p:spTree>
    <p:extLst>
      <p:ext uri="{BB962C8B-B14F-4D97-AF65-F5344CB8AC3E}">
        <p14:creationId xmlns:p14="http://schemas.microsoft.com/office/powerpoint/2010/main" val="369869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2F91C-4713-45C8-8739-17E5A9B6FF81}" type="datetimeFigureOut">
              <a:rPr lang="bg-BG" smtClean="0"/>
              <a:t>28.2.2025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6C16CC2-1EB0-4866-BFAD-BC251D8F6603}" type="slidenum">
              <a:rPr lang="bg-BG" smtClean="0"/>
              <a:t>‹Nr.›</a:t>
            </a:fld>
            <a:endParaRPr lang="bg-BG"/>
          </a:p>
        </p:txBody>
      </p:sp>
    </p:spTree>
    <p:extLst>
      <p:ext uri="{BB962C8B-B14F-4D97-AF65-F5344CB8AC3E}">
        <p14:creationId xmlns:p14="http://schemas.microsoft.com/office/powerpoint/2010/main" val="402546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30396" y="11440611"/>
            <a:ext cx="23138428" cy="19088905"/>
          </a:xfrm>
        </p:spPr>
        <p:txBody>
          <a:bodyPr anchor="b"/>
          <a:lstStyle>
            <a:lvl1pPr>
              <a:defRPr sz="17603"/>
            </a:lvl1pPr>
          </a:lstStyle>
          <a:p>
            <a:r>
              <a:rPr lang="en-US"/>
              <a:t>Click to edit Master title style</a:t>
            </a:r>
            <a:endParaRPr lang="en-US" dirty="0"/>
          </a:p>
        </p:txBody>
      </p:sp>
      <p:sp>
        <p:nvSpPr>
          <p:cNvPr id="3" name="Text Placeholder 2"/>
          <p:cNvSpPr>
            <a:spLocks noGrp="1"/>
          </p:cNvSpPr>
          <p:nvPr>
            <p:ph type="body" idx="1"/>
          </p:nvPr>
        </p:nvSpPr>
        <p:spPr>
          <a:xfrm>
            <a:off x="1830396" y="30710105"/>
            <a:ext cx="23138428" cy="10038404"/>
          </a:xfrm>
        </p:spPr>
        <p:txBody>
          <a:bodyPr/>
          <a:lstStyle>
            <a:lvl1pPr marL="0" indent="0">
              <a:buNone/>
              <a:defRPr sz="7041">
                <a:solidFill>
                  <a:schemeClr val="tx1"/>
                </a:solidFill>
              </a:defRPr>
            </a:lvl1pPr>
            <a:lvl2pPr marL="1341379" indent="0">
              <a:buNone/>
              <a:defRPr sz="5868">
                <a:solidFill>
                  <a:schemeClr val="tx1">
                    <a:tint val="75000"/>
                  </a:schemeClr>
                </a:solidFill>
              </a:defRPr>
            </a:lvl2pPr>
            <a:lvl3pPr marL="2682758" indent="0">
              <a:buNone/>
              <a:defRPr sz="5281">
                <a:solidFill>
                  <a:schemeClr val="tx1">
                    <a:tint val="75000"/>
                  </a:schemeClr>
                </a:solidFill>
              </a:defRPr>
            </a:lvl3pPr>
            <a:lvl4pPr marL="4024137" indent="0">
              <a:buNone/>
              <a:defRPr sz="4694">
                <a:solidFill>
                  <a:schemeClr val="tx1">
                    <a:tint val="75000"/>
                  </a:schemeClr>
                </a:solidFill>
              </a:defRPr>
            </a:lvl4pPr>
            <a:lvl5pPr marL="5365516" indent="0">
              <a:buNone/>
              <a:defRPr sz="4694">
                <a:solidFill>
                  <a:schemeClr val="tx1">
                    <a:tint val="75000"/>
                  </a:schemeClr>
                </a:solidFill>
              </a:defRPr>
            </a:lvl5pPr>
            <a:lvl6pPr marL="6706895" indent="0">
              <a:buNone/>
              <a:defRPr sz="4694">
                <a:solidFill>
                  <a:schemeClr val="tx1">
                    <a:tint val="75000"/>
                  </a:schemeClr>
                </a:solidFill>
              </a:defRPr>
            </a:lvl6pPr>
            <a:lvl7pPr marL="8048274" indent="0">
              <a:buNone/>
              <a:defRPr sz="4694">
                <a:solidFill>
                  <a:schemeClr val="tx1">
                    <a:tint val="75000"/>
                  </a:schemeClr>
                </a:solidFill>
              </a:defRPr>
            </a:lvl7pPr>
            <a:lvl8pPr marL="9389654" indent="0">
              <a:buNone/>
              <a:defRPr sz="4694">
                <a:solidFill>
                  <a:schemeClr val="tx1">
                    <a:tint val="75000"/>
                  </a:schemeClr>
                </a:solidFill>
              </a:defRPr>
            </a:lvl8pPr>
            <a:lvl9pPr marL="10731033" indent="0">
              <a:buNone/>
              <a:defRPr sz="469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12F91C-4713-45C8-8739-17E5A9B6FF81}" type="datetimeFigureOut">
              <a:rPr lang="bg-BG" smtClean="0"/>
              <a:t>28.2.2025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6C16CC2-1EB0-4866-BFAD-BC251D8F6603}" type="slidenum">
              <a:rPr lang="bg-BG" smtClean="0"/>
              <a:t>‹Nr.›</a:t>
            </a:fld>
            <a:endParaRPr lang="bg-BG"/>
          </a:p>
        </p:txBody>
      </p:sp>
    </p:spTree>
    <p:extLst>
      <p:ext uri="{BB962C8B-B14F-4D97-AF65-F5344CB8AC3E}">
        <p14:creationId xmlns:p14="http://schemas.microsoft.com/office/powerpoint/2010/main" val="420172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44368" y="12216051"/>
            <a:ext cx="11401544" cy="29116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581251" y="12216051"/>
            <a:ext cx="11401544" cy="29116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2F91C-4713-45C8-8739-17E5A9B6FF81}" type="datetimeFigureOut">
              <a:rPr lang="bg-BG" smtClean="0"/>
              <a:t>28.2.2025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6C16CC2-1EB0-4866-BFAD-BC251D8F6603}" type="slidenum">
              <a:rPr lang="bg-BG" smtClean="0"/>
              <a:t>‹Nr.›</a:t>
            </a:fld>
            <a:endParaRPr lang="bg-BG"/>
          </a:p>
        </p:txBody>
      </p:sp>
    </p:spTree>
    <p:extLst>
      <p:ext uri="{BB962C8B-B14F-4D97-AF65-F5344CB8AC3E}">
        <p14:creationId xmlns:p14="http://schemas.microsoft.com/office/powerpoint/2010/main" val="34062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47862" y="2443220"/>
            <a:ext cx="23138428" cy="88699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47864" y="11249393"/>
            <a:ext cx="11349146" cy="5513154"/>
          </a:xfrm>
        </p:spPr>
        <p:txBody>
          <a:bodyPr anchor="b"/>
          <a:lstStyle>
            <a:lvl1pPr marL="0" indent="0">
              <a:buNone/>
              <a:defRPr sz="7041" b="1"/>
            </a:lvl1pPr>
            <a:lvl2pPr marL="1341379" indent="0">
              <a:buNone/>
              <a:defRPr sz="5868" b="1"/>
            </a:lvl2pPr>
            <a:lvl3pPr marL="2682758" indent="0">
              <a:buNone/>
              <a:defRPr sz="5281" b="1"/>
            </a:lvl3pPr>
            <a:lvl4pPr marL="4024137" indent="0">
              <a:buNone/>
              <a:defRPr sz="4694" b="1"/>
            </a:lvl4pPr>
            <a:lvl5pPr marL="5365516" indent="0">
              <a:buNone/>
              <a:defRPr sz="4694" b="1"/>
            </a:lvl5pPr>
            <a:lvl6pPr marL="6706895" indent="0">
              <a:buNone/>
              <a:defRPr sz="4694" b="1"/>
            </a:lvl6pPr>
            <a:lvl7pPr marL="8048274" indent="0">
              <a:buNone/>
              <a:defRPr sz="4694" b="1"/>
            </a:lvl7pPr>
            <a:lvl8pPr marL="9389654" indent="0">
              <a:buNone/>
              <a:defRPr sz="4694" b="1"/>
            </a:lvl8pPr>
            <a:lvl9pPr marL="10731033" indent="0">
              <a:buNone/>
              <a:defRPr sz="4694" b="1"/>
            </a:lvl9pPr>
          </a:lstStyle>
          <a:p>
            <a:pPr lvl="0"/>
            <a:r>
              <a:rPr lang="en-US"/>
              <a:t>Edit Master text styles</a:t>
            </a:r>
          </a:p>
        </p:txBody>
      </p:sp>
      <p:sp>
        <p:nvSpPr>
          <p:cNvPr id="4" name="Content Placeholder 3"/>
          <p:cNvSpPr>
            <a:spLocks noGrp="1"/>
          </p:cNvSpPr>
          <p:nvPr>
            <p:ph sz="half" idx="2"/>
          </p:nvPr>
        </p:nvSpPr>
        <p:spPr>
          <a:xfrm>
            <a:off x="1847864" y="16762547"/>
            <a:ext cx="11349146" cy="246551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581253" y="11249393"/>
            <a:ext cx="11405038" cy="5513154"/>
          </a:xfrm>
        </p:spPr>
        <p:txBody>
          <a:bodyPr anchor="b"/>
          <a:lstStyle>
            <a:lvl1pPr marL="0" indent="0">
              <a:buNone/>
              <a:defRPr sz="7041" b="1"/>
            </a:lvl1pPr>
            <a:lvl2pPr marL="1341379" indent="0">
              <a:buNone/>
              <a:defRPr sz="5868" b="1"/>
            </a:lvl2pPr>
            <a:lvl3pPr marL="2682758" indent="0">
              <a:buNone/>
              <a:defRPr sz="5281" b="1"/>
            </a:lvl3pPr>
            <a:lvl4pPr marL="4024137" indent="0">
              <a:buNone/>
              <a:defRPr sz="4694" b="1"/>
            </a:lvl4pPr>
            <a:lvl5pPr marL="5365516" indent="0">
              <a:buNone/>
              <a:defRPr sz="4694" b="1"/>
            </a:lvl5pPr>
            <a:lvl6pPr marL="6706895" indent="0">
              <a:buNone/>
              <a:defRPr sz="4694" b="1"/>
            </a:lvl6pPr>
            <a:lvl7pPr marL="8048274" indent="0">
              <a:buNone/>
              <a:defRPr sz="4694" b="1"/>
            </a:lvl7pPr>
            <a:lvl8pPr marL="9389654" indent="0">
              <a:buNone/>
              <a:defRPr sz="4694" b="1"/>
            </a:lvl8pPr>
            <a:lvl9pPr marL="10731033" indent="0">
              <a:buNone/>
              <a:defRPr sz="4694" b="1"/>
            </a:lvl9pPr>
          </a:lstStyle>
          <a:p>
            <a:pPr lvl="0"/>
            <a:r>
              <a:rPr lang="en-US"/>
              <a:t>Edit Master text styles</a:t>
            </a:r>
          </a:p>
        </p:txBody>
      </p:sp>
      <p:sp>
        <p:nvSpPr>
          <p:cNvPr id="6" name="Content Placeholder 5"/>
          <p:cNvSpPr>
            <a:spLocks noGrp="1"/>
          </p:cNvSpPr>
          <p:nvPr>
            <p:ph sz="quarter" idx="4"/>
          </p:nvPr>
        </p:nvSpPr>
        <p:spPr>
          <a:xfrm>
            <a:off x="13581253" y="16762547"/>
            <a:ext cx="11405038" cy="246551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12F91C-4713-45C8-8739-17E5A9B6FF81}" type="datetimeFigureOut">
              <a:rPr lang="bg-BG" smtClean="0"/>
              <a:t>28.2.2025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46C16CC2-1EB0-4866-BFAD-BC251D8F6603}" type="slidenum">
              <a:rPr lang="bg-BG" smtClean="0"/>
              <a:t>‹Nr.›</a:t>
            </a:fld>
            <a:endParaRPr lang="bg-BG"/>
          </a:p>
        </p:txBody>
      </p:sp>
    </p:spTree>
    <p:extLst>
      <p:ext uri="{BB962C8B-B14F-4D97-AF65-F5344CB8AC3E}">
        <p14:creationId xmlns:p14="http://schemas.microsoft.com/office/powerpoint/2010/main" val="105683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2F91C-4713-45C8-8739-17E5A9B6FF81}" type="datetimeFigureOut">
              <a:rPr lang="bg-BG" smtClean="0"/>
              <a:t>28.2.2025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46C16CC2-1EB0-4866-BFAD-BC251D8F6603}" type="slidenum">
              <a:rPr lang="bg-BG" smtClean="0"/>
              <a:t>‹Nr.›</a:t>
            </a:fld>
            <a:endParaRPr lang="bg-BG"/>
          </a:p>
        </p:txBody>
      </p:sp>
    </p:spTree>
    <p:extLst>
      <p:ext uri="{BB962C8B-B14F-4D97-AF65-F5344CB8AC3E}">
        <p14:creationId xmlns:p14="http://schemas.microsoft.com/office/powerpoint/2010/main" val="369727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2F91C-4713-45C8-8739-17E5A9B6FF81}" type="datetimeFigureOut">
              <a:rPr lang="bg-BG" smtClean="0"/>
              <a:t>28.2.2025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46C16CC2-1EB0-4866-BFAD-BC251D8F6603}" type="slidenum">
              <a:rPr lang="bg-BG" smtClean="0"/>
              <a:t>‹Nr.›</a:t>
            </a:fld>
            <a:endParaRPr lang="bg-BG"/>
          </a:p>
        </p:txBody>
      </p:sp>
    </p:spTree>
    <p:extLst>
      <p:ext uri="{BB962C8B-B14F-4D97-AF65-F5344CB8AC3E}">
        <p14:creationId xmlns:p14="http://schemas.microsoft.com/office/powerpoint/2010/main" val="88252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47862" y="3059324"/>
            <a:ext cx="8652458" cy="10707635"/>
          </a:xfrm>
        </p:spPr>
        <p:txBody>
          <a:bodyPr anchor="b"/>
          <a:lstStyle>
            <a:lvl1pPr>
              <a:defRPr sz="9388"/>
            </a:lvl1pPr>
          </a:lstStyle>
          <a:p>
            <a:r>
              <a:rPr lang="en-US"/>
              <a:t>Click to edit Master title style</a:t>
            </a:r>
            <a:endParaRPr lang="en-US" dirty="0"/>
          </a:p>
        </p:txBody>
      </p:sp>
      <p:sp>
        <p:nvSpPr>
          <p:cNvPr id="3" name="Content Placeholder 2"/>
          <p:cNvSpPr>
            <a:spLocks noGrp="1"/>
          </p:cNvSpPr>
          <p:nvPr>
            <p:ph idx="1"/>
          </p:nvPr>
        </p:nvSpPr>
        <p:spPr>
          <a:xfrm>
            <a:off x="11405039" y="6607301"/>
            <a:ext cx="13581251" cy="32611546"/>
          </a:xfrm>
        </p:spPr>
        <p:txBody>
          <a:bodyPr/>
          <a:lstStyle>
            <a:lvl1pPr>
              <a:defRPr sz="9388"/>
            </a:lvl1pPr>
            <a:lvl2pPr>
              <a:defRPr sz="8215"/>
            </a:lvl2pPr>
            <a:lvl3pPr>
              <a:defRPr sz="7041"/>
            </a:lvl3pPr>
            <a:lvl4pPr>
              <a:defRPr sz="5868"/>
            </a:lvl4pPr>
            <a:lvl5pPr>
              <a:defRPr sz="5868"/>
            </a:lvl5pPr>
            <a:lvl6pPr>
              <a:defRPr sz="5868"/>
            </a:lvl6pPr>
            <a:lvl7pPr>
              <a:defRPr sz="5868"/>
            </a:lvl7pPr>
            <a:lvl8pPr>
              <a:defRPr sz="5868"/>
            </a:lvl8pPr>
            <a:lvl9pPr>
              <a:defRPr sz="586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47862" y="13766959"/>
            <a:ext cx="8652458" cy="25504994"/>
          </a:xfrm>
        </p:spPr>
        <p:txBody>
          <a:bodyPr/>
          <a:lstStyle>
            <a:lvl1pPr marL="0" indent="0">
              <a:buNone/>
              <a:defRPr sz="4694"/>
            </a:lvl1pPr>
            <a:lvl2pPr marL="1341379" indent="0">
              <a:buNone/>
              <a:defRPr sz="4107"/>
            </a:lvl2pPr>
            <a:lvl3pPr marL="2682758" indent="0">
              <a:buNone/>
              <a:defRPr sz="3521"/>
            </a:lvl3pPr>
            <a:lvl4pPr marL="4024137" indent="0">
              <a:buNone/>
              <a:defRPr sz="2934"/>
            </a:lvl4pPr>
            <a:lvl5pPr marL="5365516" indent="0">
              <a:buNone/>
              <a:defRPr sz="2934"/>
            </a:lvl5pPr>
            <a:lvl6pPr marL="6706895" indent="0">
              <a:buNone/>
              <a:defRPr sz="2934"/>
            </a:lvl6pPr>
            <a:lvl7pPr marL="8048274" indent="0">
              <a:buNone/>
              <a:defRPr sz="2934"/>
            </a:lvl7pPr>
            <a:lvl8pPr marL="9389654" indent="0">
              <a:buNone/>
              <a:defRPr sz="2934"/>
            </a:lvl8pPr>
            <a:lvl9pPr marL="10731033" indent="0">
              <a:buNone/>
              <a:defRPr sz="2934"/>
            </a:lvl9pPr>
          </a:lstStyle>
          <a:p>
            <a:pPr lvl="0"/>
            <a:r>
              <a:rPr lang="en-US"/>
              <a:t>Edit Master text styles</a:t>
            </a:r>
          </a:p>
        </p:txBody>
      </p:sp>
      <p:sp>
        <p:nvSpPr>
          <p:cNvPr id="5" name="Date Placeholder 4"/>
          <p:cNvSpPr>
            <a:spLocks noGrp="1"/>
          </p:cNvSpPr>
          <p:nvPr>
            <p:ph type="dt" sz="half" idx="10"/>
          </p:nvPr>
        </p:nvSpPr>
        <p:spPr/>
        <p:txBody>
          <a:bodyPr/>
          <a:lstStyle/>
          <a:p>
            <a:fld id="{4512F91C-4713-45C8-8739-17E5A9B6FF81}" type="datetimeFigureOut">
              <a:rPr lang="bg-BG" smtClean="0"/>
              <a:t>28.2.2025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6C16CC2-1EB0-4866-BFAD-BC251D8F6603}" type="slidenum">
              <a:rPr lang="bg-BG" smtClean="0"/>
              <a:t>‹Nr.›</a:t>
            </a:fld>
            <a:endParaRPr lang="bg-BG"/>
          </a:p>
        </p:txBody>
      </p:sp>
    </p:spTree>
    <p:extLst>
      <p:ext uri="{BB962C8B-B14F-4D97-AF65-F5344CB8AC3E}">
        <p14:creationId xmlns:p14="http://schemas.microsoft.com/office/powerpoint/2010/main" val="372550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47862" y="3059324"/>
            <a:ext cx="8652458" cy="10707635"/>
          </a:xfrm>
        </p:spPr>
        <p:txBody>
          <a:bodyPr anchor="b"/>
          <a:lstStyle>
            <a:lvl1pPr>
              <a:defRPr sz="9388"/>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05039" y="6607301"/>
            <a:ext cx="13581251" cy="32611546"/>
          </a:xfrm>
        </p:spPr>
        <p:txBody>
          <a:bodyPr anchor="t"/>
          <a:lstStyle>
            <a:lvl1pPr marL="0" indent="0">
              <a:buNone/>
              <a:defRPr sz="9388"/>
            </a:lvl1pPr>
            <a:lvl2pPr marL="1341379" indent="0">
              <a:buNone/>
              <a:defRPr sz="8215"/>
            </a:lvl2pPr>
            <a:lvl3pPr marL="2682758" indent="0">
              <a:buNone/>
              <a:defRPr sz="7041"/>
            </a:lvl3pPr>
            <a:lvl4pPr marL="4024137" indent="0">
              <a:buNone/>
              <a:defRPr sz="5868"/>
            </a:lvl4pPr>
            <a:lvl5pPr marL="5365516" indent="0">
              <a:buNone/>
              <a:defRPr sz="5868"/>
            </a:lvl5pPr>
            <a:lvl6pPr marL="6706895" indent="0">
              <a:buNone/>
              <a:defRPr sz="5868"/>
            </a:lvl6pPr>
            <a:lvl7pPr marL="8048274" indent="0">
              <a:buNone/>
              <a:defRPr sz="5868"/>
            </a:lvl7pPr>
            <a:lvl8pPr marL="9389654" indent="0">
              <a:buNone/>
              <a:defRPr sz="5868"/>
            </a:lvl8pPr>
            <a:lvl9pPr marL="10731033" indent="0">
              <a:buNone/>
              <a:defRPr sz="5868"/>
            </a:lvl9pPr>
          </a:lstStyle>
          <a:p>
            <a:r>
              <a:rPr lang="en-US"/>
              <a:t>Click icon to add picture</a:t>
            </a:r>
            <a:endParaRPr lang="en-US" dirty="0"/>
          </a:p>
        </p:txBody>
      </p:sp>
      <p:sp>
        <p:nvSpPr>
          <p:cNvPr id="4" name="Text Placeholder 3"/>
          <p:cNvSpPr>
            <a:spLocks noGrp="1"/>
          </p:cNvSpPr>
          <p:nvPr>
            <p:ph type="body" sz="half" idx="2"/>
          </p:nvPr>
        </p:nvSpPr>
        <p:spPr>
          <a:xfrm>
            <a:off x="1847862" y="13766959"/>
            <a:ext cx="8652458" cy="25504994"/>
          </a:xfrm>
        </p:spPr>
        <p:txBody>
          <a:bodyPr/>
          <a:lstStyle>
            <a:lvl1pPr marL="0" indent="0">
              <a:buNone/>
              <a:defRPr sz="4694"/>
            </a:lvl1pPr>
            <a:lvl2pPr marL="1341379" indent="0">
              <a:buNone/>
              <a:defRPr sz="4107"/>
            </a:lvl2pPr>
            <a:lvl3pPr marL="2682758" indent="0">
              <a:buNone/>
              <a:defRPr sz="3521"/>
            </a:lvl3pPr>
            <a:lvl4pPr marL="4024137" indent="0">
              <a:buNone/>
              <a:defRPr sz="2934"/>
            </a:lvl4pPr>
            <a:lvl5pPr marL="5365516" indent="0">
              <a:buNone/>
              <a:defRPr sz="2934"/>
            </a:lvl5pPr>
            <a:lvl6pPr marL="6706895" indent="0">
              <a:buNone/>
              <a:defRPr sz="2934"/>
            </a:lvl6pPr>
            <a:lvl7pPr marL="8048274" indent="0">
              <a:buNone/>
              <a:defRPr sz="2934"/>
            </a:lvl7pPr>
            <a:lvl8pPr marL="9389654" indent="0">
              <a:buNone/>
              <a:defRPr sz="2934"/>
            </a:lvl8pPr>
            <a:lvl9pPr marL="10731033" indent="0">
              <a:buNone/>
              <a:defRPr sz="2934"/>
            </a:lvl9pPr>
          </a:lstStyle>
          <a:p>
            <a:pPr lvl="0"/>
            <a:r>
              <a:rPr lang="en-US"/>
              <a:t>Edit Master text styles</a:t>
            </a:r>
          </a:p>
        </p:txBody>
      </p:sp>
      <p:sp>
        <p:nvSpPr>
          <p:cNvPr id="5" name="Date Placeholder 4"/>
          <p:cNvSpPr>
            <a:spLocks noGrp="1"/>
          </p:cNvSpPr>
          <p:nvPr>
            <p:ph type="dt" sz="half" idx="10"/>
          </p:nvPr>
        </p:nvSpPr>
        <p:spPr/>
        <p:txBody>
          <a:bodyPr/>
          <a:lstStyle/>
          <a:p>
            <a:fld id="{4512F91C-4713-45C8-8739-17E5A9B6FF81}" type="datetimeFigureOut">
              <a:rPr lang="bg-BG" smtClean="0"/>
              <a:t>28.2.2025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6C16CC2-1EB0-4866-BFAD-BC251D8F6603}" type="slidenum">
              <a:rPr lang="bg-BG" smtClean="0"/>
              <a:t>‹Nr.›</a:t>
            </a:fld>
            <a:endParaRPr lang="bg-BG"/>
          </a:p>
        </p:txBody>
      </p:sp>
    </p:spTree>
    <p:extLst>
      <p:ext uri="{BB962C8B-B14F-4D97-AF65-F5344CB8AC3E}">
        <p14:creationId xmlns:p14="http://schemas.microsoft.com/office/powerpoint/2010/main" val="151005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44368" y="2443220"/>
            <a:ext cx="23138428" cy="886991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44368" y="12216051"/>
            <a:ext cx="23138428" cy="29116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44367" y="42533115"/>
            <a:ext cx="6036112" cy="2443210"/>
          </a:xfrm>
          <a:prstGeom prst="rect">
            <a:avLst/>
          </a:prstGeom>
        </p:spPr>
        <p:txBody>
          <a:bodyPr vert="horz" lIns="91440" tIns="45720" rIns="91440" bIns="45720" rtlCol="0" anchor="ctr"/>
          <a:lstStyle>
            <a:lvl1pPr algn="l">
              <a:defRPr sz="3521">
                <a:solidFill>
                  <a:schemeClr val="tx1">
                    <a:tint val="75000"/>
                  </a:schemeClr>
                </a:solidFill>
              </a:defRPr>
            </a:lvl1pPr>
          </a:lstStyle>
          <a:p>
            <a:fld id="{4512F91C-4713-45C8-8739-17E5A9B6FF81}" type="datetimeFigureOut">
              <a:rPr lang="bg-BG" smtClean="0"/>
              <a:t>28.2.2025 г.</a:t>
            </a:fld>
            <a:endParaRPr lang="bg-BG"/>
          </a:p>
        </p:txBody>
      </p:sp>
      <p:sp>
        <p:nvSpPr>
          <p:cNvPr id="5" name="Footer Placeholder 4"/>
          <p:cNvSpPr>
            <a:spLocks noGrp="1"/>
          </p:cNvSpPr>
          <p:nvPr>
            <p:ph type="ftr" sz="quarter" idx="3"/>
          </p:nvPr>
        </p:nvSpPr>
        <p:spPr>
          <a:xfrm>
            <a:off x="8886498" y="42533115"/>
            <a:ext cx="9054168" cy="2443210"/>
          </a:xfrm>
          <a:prstGeom prst="rect">
            <a:avLst/>
          </a:prstGeom>
        </p:spPr>
        <p:txBody>
          <a:bodyPr vert="horz" lIns="91440" tIns="45720" rIns="91440" bIns="45720" rtlCol="0" anchor="ctr"/>
          <a:lstStyle>
            <a:lvl1pPr algn="ctr">
              <a:defRPr sz="3521">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18946684" y="42533115"/>
            <a:ext cx="6036112" cy="2443210"/>
          </a:xfrm>
          <a:prstGeom prst="rect">
            <a:avLst/>
          </a:prstGeom>
        </p:spPr>
        <p:txBody>
          <a:bodyPr vert="horz" lIns="91440" tIns="45720" rIns="91440" bIns="45720" rtlCol="0" anchor="ctr"/>
          <a:lstStyle>
            <a:lvl1pPr algn="r">
              <a:defRPr sz="3521">
                <a:solidFill>
                  <a:schemeClr val="tx1">
                    <a:tint val="75000"/>
                  </a:schemeClr>
                </a:solidFill>
              </a:defRPr>
            </a:lvl1pPr>
          </a:lstStyle>
          <a:p>
            <a:fld id="{46C16CC2-1EB0-4866-BFAD-BC251D8F6603}" type="slidenum">
              <a:rPr lang="bg-BG" smtClean="0"/>
              <a:t>‹Nr.›</a:t>
            </a:fld>
            <a:endParaRPr lang="bg-BG"/>
          </a:p>
        </p:txBody>
      </p:sp>
    </p:spTree>
    <p:extLst>
      <p:ext uri="{BB962C8B-B14F-4D97-AF65-F5344CB8AC3E}">
        <p14:creationId xmlns:p14="http://schemas.microsoft.com/office/powerpoint/2010/main" val="16400079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682758" rtl="0" eaLnBrk="1" latinLnBrk="0" hangingPunct="1">
        <a:lnSpc>
          <a:spcPct val="90000"/>
        </a:lnSpc>
        <a:spcBef>
          <a:spcPct val="0"/>
        </a:spcBef>
        <a:buNone/>
        <a:defRPr sz="12909" kern="1200">
          <a:solidFill>
            <a:schemeClr val="tx1"/>
          </a:solidFill>
          <a:latin typeface="+mj-lt"/>
          <a:ea typeface="+mj-ea"/>
          <a:cs typeface="+mj-cs"/>
        </a:defRPr>
      </a:lvl1pPr>
    </p:titleStyle>
    <p:bodyStyle>
      <a:lvl1pPr marL="670690" indent="-670690" algn="l" defTabSz="2682758" rtl="0" eaLnBrk="1" latinLnBrk="0" hangingPunct="1">
        <a:lnSpc>
          <a:spcPct val="90000"/>
        </a:lnSpc>
        <a:spcBef>
          <a:spcPts val="2934"/>
        </a:spcBef>
        <a:buFont typeface="Arial" panose="020B0604020202020204" pitchFamily="34" charset="0"/>
        <a:buChar char="•"/>
        <a:defRPr sz="8215" kern="1200">
          <a:solidFill>
            <a:schemeClr val="tx1"/>
          </a:solidFill>
          <a:latin typeface="+mn-lt"/>
          <a:ea typeface="+mn-ea"/>
          <a:cs typeface="+mn-cs"/>
        </a:defRPr>
      </a:lvl1pPr>
      <a:lvl2pPr marL="2012069" indent="-670690" algn="l" defTabSz="2682758" rtl="0" eaLnBrk="1" latinLnBrk="0" hangingPunct="1">
        <a:lnSpc>
          <a:spcPct val="90000"/>
        </a:lnSpc>
        <a:spcBef>
          <a:spcPts val="1467"/>
        </a:spcBef>
        <a:buFont typeface="Arial" panose="020B0604020202020204" pitchFamily="34" charset="0"/>
        <a:buChar char="•"/>
        <a:defRPr sz="7041" kern="1200">
          <a:solidFill>
            <a:schemeClr val="tx1"/>
          </a:solidFill>
          <a:latin typeface="+mn-lt"/>
          <a:ea typeface="+mn-ea"/>
          <a:cs typeface="+mn-cs"/>
        </a:defRPr>
      </a:lvl2pPr>
      <a:lvl3pPr marL="3353448" indent="-670690" algn="l" defTabSz="2682758" rtl="0" eaLnBrk="1" latinLnBrk="0" hangingPunct="1">
        <a:lnSpc>
          <a:spcPct val="90000"/>
        </a:lnSpc>
        <a:spcBef>
          <a:spcPts val="1467"/>
        </a:spcBef>
        <a:buFont typeface="Arial" panose="020B0604020202020204" pitchFamily="34" charset="0"/>
        <a:buChar char="•"/>
        <a:defRPr sz="5868" kern="1200">
          <a:solidFill>
            <a:schemeClr val="tx1"/>
          </a:solidFill>
          <a:latin typeface="+mn-lt"/>
          <a:ea typeface="+mn-ea"/>
          <a:cs typeface="+mn-cs"/>
        </a:defRPr>
      </a:lvl3pPr>
      <a:lvl4pPr marL="4694827" indent="-670690" algn="l" defTabSz="2682758" rtl="0" eaLnBrk="1" latinLnBrk="0" hangingPunct="1">
        <a:lnSpc>
          <a:spcPct val="90000"/>
        </a:lnSpc>
        <a:spcBef>
          <a:spcPts val="1467"/>
        </a:spcBef>
        <a:buFont typeface="Arial" panose="020B0604020202020204" pitchFamily="34" charset="0"/>
        <a:buChar char="•"/>
        <a:defRPr sz="5281" kern="1200">
          <a:solidFill>
            <a:schemeClr val="tx1"/>
          </a:solidFill>
          <a:latin typeface="+mn-lt"/>
          <a:ea typeface="+mn-ea"/>
          <a:cs typeface="+mn-cs"/>
        </a:defRPr>
      </a:lvl4pPr>
      <a:lvl5pPr marL="6036206" indent="-670690" algn="l" defTabSz="2682758" rtl="0" eaLnBrk="1" latinLnBrk="0" hangingPunct="1">
        <a:lnSpc>
          <a:spcPct val="90000"/>
        </a:lnSpc>
        <a:spcBef>
          <a:spcPts val="1467"/>
        </a:spcBef>
        <a:buFont typeface="Arial" panose="020B0604020202020204" pitchFamily="34" charset="0"/>
        <a:buChar char="•"/>
        <a:defRPr sz="5281" kern="1200">
          <a:solidFill>
            <a:schemeClr val="tx1"/>
          </a:solidFill>
          <a:latin typeface="+mn-lt"/>
          <a:ea typeface="+mn-ea"/>
          <a:cs typeface="+mn-cs"/>
        </a:defRPr>
      </a:lvl5pPr>
      <a:lvl6pPr marL="7377585" indent="-670690" algn="l" defTabSz="2682758" rtl="0" eaLnBrk="1" latinLnBrk="0" hangingPunct="1">
        <a:lnSpc>
          <a:spcPct val="90000"/>
        </a:lnSpc>
        <a:spcBef>
          <a:spcPts val="1467"/>
        </a:spcBef>
        <a:buFont typeface="Arial" panose="020B0604020202020204" pitchFamily="34" charset="0"/>
        <a:buChar char="•"/>
        <a:defRPr sz="5281" kern="1200">
          <a:solidFill>
            <a:schemeClr val="tx1"/>
          </a:solidFill>
          <a:latin typeface="+mn-lt"/>
          <a:ea typeface="+mn-ea"/>
          <a:cs typeface="+mn-cs"/>
        </a:defRPr>
      </a:lvl6pPr>
      <a:lvl7pPr marL="8718964" indent="-670690" algn="l" defTabSz="2682758" rtl="0" eaLnBrk="1" latinLnBrk="0" hangingPunct="1">
        <a:lnSpc>
          <a:spcPct val="90000"/>
        </a:lnSpc>
        <a:spcBef>
          <a:spcPts val="1467"/>
        </a:spcBef>
        <a:buFont typeface="Arial" panose="020B0604020202020204" pitchFamily="34" charset="0"/>
        <a:buChar char="•"/>
        <a:defRPr sz="5281" kern="1200">
          <a:solidFill>
            <a:schemeClr val="tx1"/>
          </a:solidFill>
          <a:latin typeface="+mn-lt"/>
          <a:ea typeface="+mn-ea"/>
          <a:cs typeface="+mn-cs"/>
        </a:defRPr>
      </a:lvl7pPr>
      <a:lvl8pPr marL="10060343" indent="-670690" algn="l" defTabSz="2682758" rtl="0" eaLnBrk="1" latinLnBrk="0" hangingPunct="1">
        <a:lnSpc>
          <a:spcPct val="90000"/>
        </a:lnSpc>
        <a:spcBef>
          <a:spcPts val="1467"/>
        </a:spcBef>
        <a:buFont typeface="Arial" panose="020B0604020202020204" pitchFamily="34" charset="0"/>
        <a:buChar char="•"/>
        <a:defRPr sz="5281" kern="1200">
          <a:solidFill>
            <a:schemeClr val="tx1"/>
          </a:solidFill>
          <a:latin typeface="+mn-lt"/>
          <a:ea typeface="+mn-ea"/>
          <a:cs typeface="+mn-cs"/>
        </a:defRPr>
      </a:lvl8pPr>
      <a:lvl9pPr marL="11401722" indent="-670690" algn="l" defTabSz="2682758" rtl="0" eaLnBrk="1" latinLnBrk="0" hangingPunct="1">
        <a:lnSpc>
          <a:spcPct val="90000"/>
        </a:lnSpc>
        <a:spcBef>
          <a:spcPts val="1467"/>
        </a:spcBef>
        <a:buFont typeface="Arial" panose="020B0604020202020204" pitchFamily="34" charset="0"/>
        <a:buChar char="•"/>
        <a:defRPr sz="5281" kern="1200">
          <a:solidFill>
            <a:schemeClr val="tx1"/>
          </a:solidFill>
          <a:latin typeface="+mn-lt"/>
          <a:ea typeface="+mn-ea"/>
          <a:cs typeface="+mn-cs"/>
        </a:defRPr>
      </a:lvl9pPr>
    </p:bodyStyle>
    <p:otherStyle>
      <a:defPPr>
        <a:defRPr lang="en-US"/>
      </a:defPPr>
      <a:lvl1pPr marL="0" algn="l" defTabSz="2682758" rtl="0" eaLnBrk="1" latinLnBrk="0" hangingPunct="1">
        <a:defRPr sz="5281" kern="1200">
          <a:solidFill>
            <a:schemeClr val="tx1"/>
          </a:solidFill>
          <a:latin typeface="+mn-lt"/>
          <a:ea typeface="+mn-ea"/>
          <a:cs typeface="+mn-cs"/>
        </a:defRPr>
      </a:lvl1pPr>
      <a:lvl2pPr marL="1341379" algn="l" defTabSz="2682758" rtl="0" eaLnBrk="1" latinLnBrk="0" hangingPunct="1">
        <a:defRPr sz="5281" kern="1200">
          <a:solidFill>
            <a:schemeClr val="tx1"/>
          </a:solidFill>
          <a:latin typeface="+mn-lt"/>
          <a:ea typeface="+mn-ea"/>
          <a:cs typeface="+mn-cs"/>
        </a:defRPr>
      </a:lvl2pPr>
      <a:lvl3pPr marL="2682758" algn="l" defTabSz="2682758" rtl="0" eaLnBrk="1" latinLnBrk="0" hangingPunct="1">
        <a:defRPr sz="5281" kern="1200">
          <a:solidFill>
            <a:schemeClr val="tx1"/>
          </a:solidFill>
          <a:latin typeface="+mn-lt"/>
          <a:ea typeface="+mn-ea"/>
          <a:cs typeface="+mn-cs"/>
        </a:defRPr>
      </a:lvl3pPr>
      <a:lvl4pPr marL="4024137" algn="l" defTabSz="2682758" rtl="0" eaLnBrk="1" latinLnBrk="0" hangingPunct="1">
        <a:defRPr sz="5281" kern="1200">
          <a:solidFill>
            <a:schemeClr val="tx1"/>
          </a:solidFill>
          <a:latin typeface="+mn-lt"/>
          <a:ea typeface="+mn-ea"/>
          <a:cs typeface="+mn-cs"/>
        </a:defRPr>
      </a:lvl4pPr>
      <a:lvl5pPr marL="5365516" algn="l" defTabSz="2682758" rtl="0" eaLnBrk="1" latinLnBrk="0" hangingPunct="1">
        <a:defRPr sz="5281" kern="1200">
          <a:solidFill>
            <a:schemeClr val="tx1"/>
          </a:solidFill>
          <a:latin typeface="+mn-lt"/>
          <a:ea typeface="+mn-ea"/>
          <a:cs typeface="+mn-cs"/>
        </a:defRPr>
      </a:lvl5pPr>
      <a:lvl6pPr marL="6706895" algn="l" defTabSz="2682758" rtl="0" eaLnBrk="1" latinLnBrk="0" hangingPunct="1">
        <a:defRPr sz="5281" kern="1200">
          <a:solidFill>
            <a:schemeClr val="tx1"/>
          </a:solidFill>
          <a:latin typeface="+mn-lt"/>
          <a:ea typeface="+mn-ea"/>
          <a:cs typeface="+mn-cs"/>
        </a:defRPr>
      </a:lvl6pPr>
      <a:lvl7pPr marL="8048274" algn="l" defTabSz="2682758" rtl="0" eaLnBrk="1" latinLnBrk="0" hangingPunct="1">
        <a:defRPr sz="5281" kern="1200">
          <a:solidFill>
            <a:schemeClr val="tx1"/>
          </a:solidFill>
          <a:latin typeface="+mn-lt"/>
          <a:ea typeface="+mn-ea"/>
          <a:cs typeface="+mn-cs"/>
        </a:defRPr>
      </a:lvl7pPr>
      <a:lvl8pPr marL="9389654" algn="l" defTabSz="2682758" rtl="0" eaLnBrk="1" latinLnBrk="0" hangingPunct="1">
        <a:defRPr sz="5281" kern="1200">
          <a:solidFill>
            <a:schemeClr val="tx1"/>
          </a:solidFill>
          <a:latin typeface="+mn-lt"/>
          <a:ea typeface="+mn-ea"/>
          <a:cs typeface="+mn-cs"/>
        </a:defRPr>
      </a:lvl8pPr>
      <a:lvl9pPr marL="10731033" algn="l" defTabSz="2682758" rtl="0" eaLnBrk="1" latinLnBrk="0" hangingPunct="1">
        <a:defRPr sz="528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8525" y="606795"/>
            <a:ext cx="25031699" cy="4339650"/>
          </a:xfrm>
          <a:prstGeom prst="rect">
            <a:avLst/>
          </a:prstGeom>
          <a:noFill/>
        </p:spPr>
        <p:txBody>
          <a:bodyPr wrap="square" rtlCol="0">
            <a:spAutoFit/>
          </a:bodyPr>
          <a:lstStyle/>
          <a:p>
            <a:pPr algn="ctr"/>
            <a:r>
              <a:rPr lang="en-US" sz="13800" dirty="0">
                <a:latin typeface="Times New Roman" panose="02020603050405020304" pitchFamily="18" charset="0"/>
                <a:cs typeface="Times New Roman" panose="02020603050405020304" pitchFamily="18" charset="0"/>
              </a:rPr>
              <a:t>Branch-and-bounds Approach to Graph Coloring</a:t>
            </a:r>
            <a:endParaRPr lang="bg-BG" sz="13800" dirty="0">
              <a:latin typeface="Times New Roman" panose="02020603050405020304" pitchFamily="18" charset="0"/>
              <a:cs typeface="Times New Roman" panose="02020603050405020304" pitchFamily="18" charset="0"/>
            </a:endParaRPr>
          </a:p>
        </p:txBody>
      </p:sp>
      <p:sp>
        <p:nvSpPr>
          <p:cNvPr id="3" name="Rectangle 2"/>
          <p:cNvSpPr/>
          <p:nvPr/>
        </p:nvSpPr>
        <p:spPr>
          <a:xfrm>
            <a:off x="753993" y="15622358"/>
            <a:ext cx="11772900" cy="96774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3" name="TextBox 22"/>
          <p:cNvSpPr txBox="1"/>
          <p:nvPr/>
        </p:nvSpPr>
        <p:spPr>
          <a:xfrm>
            <a:off x="226417" y="4957272"/>
            <a:ext cx="26375916" cy="2308324"/>
          </a:xfrm>
          <a:prstGeom prst="rect">
            <a:avLst/>
          </a:prstGeom>
          <a:noFill/>
        </p:spPr>
        <p:txBody>
          <a:bodyPr wrap="square" numCol="4" spcCol="360000" rtlCol="0">
            <a:spAutoFit/>
          </a:bodyPr>
          <a:lstStyle/>
          <a:p>
            <a:r>
              <a:rPr lang="en-US" sz="3600" b="1" dirty="0" err="1">
                <a:latin typeface="Times New Roman" panose="02020603050405020304" pitchFamily="18" charset="0"/>
                <a:cs typeface="Times New Roman" panose="02020603050405020304" pitchFamily="18" charset="0"/>
              </a:rPr>
              <a:t>Alesio</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Demiri</a:t>
            </a:r>
            <a:endParaRPr lang="en-US" sz="3600" b="1" dirty="0">
              <a:latin typeface="Times New Roman" panose="02020603050405020304" pitchFamily="18" charset="0"/>
              <a:cs typeface="Times New Roman" panose="02020603050405020304" pitchFamily="18" charset="0"/>
            </a:endParaRPr>
          </a:p>
          <a:p>
            <a:r>
              <a:rPr lang="en-US" sz="3600" dirty="0" err="1">
                <a:latin typeface="Times New Roman" panose="02020603050405020304" pitchFamily="18" charset="0"/>
                <a:cs typeface="Times New Roman" panose="02020603050405020304" pitchFamily="18" charset="0"/>
              </a:rPr>
              <a:t>Politecnico</a:t>
            </a:r>
            <a:r>
              <a:rPr lang="en-US" sz="3600" dirty="0">
                <a:latin typeface="Times New Roman" panose="02020603050405020304" pitchFamily="18" charset="0"/>
                <a:cs typeface="Times New Roman" panose="02020603050405020304" pitchFamily="18" charset="0"/>
              </a:rPr>
              <a:t> di Milano</a:t>
            </a:r>
          </a:p>
          <a:p>
            <a:r>
              <a:rPr lang="en-US" sz="3600" dirty="0">
                <a:latin typeface="Times New Roman" panose="02020603050405020304" pitchFamily="18" charset="0"/>
                <a:cs typeface="Times New Roman" panose="02020603050405020304" pitchFamily="18" charset="0"/>
              </a:rPr>
              <a:t>alesio.demiri@mail.polimi.it</a:t>
            </a:r>
          </a:p>
          <a:p>
            <a:endParaRPr lang="en-US" sz="3600" dirty="0">
              <a:latin typeface="Times New Roman" panose="02020603050405020304" pitchFamily="18" charset="0"/>
              <a:cs typeface="Times New Roman" panose="02020603050405020304" pitchFamily="18" charset="0"/>
            </a:endParaRPr>
          </a:p>
          <a:p>
            <a:r>
              <a:rPr lang="en-US" sz="3600" b="1" dirty="0" err="1">
                <a:latin typeface="Times New Roman" panose="02020603050405020304" pitchFamily="18" charset="0"/>
                <a:cs typeface="Times New Roman" panose="02020603050405020304" pitchFamily="18" charset="0"/>
              </a:rPr>
              <a:t>Davide</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Villani</a:t>
            </a:r>
            <a:endParaRPr lang="en-US" sz="3600" b="1" dirty="0">
              <a:latin typeface="Times New Roman" panose="02020603050405020304" pitchFamily="18" charset="0"/>
              <a:cs typeface="Times New Roman" panose="02020603050405020304" pitchFamily="18" charset="0"/>
            </a:endParaRPr>
          </a:p>
          <a:p>
            <a:r>
              <a:rPr lang="en-US" sz="3600" dirty="0" err="1">
                <a:latin typeface="Times New Roman" panose="02020603050405020304" pitchFamily="18" charset="0"/>
                <a:cs typeface="Times New Roman" panose="02020603050405020304" pitchFamily="18" charset="0"/>
              </a:rPr>
              <a:t>Politecnico</a:t>
            </a:r>
            <a:r>
              <a:rPr lang="en-US" sz="3600" dirty="0">
                <a:latin typeface="Times New Roman" panose="02020603050405020304" pitchFamily="18" charset="0"/>
                <a:cs typeface="Times New Roman" panose="02020603050405020304" pitchFamily="18" charset="0"/>
              </a:rPr>
              <a:t> di Milano</a:t>
            </a:r>
          </a:p>
          <a:p>
            <a:r>
              <a:rPr lang="en-US" sz="3600" dirty="0">
                <a:latin typeface="Times New Roman" panose="02020603050405020304" pitchFamily="18" charset="0"/>
                <a:cs typeface="Times New Roman" panose="02020603050405020304" pitchFamily="18" charset="0"/>
              </a:rPr>
              <a:t>davide2.villain@mail.polimi.it</a:t>
            </a:r>
          </a:p>
          <a:p>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Thomas </a:t>
            </a:r>
            <a:r>
              <a:rPr lang="en-US" sz="3600" b="1" dirty="0" err="1">
                <a:latin typeface="Times New Roman" panose="02020603050405020304" pitchFamily="18" charset="0"/>
                <a:cs typeface="Times New Roman" panose="02020603050405020304" pitchFamily="18" charset="0"/>
              </a:rPr>
              <a:t>Gantz</a:t>
            </a:r>
            <a:endParaRPr lang="en-US" sz="3600" b="1"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Sorbonne University</a:t>
            </a:r>
          </a:p>
          <a:p>
            <a:r>
              <a:rPr lang="en-US" sz="3600" dirty="0">
                <a:latin typeface="Times New Roman" panose="02020603050405020304" pitchFamily="18" charset="0"/>
                <a:cs typeface="Times New Roman" panose="02020603050405020304" pitchFamily="18" charset="0"/>
              </a:rPr>
              <a:t>gantz.thomas.gantz@gmail.com</a:t>
            </a:r>
          </a:p>
          <a:p>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Tsvetelin </a:t>
            </a:r>
            <a:r>
              <a:rPr lang="en-US" sz="3600" b="1" dirty="0" err="1">
                <a:latin typeface="Times New Roman" panose="02020603050405020304" pitchFamily="18" charset="0"/>
                <a:cs typeface="Times New Roman" panose="02020603050405020304" pitchFamily="18" charset="0"/>
              </a:rPr>
              <a:t>Kostadinov</a:t>
            </a:r>
            <a:endParaRPr lang="en-US" sz="3600" b="1"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Sofia University</a:t>
            </a:r>
          </a:p>
          <a:p>
            <a:r>
              <a:rPr lang="en-US" sz="3600" dirty="0">
                <a:latin typeface="Times New Roman" panose="02020603050405020304" pitchFamily="18" charset="0"/>
                <a:cs typeface="Times New Roman" panose="02020603050405020304" pitchFamily="18" charset="0"/>
              </a:rPr>
              <a:t>tsvetelinkostadinovts@gmail.com</a:t>
            </a:r>
            <a:endParaRPr lang="bg-BG" sz="3600" dirty="0">
              <a:latin typeface="Times New Roman" panose="02020603050405020304" pitchFamily="18" charset="0"/>
              <a:cs typeface="Times New Roman" panose="02020603050405020304" pitchFamily="18" charset="0"/>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291" y="42418974"/>
            <a:ext cx="10552381" cy="2885714"/>
          </a:xfrm>
          <a:prstGeom prst="rect">
            <a:avLst/>
          </a:prstGeom>
        </p:spPr>
      </p:pic>
      <p:sp>
        <p:nvSpPr>
          <p:cNvPr id="27" name="TextBox 26"/>
          <p:cNvSpPr txBox="1"/>
          <p:nvPr/>
        </p:nvSpPr>
        <p:spPr>
          <a:xfrm>
            <a:off x="11391900" y="43181030"/>
            <a:ext cx="13925549" cy="2123658"/>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This project has received funding from the European High</a:t>
            </a:r>
          </a:p>
          <a:p>
            <a:r>
              <a:rPr lang="en-US" sz="4400" dirty="0">
                <a:latin typeface="Times New Roman" panose="02020603050405020304" pitchFamily="18" charset="0"/>
                <a:cs typeface="Times New Roman" panose="02020603050405020304" pitchFamily="18" charset="0"/>
              </a:rPr>
              <a:t>Performance Computing Joint Undertaking under grant</a:t>
            </a:r>
          </a:p>
          <a:p>
            <a:r>
              <a:rPr lang="en-US" sz="4400" dirty="0">
                <a:latin typeface="Times New Roman" panose="02020603050405020304" pitchFamily="18" charset="0"/>
                <a:cs typeface="Times New Roman" panose="02020603050405020304" pitchFamily="18" charset="0"/>
              </a:rPr>
              <a:t>agreement No XXXX.</a:t>
            </a:r>
            <a:endParaRPr lang="bg-BG" sz="44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753993" y="7131784"/>
            <a:ext cx="12322309" cy="823379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Objective</a:t>
            </a:r>
          </a:p>
          <a:p>
            <a:endParaRPr lang="en-US" sz="2000" b="1" dirty="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The goal of this project is to investigate the application of the branch-and-bound (B&amp;B) algorithm for graph coloring in the context of High Performance Computing (HPC). Traditional graph coloring approaches typically aim for a fully parallelized direct solution. However, B&amp;B provides intermediate results that can be valuable depending on the application, making it particularly appealing for real-world use cases. Additionally, its hierarchical structure naturally facilitates parallelization, making it a promising candidate for HPC implementations.</a:t>
            </a:r>
            <a:endParaRPr lang="bg-BG" sz="4000" dirty="0">
              <a:latin typeface="Arial" panose="020B0604020202020204" pitchFamily="34" charset="0"/>
              <a:cs typeface="Arial" panose="020B0604020202020204" pitchFamily="34" charset="0"/>
            </a:endParaRPr>
          </a:p>
        </p:txBody>
      </p:sp>
      <p:sp>
        <p:nvSpPr>
          <p:cNvPr id="32" name="TextBox 31"/>
          <p:cNvSpPr txBox="1"/>
          <p:nvPr/>
        </p:nvSpPr>
        <p:spPr>
          <a:xfrm>
            <a:off x="14055193" y="7593865"/>
            <a:ext cx="12322309" cy="1069600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Techniques</a:t>
            </a:r>
          </a:p>
          <a:p>
            <a:endParaRPr lang="en-US" sz="2000" b="1" dirty="0">
              <a:latin typeface="Times New Roman" panose="02020603050405020304" pitchFamily="18" charset="0"/>
              <a:cs typeface="Times New Roman" panose="02020603050405020304" pitchFamily="18" charset="0"/>
            </a:endParaRPr>
          </a:p>
          <a:p>
            <a:r>
              <a:rPr lang="en-US" sz="4000" dirty="0">
                <a:latin typeface="Arial" panose="020B0604020202020204" pitchFamily="34" charset="0"/>
                <a:cs typeface="Arial" panose="020B0604020202020204" pitchFamily="34" charset="0"/>
              </a:rPr>
              <a:t>To ensure convergence to the exact chromatic number, we employ multiple algorithms to compute lower and upper bounds:</a:t>
            </a:r>
          </a:p>
          <a:p>
            <a:pPr marL="571500" indent="-571500">
              <a:buFont typeface="Arial" panose="020B0604020202020204" pitchFamily="34" charset="0"/>
              <a:buChar char="•"/>
            </a:pPr>
            <a:r>
              <a:rPr lang="en-US" sz="4000" dirty="0" err="1">
                <a:latin typeface="Arial" panose="020B0604020202020204" pitchFamily="34" charset="0"/>
                <a:cs typeface="Arial" panose="020B0604020202020204" pitchFamily="34" charset="0"/>
              </a:rPr>
              <a:t>Bron</a:t>
            </a:r>
            <a:r>
              <a:rPr lang="en-US" sz="4000" dirty="0">
                <a:latin typeface="Arial" panose="020B0604020202020204" pitchFamily="34" charset="0"/>
                <a:cs typeface="Arial" panose="020B0604020202020204" pitchFamily="34" charset="0"/>
              </a:rPr>
              <a:t>–</a:t>
            </a:r>
            <a:r>
              <a:rPr lang="en-US" sz="4000" dirty="0" err="1">
                <a:latin typeface="Arial" panose="020B0604020202020204" pitchFamily="34" charset="0"/>
                <a:cs typeface="Arial" panose="020B0604020202020204" pitchFamily="34" charset="0"/>
              </a:rPr>
              <a:t>Kerbosch</a:t>
            </a:r>
            <a:r>
              <a:rPr lang="en-US" sz="4000" dirty="0">
                <a:latin typeface="Arial" panose="020B0604020202020204" pitchFamily="34" charset="0"/>
                <a:cs typeface="Arial" panose="020B0604020202020204" pitchFamily="34" charset="0"/>
              </a:rPr>
              <a:t> algorithm: Identifies the maximum clique in the graph, providing a lower bound.</a:t>
            </a:r>
          </a:p>
          <a:p>
            <a:pPr marL="571500" indent="-571500">
              <a:buFont typeface="Arial" panose="020B0604020202020204" pitchFamily="34" charset="0"/>
              <a:buChar char="•"/>
            </a:pPr>
            <a:r>
              <a:rPr lang="en-US" sz="4000" dirty="0" err="1">
                <a:latin typeface="Arial" panose="020B0604020202020204" pitchFamily="34" charset="0"/>
                <a:cs typeface="Arial" panose="020B0604020202020204" pitchFamily="34" charset="0"/>
              </a:rPr>
              <a:t>DSatur</a:t>
            </a:r>
            <a:r>
              <a:rPr lang="en-US" sz="4000" dirty="0">
                <a:latin typeface="Arial" panose="020B0604020202020204" pitchFamily="34" charset="0"/>
                <a:cs typeface="Arial" panose="020B0604020202020204" pitchFamily="34" charset="0"/>
              </a:rPr>
              <a:t>: A heuristic algorithm that finds a proper coloring, establishing an upper bound.</a:t>
            </a:r>
          </a:p>
          <a:p>
            <a:pPr marL="571500" indent="-571500">
              <a:buFont typeface="Arial" panose="020B0604020202020204" pitchFamily="34" charset="0"/>
              <a:buChar char="•"/>
            </a:pPr>
            <a:endParaRPr lang="en-US" sz="4000" dirty="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We utilize MPI to distribute and coordinate </a:t>
            </a:r>
            <a:r>
              <a:rPr lang="en-US" sz="4000" dirty="0" err="1">
                <a:latin typeface="Arial" panose="020B0604020202020204" pitchFamily="34" charset="0"/>
                <a:cs typeface="Arial" panose="020B0604020202020204" pitchFamily="34" charset="0"/>
              </a:rPr>
              <a:t>subproblems</a:t>
            </a:r>
            <a:r>
              <a:rPr lang="en-US" sz="4000" dirty="0">
                <a:latin typeface="Arial" panose="020B0604020202020204" pitchFamily="34" charset="0"/>
                <a:cs typeface="Arial" panose="020B0604020202020204" pitchFamily="34" charset="0"/>
              </a:rPr>
              <a:t> efficiently. These </a:t>
            </a:r>
            <a:r>
              <a:rPr lang="en-US" sz="4000" dirty="0" err="1">
                <a:latin typeface="Arial" panose="020B0604020202020204" pitchFamily="34" charset="0"/>
                <a:cs typeface="Arial" panose="020B0604020202020204" pitchFamily="34" charset="0"/>
              </a:rPr>
              <a:t>subproblems</a:t>
            </a:r>
            <a:r>
              <a:rPr lang="en-US" sz="4000" dirty="0">
                <a:latin typeface="Arial" panose="020B0604020202020204" pitchFamily="34" charset="0"/>
                <a:cs typeface="Arial" panose="020B0604020202020204" pitchFamily="34" charset="0"/>
              </a:rPr>
              <a:t> are managed through a shared task stack, where worker processes retrieve and process them dynamically. Each instance computes updated upper and lower bounds, which the master node acts as a reducer checking if an optimal solution has been reached.</a:t>
            </a:r>
          </a:p>
        </p:txBody>
      </p:sp>
      <p:sp>
        <p:nvSpPr>
          <p:cNvPr id="35" name="TextBox 34"/>
          <p:cNvSpPr txBox="1"/>
          <p:nvPr/>
        </p:nvSpPr>
        <p:spPr>
          <a:xfrm>
            <a:off x="753993" y="33510477"/>
            <a:ext cx="12322309" cy="823379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Achievements</a:t>
            </a:r>
          </a:p>
          <a:p>
            <a:endParaRPr lang="en-US" sz="2000" b="1" dirty="0">
              <a:latin typeface="Times New Roman" panose="02020603050405020304" pitchFamily="18" charset="0"/>
              <a:cs typeface="Times New Roman" panose="02020603050405020304" pitchFamily="18" charset="0"/>
            </a:endParaRPr>
          </a:p>
          <a:p>
            <a:r>
              <a:rPr lang="en-US" sz="4000" dirty="0">
                <a:latin typeface="Arial" panose="020B0604020202020204" pitchFamily="34" charset="0"/>
                <a:cs typeface="Arial" panose="020B0604020202020204" pitchFamily="34" charset="0"/>
              </a:rPr>
              <a:t>Successfully developed a proof of concept for the branch and bounds algorithm for graph coloring. Even in it’s early stages of development, it has shown potential for applications in real-world scenarios.</a:t>
            </a:r>
          </a:p>
          <a:p>
            <a:endParaRPr lang="en-US" sz="4000" dirty="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A key strength of our application is the extensibility – new algorithms, heuristics and approaches can be seamlessly integrated in order to contribute to the overall performance of the project. New modules can be developed and used in order to make the convergence faster.</a:t>
            </a:r>
            <a:endParaRPr lang="bg-BG" sz="4000" dirty="0">
              <a:latin typeface="Arial" panose="020B0604020202020204" pitchFamily="34" charset="0"/>
              <a:cs typeface="Arial" panose="020B0604020202020204" pitchFamily="34" charset="0"/>
            </a:endParaRPr>
          </a:p>
        </p:txBody>
      </p:sp>
      <p:sp>
        <p:nvSpPr>
          <p:cNvPr id="36" name="TextBox 35"/>
          <p:cNvSpPr txBox="1"/>
          <p:nvPr/>
        </p:nvSpPr>
        <p:spPr>
          <a:xfrm>
            <a:off x="13831554" y="37819348"/>
            <a:ext cx="12322309" cy="392492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References</a:t>
            </a:r>
          </a:p>
          <a:p>
            <a:endParaRPr lang="en-US" sz="2000" b="1" dirty="0">
              <a:latin typeface="Times New Roman" panose="02020603050405020304" pitchFamily="18" charset="0"/>
              <a:cs typeface="Times New Roman" panose="02020603050405020304" pitchFamily="18" charset="0"/>
            </a:endParaRPr>
          </a:p>
          <a:p>
            <a:r>
              <a:rPr lang="en-US" sz="4000" dirty="0">
                <a:latin typeface="Arial" panose="020B0604020202020204" pitchFamily="34" charset="0"/>
                <a:cs typeface="Arial" panose="020B0604020202020204" pitchFamily="34" charset="0"/>
              </a:rPr>
              <a:t>[1] Aloysius, Dewayne Rocky. "</a:t>
            </a:r>
            <a:r>
              <a:rPr lang="en-US" sz="4000" dirty="0" err="1">
                <a:latin typeface="Arial" panose="020B0604020202020204" pitchFamily="34" charset="0"/>
                <a:cs typeface="Arial" panose="020B0604020202020204" pitchFamily="34" charset="0"/>
              </a:rPr>
              <a:t>Bron-kerbosch</a:t>
            </a:r>
            <a:r>
              <a:rPr lang="en-US" sz="4000" dirty="0">
                <a:latin typeface="Arial" panose="020B0604020202020204" pitchFamily="34" charset="0"/>
                <a:cs typeface="Arial" panose="020B0604020202020204" pitchFamily="34" charset="0"/>
              </a:rPr>
              <a:t> algorithm." (2012).</a:t>
            </a:r>
          </a:p>
          <a:p>
            <a:r>
              <a:rPr lang="en-US" sz="4000" dirty="0">
                <a:latin typeface="Arial" panose="020B0604020202020204" pitchFamily="34" charset="0"/>
                <a:cs typeface="Arial" panose="020B0604020202020204" pitchFamily="34" charset="0"/>
              </a:rPr>
              <a:t>[2] </a:t>
            </a:r>
            <a:r>
              <a:rPr lang="en-US" sz="4000" dirty="0" err="1">
                <a:latin typeface="Arial" panose="020B0604020202020204" pitchFamily="34" charset="0"/>
                <a:cs typeface="Arial" panose="020B0604020202020204" pitchFamily="34" charset="0"/>
              </a:rPr>
              <a:t>Brélaz</a:t>
            </a:r>
            <a:r>
              <a:rPr lang="en-US" sz="4000" dirty="0">
                <a:latin typeface="Arial" panose="020B0604020202020204" pitchFamily="34" charset="0"/>
                <a:cs typeface="Arial" panose="020B0604020202020204" pitchFamily="34" charset="0"/>
              </a:rPr>
              <a:t>, Daniel. "New Methods to Color the Vertices of." (1979).</a:t>
            </a:r>
            <a:endParaRPr lang="bg-BG" sz="4000" dirty="0">
              <a:latin typeface="Arial" panose="020B0604020202020204" pitchFamily="34" charset="0"/>
              <a:cs typeface="Arial" panose="020B0604020202020204" pitchFamily="34" charset="0"/>
            </a:endParaRPr>
          </a:p>
        </p:txBody>
      </p:sp>
      <p:sp>
        <p:nvSpPr>
          <p:cNvPr id="39" name="TextBox 38"/>
          <p:cNvSpPr txBox="1"/>
          <p:nvPr/>
        </p:nvSpPr>
        <p:spPr>
          <a:xfrm>
            <a:off x="753993" y="25595998"/>
            <a:ext cx="12322309" cy="761823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Outcome</a:t>
            </a:r>
          </a:p>
          <a:p>
            <a:endParaRPr lang="en-US" sz="2000" b="1" dirty="0">
              <a:latin typeface="Times New Roman" panose="02020603050405020304" pitchFamily="18" charset="0"/>
              <a:cs typeface="Times New Roman" panose="02020603050405020304" pitchFamily="18" charset="0"/>
            </a:endParaRPr>
          </a:p>
          <a:p>
            <a:r>
              <a:rPr lang="en-US" sz="4000" dirty="0">
                <a:latin typeface="Arial" panose="020B0604020202020204" pitchFamily="34" charset="0"/>
                <a:cs typeface="Arial" panose="020B0604020202020204" pitchFamily="34" charset="0"/>
              </a:rPr>
              <a:t>We have developed an application tested on the VEGA supercomputer. It successfully computes the chromatic number for all instances in our dataset, demonstrating its correctness within the tested scope. While this provides strong empirical evidence of its reliability, further evaluation is needed to confirm its accuracy on arbitrary graphs. The results highlight the effectiveness of our branch-and-bound approach in a high-performance computing environment.</a:t>
            </a:r>
          </a:p>
          <a:p>
            <a:endParaRPr lang="en-US" sz="4000" dirty="0">
              <a:latin typeface="Arial" panose="020B0604020202020204" pitchFamily="34" charset="0"/>
              <a:cs typeface="Arial" panose="020B0604020202020204" pitchFamily="34" charset="0"/>
            </a:endParaRPr>
          </a:p>
        </p:txBody>
      </p:sp>
      <p:sp>
        <p:nvSpPr>
          <p:cNvPr id="7" name="Right Arrow 6"/>
          <p:cNvSpPr/>
          <p:nvPr/>
        </p:nvSpPr>
        <p:spPr>
          <a:xfrm rot="2700000">
            <a:off x="7943751" y="19351187"/>
            <a:ext cx="2191657" cy="845177"/>
          </a:xfrm>
          <a:prstGeom prst="rightArrow">
            <a:avLst>
              <a:gd name="adj1" fmla="val 50000"/>
              <a:gd name="adj2" fmla="val 79913"/>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7" name="Right Arrow 16"/>
          <p:cNvSpPr/>
          <p:nvPr/>
        </p:nvSpPr>
        <p:spPr>
          <a:xfrm rot="8100000">
            <a:off x="3273716" y="19351186"/>
            <a:ext cx="2191657" cy="845177"/>
          </a:xfrm>
          <a:prstGeom prst="rightArrow">
            <a:avLst>
              <a:gd name="adj1" fmla="val 50000"/>
              <a:gd name="adj2" fmla="val 79913"/>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aphicFrame>
        <p:nvGraphicFramePr>
          <p:cNvPr id="8" name="Table 7"/>
          <p:cNvGraphicFramePr>
            <a:graphicFrameLocks noGrp="1"/>
          </p:cNvGraphicFramePr>
          <p:nvPr>
            <p:extLst>
              <p:ext uri="{D42A27DB-BD31-4B8C-83A1-F6EECF244321}">
                <p14:modId xmlns:p14="http://schemas.microsoft.com/office/powerpoint/2010/main" val="4055792337"/>
              </p:ext>
            </p:extLst>
          </p:nvPr>
        </p:nvGraphicFramePr>
        <p:xfrm>
          <a:off x="14055193" y="19156758"/>
          <a:ext cx="11875032" cy="4706239"/>
        </p:xfrm>
        <a:graphic>
          <a:graphicData uri="http://schemas.openxmlformats.org/drawingml/2006/table">
            <a:tbl>
              <a:tblPr firstRow="1" bandRow="1">
                <a:tableStyleId>{9D7B26C5-4107-4FEC-AEDC-1716B250A1EF}</a:tableStyleId>
              </a:tblPr>
              <a:tblGrid>
                <a:gridCol w="3958344">
                  <a:extLst>
                    <a:ext uri="{9D8B030D-6E8A-4147-A177-3AD203B41FA5}">
                      <a16:colId xmlns:a16="http://schemas.microsoft.com/office/drawing/2014/main" val="431065881"/>
                    </a:ext>
                  </a:extLst>
                </a:gridCol>
                <a:gridCol w="3958344">
                  <a:extLst>
                    <a:ext uri="{9D8B030D-6E8A-4147-A177-3AD203B41FA5}">
                      <a16:colId xmlns:a16="http://schemas.microsoft.com/office/drawing/2014/main" val="1401318870"/>
                    </a:ext>
                  </a:extLst>
                </a:gridCol>
                <a:gridCol w="1979172">
                  <a:extLst>
                    <a:ext uri="{9D8B030D-6E8A-4147-A177-3AD203B41FA5}">
                      <a16:colId xmlns:a16="http://schemas.microsoft.com/office/drawing/2014/main" val="3692946452"/>
                    </a:ext>
                  </a:extLst>
                </a:gridCol>
                <a:gridCol w="1979172">
                  <a:extLst>
                    <a:ext uri="{9D8B030D-6E8A-4147-A177-3AD203B41FA5}">
                      <a16:colId xmlns:a16="http://schemas.microsoft.com/office/drawing/2014/main" val="335359773"/>
                    </a:ext>
                  </a:extLst>
                </a:gridCol>
              </a:tblGrid>
              <a:tr h="370840">
                <a:tc>
                  <a:txBody>
                    <a:bodyPr/>
                    <a:lstStyle/>
                    <a:p>
                      <a:r>
                        <a:rPr lang="en-US" dirty="0"/>
                        <a:t>Vertex </a:t>
                      </a:r>
                      <a:r>
                        <a:rPr lang="en-US" dirty="0" err="1"/>
                        <a:t>cnt</a:t>
                      </a:r>
                      <a:endParaRPr lang="bg-BG" dirty="0"/>
                    </a:p>
                  </a:txBody>
                  <a:tcPr/>
                </a:tc>
                <a:tc>
                  <a:txBody>
                    <a:bodyPr/>
                    <a:lstStyle/>
                    <a:p>
                      <a:r>
                        <a:rPr lang="en-US" dirty="0"/>
                        <a:t>Edge </a:t>
                      </a:r>
                      <a:r>
                        <a:rPr lang="en-US" dirty="0" err="1"/>
                        <a:t>cnt</a:t>
                      </a:r>
                      <a:endParaRPr lang="bg-BG" dirty="0"/>
                    </a:p>
                  </a:txBody>
                  <a:tcPr/>
                </a:tc>
                <a:tc>
                  <a:txBody>
                    <a:bodyPr/>
                    <a:lstStyle/>
                    <a:p>
                      <a:r>
                        <a:rPr lang="el-GR" dirty="0"/>
                        <a:t>χ</a:t>
                      </a:r>
                      <a:r>
                        <a:rPr lang="en-US" dirty="0"/>
                        <a:t>(G)</a:t>
                      </a:r>
                      <a:endParaRPr lang="bg-BG" dirty="0"/>
                    </a:p>
                  </a:txBody>
                  <a:tcPr/>
                </a:tc>
                <a:tc>
                  <a:txBody>
                    <a:bodyPr/>
                    <a:lstStyle/>
                    <a:p>
                      <a:r>
                        <a:rPr lang="en-US" dirty="0"/>
                        <a:t>T (</a:t>
                      </a:r>
                      <a:r>
                        <a:rPr lang="en-US" dirty="0" err="1"/>
                        <a:t>ms</a:t>
                      </a:r>
                      <a:r>
                        <a:rPr lang="en-US" dirty="0"/>
                        <a:t>)</a:t>
                      </a:r>
                      <a:endParaRPr lang="bg-BG" dirty="0"/>
                    </a:p>
                  </a:txBody>
                  <a:tcPr/>
                </a:tc>
                <a:extLst>
                  <a:ext uri="{0D108BD9-81ED-4DB2-BD59-A6C34878D82A}">
                    <a16:rowId xmlns:a16="http://schemas.microsoft.com/office/drawing/2014/main" val="3897202194"/>
                  </a:ext>
                </a:extLst>
              </a:tr>
              <a:tr h="370840">
                <a:tc>
                  <a:txBody>
                    <a:bodyPr/>
                    <a:lstStyle/>
                    <a:p>
                      <a:r>
                        <a:rPr lang="bg-BG" sz="4400" dirty="0"/>
                        <a:t>80</a:t>
                      </a:r>
                    </a:p>
                  </a:txBody>
                  <a:tcPr/>
                </a:tc>
                <a:tc>
                  <a:txBody>
                    <a:bodyPr/>
                    <a:lstStyle/>
                    <a:p>
                      <a:r>
                        <a:rPr lang="en-US" sz="4400" dirty="0"/>
                        <a:t>508</a:t>
                      </a:r>
                      <a:endParaRPr lang="bg-BG" sz="4400" dirty="0"/>
                    </a:p>
                  </a:txBody>
                  <a:tcPr/>
                </a:tc>
                <a:tc>
                  <a:txBody>
                    <a:bodyPr/>
                    <a:lstStyle/>
                    <a:p>
                      <a:r>
                        <a:rPr lang="en-US" sz="4400" dirty="0"/>
                        <a:t>10</a:t>
                      </a:r>
                      <a:endParaRPr lang="bg-BG" sz="4400" dirty="0"/>
                    </a:p>
                  </a:txBody>
                  <a:tcPr/>
                </a:tc>
                <a:tc>
                  <a:txBody>
                    <a:bodyPr/>
                    <a:lstStyle/>
                    <a:p>
                      <a:r>
                        <a:rPr lang="bg-BG" sz="4400" dirty="0"/>
                        <a:t>700029</a:t>
                      </a:r>
                    </a:p>
                  </a:txBody>
                  <a:tcPr/>
                </a:tc>
                <a:extLst>
                  <a:ext uri="{0D108BD9-81ED-4DB2-BD59-A6C34878D82A}">
                    <a16:rowId xmlns:a16="http://schemas.microsoft.com/office/drawing/2014/main" val="573861484"/>
                  </a:ext>
                </a:extLst>
              </a:tr>
              <a:tr h="370840">
                <a:tc>
                  <a:txBody>
                    <a:bodyPr/>
                    <a:lstStyle/>
                    <a:p>
                      <a:r>
                        <a:rPr lang="en-US" sz="4400" dirty="0"/>
                        <a:t>36</a:t>
                      </a:r>
                      <a:endParaRPr lang="bg-BG" sz="4400" dirty="0"/>
                    </a:p>
                  </a:txBody>
                  <a:tcPr/>
                </a:tc>
                <a:tc>
                  <a:txBody>
                    <a:bodyPr/>
                    <a:lstStyle/>
                    <a:p>
                      <a:r>
                        <a:rPr lang="en-US" sz="4400" dirty="0"/>
                        <a:t>580</a:t>
                      </a:r>
                      <a:endParaRPr lang="bg-BG" sz="4400" dirty="0"/>
                    </a:p>
                  </a:txBody>
                  <a:tcPr/>
                </a:tc>
                <a:tc>
                  <a:txBody>
                    <a:bodyPr/>
                    <a:lstStyle/>
                    <a:p>
                      <a:r>
                        <a:rPr lang="en-US" sz="4400" dirty="0"/>
                        <a:t>8</a:t>
                      </a:r>
                      <a:endParaRPr lang="bg-BG" sz="4400" dirty="0"/>
                    </a:p>
                  </a:txBody>
                  <a:tcPr/>
                </a:tc>
                <a:tc>
                  <a:txBody>
                    <a:bodyPr/>
                    <a:lstStyle/>
                    <a:p>
                      <a:r>
                        <a:rPr lang="bg-BG" sz="4400"/>
                        <a:t>700030</a:t>
                      </a:r>
                      <a:endParaRPr lang="bg-BG" sz="4400" dirty="0"/>
                    </a:p>
                  </a:txBody>
                  <a:tcPr/>
                </a:tc>
                <a:extLst>
                  <a:ext uri="{0D108BD9-81ED-4DB2-BD59-A6C34878D82A}">
                    <a16:rowId xmlns:a16="http://schemas.microsoft.com/office/drawing/2014/main" val="1617242091"/>
                  </a:ext>
                </a:extLst>
              </a:tr>
              <a:tr h="370840">
                <a:tc>
                  <a:txBody>
                    <a:bodyPr/>
                    <a:lstStyle/>
                    <a:p>
                      <a:r>
                        <a:rPr lang="en-US" sz="4400" dirty="0"/>
                        <a:t>74</a:t>
                      </a:r>
                      <a:endParaRPr lang="bg-BG" sz="4400" dirty="0"/>
                    </a:p>
                  </a:txBody>
                  <a:tcPr/>
                </a:tc>
                <a:tc>
                  <a:txBody>
                    <a:bodyPr/>
                    <a:lstStyle/>
                    <a:p>
                      <a:r>
                        <a:rPr lang="en-US" sz="4400" dirty="0"/>
                        <a:t>602</a:t>
                      </a:r>
                      <a:endParaRPr lang="bg-BG" sz="4400" dirty="0"/>
                    </a:p>
                  </a:txBody>
                  <a:tcPr/>
                </a:tc>
                <a:tc>
                  <a:txBody>
                    <a:bodyPr/>
                    <a:lstStyle/>
                    <a:p>
                      <a:r>
                        <a:rPr lang="en-US" sz="4400" dirty="0"/>
                        <a:t>11</a:t>
                      </a:r>
                      <a:endParaRPr lang="bg-BG" sz="4400" dirty="0"/>
                    </a:p>
                  </a:txBody>
                  <a:tcPr/>
                </a:tc>
                <a:tc>
                  <a:txBody>
                    <a:bodyPr/>
                    <a:lstStyle/>
                    <a:p>
                      <a:r>
                        <a:rPr lang="bg-BG" sz="4400" dirty="0"/>
                        <a:t>700027</a:t>
                      </a:r>
                    </a:p>
                  </a:txBody>
                  <a:tcPr/>
                </a:tc>
                <a:extLst>
                  <a:ext uri="{0D108BD9-81ED-4DB2-BD59-A6C34878D82A}">
                    <a16:rowId xmlns:a16="http://schemas.microsoft.com/office/drawing/2014/main" val="3139726253"/>
                  </a:ext>
                </a:extLst>
              </a:tr>
              <a:tr h="370840">
                <a:tc>
                  <a:txBody>
                    <a:bodyPr/>
                    <a:lstStyle/>
                    <a:p>
                      <a:r>
                        <a:rPr lang="bg-BG" sz="4400" dirty="0"/>
                        <a:t>87</a:t>
                      </a:r>
                    </a:p>
                  </a:txBody>
                  <a:tcPr/>
                </a:tc>
                <a:tc>
                  <a:txBody>
                    <a:bodyPr/>
                    <a:lstStyle/>
                    <a:p>
                      <a:r>
                        <a:rPr lang="bg-BG" sz="4400" dirty="0"/>
                        <a:t>812</a:t>
                      </a:r>
                    </a:p>
                  </a:txBody>
                  <a:tcPr/>
                </a:tc>
                <a:tc>
                  <a:txBody>
                    <a:bodyPr/>
                    <a:lstStyle/>
                    <a:p>
                      <a:r>
                        <a:rPr lang="en-US" sz="4400" dirty="0"/>
                        <a:t>11</a:t>
                      </a:r>
                      <a:endParaRPr lang="bg-BG" sz="4400" dirty="0"/>
                    </a:p>
                  </a:txBody>
                  <a:tcPr/>
                </a:tc>
                <a:tc>
                  <a:txBody>
                    <a:bodyPr/>
                    <a:lstStyle/>
                    <a:p>
                      <a:r>
                        <a:rPr lang="de-DE" sz="4400" dirty="0"/>
                        <a:t>41</a:t>
                      </a:r>
                      <a:endParaRPr lang="bg-BG" sz="4400" dirty="0"/>
                    </a:p>
                  </a:txBody>
                  <a:tcPr/>
                </a:tc>
                <a:extLst>
                  <a:ext uri="{0D108BD9-81ED-4DB2-BD59-A6C34878D82A}">
                    <a16:rowId xmlns:a16="http://schemas.microsoft.com/office/drawing/2014/main" val="1348267395"/>
                  </a:ext>
                </a:extLst>
              </a:tr>
              <a:tr h="370840">
                <a:tc>
                  <a:txBody>
                    <a:bodyPr/>
                    <a:lstStyle/>
                    <a:p>
                      <a:r>
                        <a:rPr lang="bg-BG" sz="4400" dirty="0"/>
                        <a:t>128</a:t>
                      </a:r>
                    </a:p>
                  </a:txBody>
                  <a:tcPr/>
                </a:tc>
                <a:tc>
                  <a:txBody>
                    <a:bodyPr/>
                    <a:lstStyle/>
                    <a:p>
                      <a:pPr marL="0" marR="0" indent="0" algn="l" defTabSz="2682758" rtl="0" eaLnBrk="1" fontAlgn="auto" latinLnBrk="0" hangingPunct="1">
                        <a:lnSpc>
                          <a:spcPct val="100000"/>
                        </a:lnSpc>
                        <a:spcBef>
                          <a:spcPts val="0"/>
                        </a:spcBef>
                        <a:spcAft>
                          <a:spcPts val="0"/>
                        </a:spcAft>
                        <a:buClrTx/>
                        <a:buSzTx/>
                        <a:buFontTx/>
                        <a:buNone/>
                        <a:tabLst/>
                        <a:defRPr/>
                      </a:pPr>
                      <a:r>
                        <a:rPr lang="bg-BG" sz="4400" dirty="0"/>
                        <a:t>774</a:t>
                      </a:r>
                    </a:p>
                  </a:txBody>
                  <a:tcPr/>
                </a:tc>
                <a:tc>
                  <a:txBody>
                    <a:bodyPr/>
                    <a:lstStyle/>
                    <a:p>
                      <a:r>
                        <a:rPr lang="en-US" sz="4400" dirty="0"/>
                        <a:t>8</a:t>
                      </a:r>
                      <a:endParaRPr lang="bg-BG" sz="4400" dirty="0"/>
                    </a:p>
                  </a:txBody>
                  <a:tcPr/>
                </a:tc>
                <a:tc>
                  <a:txBody>
                    <a:bodyPr/>
                    <a:lstStyle/>
                    <a:p>
                      <a:r>
                        <a:rPr lang="de-DE" sz="4400" dirty="0"/>
                        <a:t>5</a:t>
                      </a:r>
                      <a:endParaRPr lang="bg-BG" sz="4400" dirty="0"/>
                    </a:p>
                  </a:txBody>
                  <a:tcPr/>
                </a:tc>
                <a:extLst>
                  <a:ext uri="{0D108BD9-81ED-4DB2-BD59-A6C34878D82A}">
                    <a16:rowId xmlns:a16="http://schemas.microsoft.com/office/drawing/2014/main" val="2269832335"/>
                  </a:ext>
                </a:extLst>
              </a:tr>
            </a:tbl>
          </a:graphicData>
        </a:graphic>
      </p:graphicFrame>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31554" y="25299758"/>
            <a:ext cx="12299002" cy="10341375"/>
          </a:xfrm>
          <a:prstGeom prst="rect">
            <a:avLst/>
          </a:prstGeom>
        </p:spPr>
      </p:pic>
    </p:spTree>
    <p:extLst>
      <p:ext uri="{BB962C8B-B14F-4D97-AF65-F5344CB8AC3E}">
        <p14:creationId xmlns:p14="http://schemas.microsoft.com/office/powerpoint/2010/main" val="1074475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493</Words>
  <Application>Microsoft Office PowerPoint</Application>
  <PresentationFormat>Benutzerdefiniert</PresentationFormat>
  <Paragraphs>65</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Calibri Light</vt:lpstr>
      <vt:lpstr>Times New Roman</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Tsvetelin;Allesio;Davide;Thomas</dc:creator>
  <cp:lastModifiedBy>Thomas Gantz</cp:lastModifiedBy>
  <cp:revision>34</cp:revision>
  <dcterms:created xsi:type="dcterms:W3CDTF">2020-01-22T14:33:00Z</dcterms:created>
  <dcterms:modified xsi:type="dcterms:W3CDTF">2025-02-28T21:05:18Z</dcterms:modified>
</cp:coreProperties>
</file>