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AAF64-10D2-E0FF-61C3-6AE19708B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9D2F4-3D16-424A-3A44-18DD59644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0B876-5551-BF06-977D-101C5C34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8B16-01A8-47B2-A065-2859146AF23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64F52-76B6-D33D-858D-75D65BBD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EBDD-F3CA-5B4C-56CF-8B5B29FA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1663-44CF-4BC3-9B3B-5B370306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5170-40FE-9AE2-7FC9-21F4A802C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7E386-A764-E1FB-105C-53E73B28B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4559F-DAEA-AE26-D809-19EC2D05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8B16-01A8-47B2-A065-2859146AF23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EE84D-1E6B-0057-C8E8-0680197E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6D1A3-F0AF-76BE-E308-36CE7B1D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1663-44CF-4BC3-9B3B-5B370306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3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073F6-0DC5-83F3-3327-501727D5B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AB246-4C93-11F2-7289-E365C716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AFF1-C88F-4B5C-804E-E62AB5C6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8B16-01A8-47B2-A065-2859146AF23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037AD-298D-A463-0320-8996339F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1A4E7-5C0A-FDDF-CC53-BB1BF93E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1663-44CF-4BC3-9B3B-5B370306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2737-AA11-B75E-2E86-25022827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2D0A-3688-8B1A-06E1-0DBFFC91F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8FB89-F2AF-B690-6EB0-00E19D0B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8B16-01A8-47B2-A065-2859146AF23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024B-1D05-5629-617D-9103BE5C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B9DDC-88B7-3625-E604-87C2E499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1663-44CF-4BC3-9B3B-5B370306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3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86DD-6DF4-D56E-23B3-5C9696C5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77E00-5BAB-E1C8-D64B-32B9C5F3E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01B1-4CA3-7E8B-C8C4-472D8E33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8B16-01A8-47B2-A065-2859146AF23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AEFD-F53C-92BE-7AB1-745886A9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20644-A25B-B560-603F-E12C05B2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1663-44CF-4BC3-9B3B-5B370306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59BA-C2EF-2D18-2B7E-6419AF7C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827D-FD1E-E94C-0381-B377A460D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56DDE-0F7A-691C-DD33-FD0B4A8D9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C8A0D-C669-E56E-CA41-7C99CC70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8B16-01A8-47B2-A065-2859146AF23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E6FD5-F43F-7D52-CDF3-7DE1E9F5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6DD7B-62F8-BA1F-3269-2706B3E2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1663-44CF-4BC3-9B3B-5B370306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5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360D-A98F-1EB1-CD8D-D6B8AA4B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7D216-4BA8-B9EC-C2B5-3C079E75A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D3F8C-61DF-6955-7A59-A4A07BD57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27029-30E6-5666-8A13-1E7A06829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31369-735A-A23C-EE2E-90FFF8505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74051-4D13-D42E-28B9-7D0C16C7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8B16-01A8-47B2-A065-2859146AF23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5B77D-295A-363B-8A5A-F6D51570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4C528-A1B0-AA58-FAD4-049B370D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1663-44CF-4BC3-9B3B-5B370306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0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B812-D484-3465-7E38-021D0B2E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5329D-0A37-5CFB-BFC0-F5BA3A6E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8B16-01A8-47B2-A065-2859146AF23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A4939-702C-BA6A-D270-22B412B2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70A87-88F2-C4BE-9544-241BFA44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1663-44CF-4BC3-9B3B-5B370306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1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815EF-BAB5-C76A-93C2-9FCF9D34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8B16-01A8-47B2-A065-2859146AF23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37AA1-5035-6C64-A4C5-41FBF0B9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0A91D-0FED-8A0E-AA9C-DDD76861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1663-44CF-4BC3-9B3B-5B370306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2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29F7-2097-8BBB-B72B-BEE81C78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47AD-50D1-0065-3665-200F3F002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45A8D-94E4-1426-CB80-4BCC72C74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E65C6-6324-D3EB-66A2-EAD3ECA4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8B16-01A8-47B2-A065-2859146AF23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F148E-4774-92C5-A2E2-5619506FF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8189C-683B-084C-74DA-019A1C40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1663-44CF-4BC3-9B3B-5B370306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4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E73C4-E206-FC0A-F22C-C6AC99870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FF4B2-FBFA-7551-EBDC-3107E8D3A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5A608-FAED-1351-74C7-C009DB815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219EE-15B3-31B5-682E-8A0F36E8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8B16-01A8-47B2-A065-2859146AF23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750A-C286-B377-62F8-AEC16EEE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C4086-AAB1-8ED1-8C86-B6F19A58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B1663-44CF-4BC3-9B3B-5B370306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2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FB937-5BCF-F017-01B7-C0520171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1867D-E683-4670-7A30-078476EBB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93071-8A76-FAE4-57C3-FD48AF1AD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38B16-01A8-47B2-A065-2859146AF230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6D731-72DB-BB45-5170-E21B58DC1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9D13C-2264-61E9-A3E2-B5CE077E4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B1663-44CF-4BC3-9B3B-5B3703062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1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iropas Savienība - Nacionālā enciklopēdija">
            <a:extLst>
              <a:ext uri="{FF2B5EF4-FFF2-40B4-BE49-F238E27FC236}">
                <a16:creationId xmlns:a16="http://schemas.microsoft.com/office/drawing/2014/main" id="{7F436B95-64DE-1D87-24E7-2DE624E75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14158-05BF-5DC4-F63E-659EA82E1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lv-LV" sz="3700"/>
              <a:t>Projekts «viktorīna par Eiropas savienību»</a:t>
            </a:r>
            <a:endParaRPr lang="en-US" sz="37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CE1EE-9A8B-F749-E85A-D5A0F0FC1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lv-LV" sz="2000"/>
              <a:t>Rūdolfs Kristapsons 11.klase</a:t>
            </a:r>
            <a:endParaRPr lang="en-US" sz="2000"/>
          </a:p>
        </p:txBody>
      </p: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9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EDC628E8-DED9-8B9B-6835-91EE3E7AD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66" b="11184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52738-FAF2-74DB-4660-371D022B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b="0" i="0">
                <a:effectLst/>
              </a:rPr>
              <a:t>Projekta idejas</a:t>
            </a:r>
            <a:endParaRPr lang="en-US" sz="3600"/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E1B0-CBB8-4E39-7B39-3434CE33F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lv-LV" sz="1800"/>
              <a:t>Palīdzēt iemācīties vai atcerēties faktus</a:t>
            </a:r>
          </a:p>
          <a:p>
            <a:r>
              <a:rPr lang="lv-LV" sz="1800"/>
              <a:t> Mācību materiāls skolās</a:t>
            </a:r>
          </a:p>
          <a:p>
            <a:r>
              <a:rPr lang="lv-LV" sz="1800"/>
              <a:t>Pārbaudi savas prasmes!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9031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aika plānošana | Naudas skola">
            <a:extLst>
              <a:ext uri="{FF2B5EF4-FFF2-40B4-BE49-F238E27FC236}">
                <a16:creationId xmlns:a16="http://schemas.microsoft.com/office/drawing/2014/main" id="{ED7CD4D8-28DD-C5FC-F897-413B1ECE7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5" r="-2" b="13571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E72EE6-F329-277A-F93E-F8DC610F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lv-LV" sz="2800"/>
              <a:t>Projekta izstrāde un</a:t>
            </a:r>
            <a:r>
              <a:rPr lang="en-US" sz="2800" i="0">
                <a:effectLst/>
              </a:rPr>
              <a:t> testēšanas gaitas izklāsts</a:t>
            </a:r>
            <a:endParaRPr lang="en-US" sz="2800"/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3DD0-0631-A119-2CF7-AB3E1FC6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lv-LV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Plānošana, veikšana</a:t>
            </a:r>
          </a:p>
          <a:p>
            <a:r>
              <a:rPr lang="lv-LV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ietvari</a:t>
            </a:r>
          </a:p>
          <a:p>
            <a:r>
              <a:rPr lang="lv-LV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Projekta izstrāde</a:t>
            </a:r>
          </a:p>
          <a:p>
            <a:r>
              <a:rPr lang="lv-LV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Tēstēšana </a:t>
            </a:r>
            <a:endParaRPr lang="lv-LV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867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31EC5-7632-4B1F-B7E5-1FDA56DA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0" i="0">
                <a:effectLst/>
              </a:rPr>
              <a:t> </a:t>
            </a:r>
            <a:r>
              <a:rPr lang="lv-LV" sz="3600"/>
              <a:t>I</a:t>
            </a:r>
            <a:r>
              <a:rPr lang="en-US" sz="3600" b="0" i="0">
                <a:effectLst/>
              </a:rPr>
              <a:t>zstrādātās programmas demonstrācija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03D5-E99C-F25E-9BA0-1539EC42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lv-LV" sz="2000"/>
              <a:t>Programma darbojas ;)</a:t>
            </a:r>
            <a:endParaRPr lang="en-US" sz="2000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Prezentācija | MII">
            <a:extLst>
              <a:ext uri="{FF2B5EF4-FFF2-40B4-BE49-F238E27FC236}">
                <a16:creationId xmlns:a16="http://schemas.microsoft.com/office/drawing/2014/main" id="{FF958288-3758-CBAC-FFB8-9F6A5738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2400624"/>
            <a:ext cx="6253212" cy="312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Isosceles Triangle 104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618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iropas Savienība - Nacionālā enciklopēdija">
            <a:extLst>
              <a:ext uri="{FF2B5EF4-FFF2-40B4-BE49-F238E27FC236}">
                <a16:creationId xmlns:a16="http://schemas.microsoft.com/office/drawing/2014/main" id="{7F436B95-64DE-1D87-24E7-2DE624E75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C14158-05BF-5DC4-F63E-659EA82E1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1131" y="-289191"/>
            <a:ext cx="3852041" cy="1834056"/>
          </a:xfrm>
        </p:spPr>
        <p:txBody>
          <a:bodyPr>
            <a:normAutofit/>
          </a:bodyPr>
          <a:lstStyle/>
          <a:p>
            <a:r>
              <a:rPr lang="lv-LV" sz="3700" dirty="0">
                <a:solidFill>
                  <a:srgbClr val="00B050"/>
                </a:solidFill>
              </a:rPr>
              <a:t>Projekts «viktorīna par Eiropas savienību»</a:t>
            </a:r>
            <a:endParaRPr lang="en-US" sz="3700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CE1EE-9A8B-F749-E85A-D5A0F0FC1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2020" y="4178149"/>
            <a:ext cx="4330262" cy="683284"/>
          </a:xfrm>
        </p:spPr>
        <p:txBody>
          <a:bodyPr>
            <a:normAutofit/>
          </a:bodyPr>
          <a:lstStyle/>
          <a:p>
            <a:r>
              <a:rPr lang="lv-LV" sz="2000" dirty="0">
                <a:solidFill>
                  <a:srgbClr val="00B050"/>
                </a:solidFill>
              </a:rPr>
              <a:t>Rūdolfs Kristapsons 11.klase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90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62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Projekts «viktorīna par Eiropas savienību»</vt:lpstr>
      <vt:lpstr>Projekta idejas</vt:lpstr>
      <vt:lpstr>Projekta izstrāde un testēšanas gaitas izklāsts</vt:lpstr>
      <vt:lpstr> Izstrādātās programmas demonstrācija</vt:lpstr>
      <vt:lpstr>Projekts «viktorīna par Eiropas savienību»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 «viktorīna par Latviju»</dc:title>
  <dc:creator>Rūdolfs Kristapsons</dc:creator>
  <cp:lastModifiedBy>Rūdolfs Kristapsons</cp:lastModifiedBy>
  <cp:revision>2</cp:revision>
  <dcterms:created xsi:type="dcterms:W3CDTF">2022-06-06T14:43:23Z</dcterms:created>
  <dcterms:modified xsi:type="dcterms:W3CDTF">2022-06-06T20:20:47Z</dcterms:modified>
</cp:coreProperties>
</file>