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87523" autoAdjust="0"/>
  </p:normalViewPr>
  <p:slideViewPr>
    <p:cSldViewPr snapToGrid="0">
      <p:cViewPr varScale="1">
        <p:scale>
          <a:sx n="65" d="100"/>
          <a:sy n="65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EA761-E2E6-41B0-8BEF-CCD6EB812477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6012A0-A32A-4430-BE37-F93B8FF79FE8}">
      <dgm:prSet/>
      <dgm:spPr/>
      <dgm:t>
        <a:bodyPr/>
        <a:lstStyle/>
        <a:p>
          <a:r>
            <a:rPr lang="es-MX"/>
            <a:t>En los 70 y 80 se utilizaban lenguajes de programación orientados a procedimientos.</a:t>
          </a:r>
          <a:endParaRPr lang="en-US"/>
        </a:p>
      </dgm:t>
    </dgm:pt>
    <dgm:pt modelId="{FA13C202-DFD0-4C6C-9B9F-638CB79F42D1}" type="parTrans" cxnId="{AF31853B-0A9B-4C4D-8C11-AEAA7E06B783}">
      <dgm:prSet/>
      <dgm:spPr/>
      <dgm:t>
        <a:bodyPr/>
        <a:lstStyle/>
        <a:p>
          <a:endParaRPr lang="en-US"/>
        </a:p>
      </dgm:t>
    </dgm:pt>
    <dgm:pt modelId="{3E1912FD-B30C-4696-8BCD-19B402D9BC5A}" type="sibTrans" cxnId="{AF31853B-0A9B-4C4D-8C11-AEAA7E06B783}">
      <dgm:prSet/>
      <dgm:spPr/>
      <dgm:t>
        <a:bodyPr/>
        <a:lstStyle/>
        <a:p>
          <a:endParaRPr lang="en-US"/>
        </a:p>
      </dgm:t>
    </dgm:pt>
    <dgm:pt modelId="{E3B1DB71-2082-4325-A762-DECF236A497B}">
      <dgm:prSet/>
      <dgm:spPr/>
      <dgm:t>
        <a:bodyPr/>
        <a:lstStyle/>
        <a:p>
          <a:r>
            <a:rPr lang="es-MX"/>
            <a:t>C, PASCAL,FORTRAN.</a:t>
          </a:r>
          <a:endParaRPr lang="en-US"/>
        </a:p>
      </dgm:t>
    </dgm:pt>
    <dgm:pt modelId="{B5F6DF47-8620-415F-960E-9179A70BFA4E}" type="parTrans" cxnId="{DC909A6D-6770-4B7A-9DFD-5F0E1EA35B3D}">
      <dgm:prSet/>
      <dgm:spPr/>
      <dgm:t>
        <a:bodyPr/>
        <a:lstStyle/>
        <a:p>
          <a:endParaRPr lang="en-US"/>
        </a:p>
      </dgm:t>
    </dgm:pt>
    <dgm:pt modelId="{BEE90810-1E8A-4BAE-84D3-7EC9829FACF5}" type="sibTrans" cxnId="{DC909A6D-6770-4B7A-9DFD-5F0E1EA35B3D}">
      <dgm:prSet/>
      <dgm:spPr/>
      <dgm:t>
        <a:bodyPr/>
        <a:lstStyle/>
        <a:p>
          <a:endParaRPr lang="en-US"/>
        </a:p>
      </dgm:t>
    </dgm:pt>
    <dgm:pt modelId="{F25659C5-4554-4D23-8C5B-D6BD0C1C20CF}">
      <dgm:prSet/>
      <dgm:spPr/>
      <dgm:t>
        <a:bodyPr/>
        <a:lstStyle/>
        <a:p>
          <a:r>
            <a:rPr lang="es-MX"/>
            <a:t>Funcional en pequeños programas</a:t>
          </a:r>
          <a:endParaRPr lang="en-US"/>
        </a:p>
      </dgm:t>
    </dgm:pt>
    <dgm:pt modelId="{66C6A4D6-B9CA-46F3-AE07-AFB6EEBE4380}" type="parTrans" cxnId="{2DF91FE5-BACC-430E-BDEE-1A7D1D288F9A}">
      <dgm:prSet/>
      <dgm:spPr/>
      <dgm:t>
        <a:bodyPr/>
        <a:lstStyle/>
        <a:p>
          <a:endParaRPr lang="en-US"/>
        </a:p>
      </dgm:t>
    </dgm:pt>
    <dgm:pt modelId="{0E545EA6-25CD-4C5F-96BE-BD296B9F14B4}" type="sibTrans" cxnId="{2DF91FE5-BACC-430E-BDEE-1A7D1D288F9A}">
      <dgm:prSet/>
      <dgm:spPr/>
      <dgm:t>
        <a:bodyPr/>
        <a:lstStyle/>
        <a:p>
          <a:endParaRPr lang="en-US"/>
        </a:p>
      </dgm:t>
    </dgm:pt>
    <dgm:pt modelId="{94B32BC9-871E-4F53-BFC1-C5100C69CFE6}">
      <dgm:prSet/>
      <dgm:spPr/>
      <dgm:t>
        <a:bodyPr/>
        <a:lstStyle/>
        <a:p>
          <a:r>
            <a:rPr lang="es-MX"/>
            <a:t>Difícil de mantener y depurar en programas complejos.</a:t>
          </a:r>
          <a:endParaRPr lang="en-US"/>
        </a:p>
      </dgm:t>
    </dgm:pt>
    <dgm:pt modelId="{70DE12DF-F756-4DEA-A851-2AE64E6D09BD}" type="parTrans" cxnId="{B34511B9-5565-4D51-A2EE-E82837EE69B2}">
      <dgm:prSet/>
      <dgm:spPr/>
      <dgm:t>
        <a:bodyPr/>
        <a:lstStyle/>
        <a:p>
          <a:endParaRPr lang="en-US"/>
        </a:p>
      </dgm:t>
    </dgm:pt>
    <dgm:pt modelId="{B6BBA6CC-7BDA-4E30-A154-CBCE7E575833}" type="sibTrans" cxnId="{B34511B9-5565-4D51-A2EE-E82837EE69B2}">
      <dgm:prSet/>
      <dgm:spPr/>
      <dgm:t>
        <a:bodyPr/>
        <a:lstStyle/>
        <a:p>
          <a:endParaRPr lang="en-US"/>
        </a:p>
      </dgm:t>
    </dgm:pt>
    <dgm:pt modelId="{561E7E8B-8FAE-4C37-9813-538E74E47D84}" type="pres">
      <dgm:prSet presAssocID="{F04EA761-E2E6-41B0-8BEF-CCD6EB812477}" presName="linear" presStyleCnt="0">
        <dgm:presLayoutVars>
          <dgm:animLvl val="lvl"/>
          <dgm:resizeHandles val="exact"/>
        </dgm:presLayoutVars>
      </dgm:prSet>
      <dgm:spPr/>
    </dgm:pt>
    <dgm:pt modelId="{481756C6-2A1C-4F8B-86EB-71A49381CFD7}" type="pres">
      <dgm:prSet presAssocID="{4E6012A0-A32A-4430-BE37-F93B8FF79F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AAB001-669E-4A2C-B60F-DB5C3584FAA8}" type="pres">
      <dgm:prSet presAssocID="{3E1912FD-B30C-4696-8BCD-19B402D9BC5A}" presName="spacer" presStyleCnt="0"/>
      <dgm:spPr/>
    </dgm:pt>
    <dgm:pt modelId="{7CE14FC7-916E-4D1B-B878-97148DEDF8F0}" type="pres">
      <dgm:prSet presAssocID="{E3B1DB71-2082-4325-A762-DECF236A49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BF5160-AD69-4D86-96EB-C145DD7B0D2F}" type="pres">
      <dgm:prSet presAssocID="{BEE90810-1E8A-4BAE-84D3-7EC9829FACF5}" presName="spacer" presStyleCnt="0"/>
      <dgm:spPr/>
    </dgm:pt>
    <dgm:pt modelId="{BC677A38-2236-4EFE-A1DD-7AD5B34AC941}" type="pres">
      <dgm:prSet presAssocID="{F25659C5-4554-4D23-8C5B-D6BD0C1C20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B6F5-9C49-4E53-979F-A9B17929D2DA}" type="pres">
      <dgm:prSet presAssocID="{0E545EA6-25CD-4C5F-96BE-BD296B9F14B4}" presName="spacer" presStyleCnt="0"/>
      <dgm:spPr/>
    </dgm:pt>
    <dgm:pt modelId="{E152FB45-2203-4217-94CF-CF58EE18BF4C}" type="pres">
      <dgm:prSet presAssocID="{94B32BC9-871E-4F53-BFC1-C5100C69CF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239B03-3792-4647-8F29-776F9DF35768}" type="presOf" srcId="{E3B1DB71-2082-4325-A762-DECF236A497B}" destId="{7CE14FC7-916E-4D1B-B878-97148DEDF8F0}" srcOrd="0" destOrd="0" presId="urn:microsoft.com/office/officeart/2005/8/layout/vList2"/>
    <dgm:cxn modelId="{990ACF0D-E653-40C1-91DB-BBD95E748D95}" type="presOf" srcId="{F25659C5-4554-4D23-8C5B-D6BD0C1C20CF}" destId="{BC677A38-2236-4EFE-A1DD-7AD5B34AC941}" srcOrd="0" destOrd="0" presId="urn:microsoft.com/office/officeart/2005/8/layout/vList2"/>
    <dgm:cxn modelId="{E2C79A2E-5CF6-49B5-B62D-584AE9899EEF}" type="presOf" srcId="{94B32BC9-871E-4F53-BFC1-C5100C69CFE6}" destId="{E152FB45-2203-4217-94CF-CF58EE18BF4C}" srcOrd="0" destOrd="0" presId="urn:microsoft.com/office/officeart/2005/8/layout/vList2"/>
    <dgm:cxn modelId="{AF31853B-0A9B-4C4D-8C11-AEAA7E06B783}" srcId="{F04EA761-E2E6-41B0-8BEF-CCD6EB812477}" destId="{4E6012A0-A32A-4430-BE37-F93B8FF79FE8}" srcOrd="0" destOrd="0" parTransId="{FA13C202-DFD0-4C6C-9B9F-638CB79F42D1}" sibTransId="{3E1912FD-B30C-4696-8BCD-19B402D9BC5A}"/>
    <dgm:cxn modelId="{DC909A6D-6770-4B7A-9DFD-5F0E1EA35B3D}" srcId="{F04EA761-E2E6-41B0-8BEF-CCD6EB812477}" destId="{E3B1DB71-2082-4325-A762-DECF236A497B}" srcOrd="1" destOrd="0" parTransId="{B5F6DF47-8620-415F-960E-9179A70BFA4E}" sibTransId="{BEE90810-1E8A-4BAE-84D3-7EC9829FACF5}"/>
    <dgm:cxn modelId="{369F227D-0A92-4D63-B39C-996F0A4EB566}" type="presOf" srcId="{4E6012A0-A32A-4430-BE37-F93B8FF79FE8}" destId="{481756C6-2A1C-4F8B-86EB-71A49381CFD7}" srcOrd="0" destOrd="0" presId="urn:microsoft.com/office/officeart/2005/8/layout/vList2"/>
    <dgm:cxn modelId="{B34511B9-5565-4D51-A2EE-E82837EE69B2}" srcId="{F04EA761-E2E6-41B0-8BEF-CCD6EB812477}" destId="{94B32BC9-871E-4F53-BFC1-C5100C69CFE6}" srcOrd="3" destOrd="0" parTransId="{70DE12DF-F756-4DEA-A851-2AE64E6D09BD}" sibTransId="{B6BBA6CC-7BDA-4E30-A154-CBCE7E575833}"/>
    <dgm:cxn modelId="{8202C2C6-5B7D-4012-B0C9-0D9FC6D769D1}" type="presOf" srcId="{F04EA761-E2E6-41B0-8BEF-CCD6EB812477}" destId="{561E7E8B-8FAE-4C37-9813-538E74E47D84}" srcOrd="0" destOrd="0" presId="urn:microsoft.com/office/officeart/2005/8/layout/vList2"/>
    <dgm:cxn modelId="{2DF91FE5-BACC-430E-BDEE-1A7D1D288F9A}" srcId="{F04EA761-E2E6-41B0-8BEF-CCD6EB812477}" destId="{F25659C5-4554-4D23-8C5B-D6BD0C1C20CF}" srcOrd="2" destOrd="0" parTransId="{66C6A4D6-B9CA-46F3-AE07-AFB6EEBE4380}" sibTransId="{0E545EA6-25CD-4C5F-96BE-BD296B9F14B4}"/>
    <dgm:cxn modelId="{8D5CEA21-E056-4000-98D5-7EF0D899250C}" type="presParOf" srcId="{561E7E8B-8FAE-4C37-9813-538E74E47D84}" destId="{481756C6-2A1C-4F8B-86EB-71A49381CFD7}" srcOrd="0" destOrd="0" presId="urn:microsoft.com/office/officeart/2005/8/layout/vList2"/>
    <dgm:cxn modelId="{C613416D-C94F-4B6A-906B-1FE013233BB6}" type="presParOf" srcId="{561E7E8B-8FAE-4C37-9813-538E74E47D84}" destId="{D0AAB001-669E-4A2C-B60F-DB5C3584FAA8}" srcOrd="1" destOrd="0" presId="urn:microsoft.com/office/officeart/2005/8/layout/vList2"/>
    <dgm:cxn modelId="{28DFB447-2EC9-42CF-B9A8-50A446A159D2}" type="presParOf" srcId="{561E7E8B-8FAE-4C37-9813-538E74E47D84}" destId="{7CE14FC7-916E-4D1B-B878-97148DEDF8F0}" srcOrd="2" destOrd="0" presId="urn:microsoft.com/office/officeart/2005/8/layout/vList2"/>
    <dgm:cxn modelId="{1101EE75-A9B6-48A8-95E4-7017E6858B32}" type="presParOf" srcId="{561E7E8B-8FAE-4C37-9813-538E74E47D84}" destId="{75BF5160-AD69-4D86-96EB-C145DD7B0D2F}" srcOrd="3" destOrd="0" presId="urn:microsoft.com/office/officeart/2005/8/layout/vList2"/>
    <dgm:cxn modelId="{521B557D-0C46-441D-8080-86227DB6482E}" type="presParOf" srcId="{561E7E8B-8FAE-4C37-9813-538E74E47D84}" destId="{BC677A38-2236-4EFE-A1DD-7AD5B34AC941}" srcOrd="4" destOrd="0" presId="urn:microsoft.com/office/officeart/2005/8/layout/vList2"/>
    <dgm:cxn modelId="{BC09A42E-B9CC-45A2-BDC6-FBB8C819377B}" type="presParOf" srcId="{561E7E8B-8FAE-4C37-9813-538E74E47D84}" destId="{F86AB6F5-9C49-4E53-979F-A9B17929D2DA}" srcOrd="5" destOrd="0" presId="urn:microsoft.com/office/officeart/2005/8/layout/vList2"/>
    <dgm:cxn modelId="{BD5417BA-63B4-43BB-8B04-A62F4560157C}" type="presParOf" srcId="{561E7E8B-8FAE-4C37-9813-538E74E47D84}" destId="{E152FB45-2203-4217-94CF-CF58EE18BF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5EB36-4D60-4351-8A1A-FFF9EF24ADA8}" type="doc">
      <dgm:prSet loTypeId="urn:microsoft.com/office/officeart/2005/8/layout/cycle3" loCatId="cycle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62DEF6-E603-4739-B2D6-635FF260C0E5}">
      <dgm:prSet/>
      <dgm:spPr/>
      <dgm:t>
        <a:bodyPr/>
        <a:lstStyle/>
        <a:p>
          <a:r>
            <a:rPr lang="es-MX" dirty="0"/>
            <a:t>Programas mas difíciles de mantener</a:t>
          </a:r>
          <a:endParaRPr lang="en-US" dirty="0"/>
        </a:p>
      </dgm:t>
    </dgm:pt>
    <dgm:pt modelId="{A2DA7F23-F1F6-46BE-8B18-19FCFCB17476}" type="parTrans" cxnId="{8DE521C5-198E-46F0-B5C6-9956E62F4A0F}">
      <dgm:prSet/>
      <dgm:spPr/>
      <dgm:t>
        <a:bodyPr/>
        <a:lstStyle/>
        <a:p>
          <a:endParaRPr lang="en-US"/>
        </a:p>
      </dgm:t>
    </dgm:pt>
    <dgm:pt modelId="{7D20EFD5-B85D-4DB9-A325-FD5DA647C86F}" type="sibTrans" cxnId="{8DE521C5-198E-46F0-B5C6-9956E62F4A0F}">
      <dgm:prSet/>
      <dgm:spPr/>
      <dgm:t>
        <a:bodyPr/>
        <a:lstStyle/>
        <a:p>
          <a:endParaRPr lang="en-US"/>
        </a:p>
      </dgm:t>
    </dgm:pt>
    <dgm:pt modelId="{014CF82C-CDE3-447A-A1CA-85FC03CEB0A1}">
      <dgm:prSet/>
      <dgm:spPr/>
      <dgm:t>
        <a:bodyPr/>
        <a:lstStyle/>
        <a:p>
          <a:r>
            <a:rPr lang="es-MX"/>
            <a:t>La funcionalidad existente era difícil de alterar sin afectar negativamente a toda la funcionalidad del sistema</a:t>
          </a:r>
          <a:endParaRPr lang="en-US"/>
        </a:p>
      </dgm:t>
    </dgm:pt>
    <dgm:pt modelId="{C487A723-4C68-4E18-8B3B-B8C8C441F5BE}" type="parTrans" cxnId="{1533B792-1F36-43DB-BF00-E084B8D322FF}">
      <dgm:prSet/>
      <dgm:spPr/>
      <dgm:t>
        <a:bodyPr/>
        <a:lstStyle/>
        <a:p>
          <a:endParaRPr lang="en-US"/>
        </a:p>
      </dgm:t>
    </dgm:pt>
    <dgm:pt modelId="{555BC698-2859-4A4E-8E34-FFD92F976AF2}" type="sibTrans" cxnId="{1533B792-1F36-43DB-BF00-E084B8D322FF}">
      <dgm:prSet/>
      <dgm:spPr/>
      <dgm:t>
        <a:bodyPr/>
        <a:lstStyle/>
        <a:p>
          <a:endParaRPr lang="en-US"/>
        </a:p>
      </dgm:t>
    </dgm:pt>
    <dgm:pt modelId="{8E68A9F4-F947-4A90-BD8F-427EDC8CDF17}">
      <dgm:prSet/>
      <dgm:spPr/>
      <dgm:t>
        <a:bodyPr/>
        <a:lstStyle/>
        <a:p>
          <a:r>
            <a:rPr lang="es-MX"/>
            <a:t>Los nuevos programas eran construido desde cero. En consecuencia había poco retorno de la inversión.</a:t>
          </a:r>
          <a:endParaRPr lang="en-US"/>
        </a:p>
      </dgm:t>
    </dgm:pt>
    <dgm:pt modelId="{985B394C-6967-4B88-9FE2-4B2A4CE252D6}" type="parTrans" cxnId="{4E0C3B07-07C3-4C75-B5E5-B37190418B0C}">
      <dgm:prSet/>
      <dgm:spPr/>
      <dgm:t>
        <a:bodyPr/>
        <a:lstStyle/>
        <a:p>
          <a:endParaRPr lang="en-US"/>
        </a:p>
      </dgm:t>
    </dgm:pt>
    <dgm:pt modelId="{C754C9AD-72A2-4246-86A2-913E7E03715B}" type="sibTrans" cxnId="{4E0C3B07-07C3-4C75-B5E5-B37190418B0C}">
      <dgm:prSet/>
      <dgm:spPr/>
      <dgm:t>
        <a:bodyPr/>
        <a:lstStyle/>
        <a:p>
          <a:endParaRPr lang="en-US"/>
        </a:p>
      </dgm:t>
    </dgm:pt>
    <dgm:pt modelId="{61349C5D-D4E0-4484-8166-9E72FF340BD1}">
      <dgm:prSet/>
      <dgm:spPr/>
      <dgm:t>
        <a:bodyPr/>
        <a:lstStyle/>
        <a:p>
          <a:r>
            <a:rPr lang="es-MX"/>
            <a:t>Los programadores tenían que conocer cada aspecto de como funcionaba el programa y no se podía aislar del sistema.</a:t>
          </a:r>
          <a:endParaRPr lang="en-US"/>
        </a:p>
      </dgm:t>
    </dgm:pt>
    <dgm:pt modelId="{4EB7EF36-5A45-416A-B618-5CD600772DF7}" type="parTrans" cxnId="{BAA735C6-2D04-4626-B1C7-38AC6113FC16}">
      <dgm:prSet/>
      <dgm:spPr/>
      <dgm:t>
        <a:bodyPr/>
        <a:lstStyle/>
        <a:p>
          <a:endParaRPr lang="en-US"/>
        </a:p>
      </dgm:t>
    </dgm:pt>
    <dgm:pt modelId="{84C044C1-E122-48D7-8276-86ECF770BA13}" type="sibTrans" cxnId="{BAA735C6-2D04-4626-B1C7-38AC6113FC16}">
      <dgm:prSet/>
      <dgm:spPr/>
      <dgm:t>
        <a:bodyPr/>
        <a:lstStyle/>
        <a:p>
          <a:endParaRPr lang="en-US"/>
        </a:p>
      </dgm:t>
    </dgm:pt>
    <dgm:pt modelId="{81413512-A99A-40EA-BC2A-28D771390CE8}">
      <dgm:prSet/>
      <dgm:spPr/>
      <dgm:t>
        <a:bodyPr/>
        <a:lstStyle/>
        <a:p>
          <a:r>
            <a:rPr lang="es-MX"/>
            <a:t>Era difícil traducir modelos comerciales en modelo de programación</a:t>
          </a:r>
          <a:endParaRPr lang="en-US"/>
        </a:p>
      </dgm:t>
    </dgm:pt>
    <dgm:pt modelId="{6FCE45CC-3BC3-4D05-AD59-388D159DD444}" type="parTrans" cxnId="{F4D9247A-EA3B-4B1E-A29E-713E65AA0C42}">
      <dgm:prSet/>
      <dgm:spPr/>
      <dgm:t>
        <a:bodyPr/>
        <a:lstStyle/>
        <a:p>
          <a:endParaRPr lang="en-US"/>
        </a:p>
      </dgm:t>
    </dgm:pt>
    <dgm:pt modelId="{0915402A-999B-4DEC-BE99-5B681A4A2BD3}" type="sibTrans" cxnId="{F4D9247A-EA3B-4B1E-A29E-713E65AA0C42}">
      <dgm:prSet/>
      <dgm:spPr/>
      <dgm:t>
        <a:bodyPr/>
        <a:lstStyle/>
        <a:p>
          <a:endParaRPr lang="en-US"/>
        </a:p>
      </dgm:t>
    </dgm:pt>
    <dgm:pt modelId="{870D67BF-418C-4B85-8195-DFE77D765F5E}">
      <dgm:prSet/>
      <dgm:spPr/>
      <dgm:t>
        <a:bodyPr/>
        <a:lstStyle/>
        <a:p>
          <a:r>
            <a:rPr lang="es-MX"/>
            <a:t>La Programación Orientada a procedimientos introdujo la variante de programación estructurada.</a:t>
          </a:r>
          <a:endParaRPr lang="en-US"/>
        </a:p>
      </dgm:t>
    </dgm:pt>
    <dgm:pt modelId="{B27E2B15-19BE-4532-AE6D-36FC0703FB80}" type="parTrans" cxnId="{C985CB7B-97CC-4671-A820-32B630FB7C4E}">
      <dgm:prSet/>
      <dgm:spPr/>
      <dgm:t>
        <a:bodyPr/>
        <a:lstStyle/>
        <a:p>
          <a:endParaRPr lang="en-US"/>
        </a:p>
      </dgm:t>
    </dgm:pt>
    <dgm:pt modelId="{15BC6A2B-9089-4929-ACD0-27435C16448D}" type="sibTrans" cxnId="{C985CB7B-97CC-4671-A820-32B630FB7C4E}">
      <dgm:prSet/>
      <dgm:spPr/>
      <dgm:t>
        <a:bodyPr/>
        <a:lstStyle/>
        <a:p>
          <a:endParaRPr lang="en-US"/>
        </a:p>
      </dgm:t>
    </dgm:pt>
    <dgm:pt modelId="{AB15B1CA-22FF-432E-B080-31421120C356}" type="pres">
      <dgm:prSet presAssocID="{B3A5EB36-4D60-4351-8A1A-FFF9EF24ADA8}" presName="Name0" presStyleCnt="0">
        <dgm:presLayoutVars>
          <dgm:dir/>
          <dgm:resizeHandles val="exact"/>
        </dgm:presLayoutVars>
      </dgm:prSet>
      <dgm:spPr/>
    </dgm:pt>
    <dgm:pt modelId="{A20674C2-A4ED-46A4-911F-6CE54F0C9CFD}" type="pres">
      <dgm:prSet presAssocID="{B3A5EB36-4D60-4351-8A1A-FFF9EF24ADA8}" presName="cycle" presStyleCnt="0"/>
      <dgm:spPr/>
    </dgm:pt>
    <dgm:pt modelId="{3A611811-B310-4F65-8EA2-EB54311F3423}" type="pres">
      <dgm:prSet presAssocID="{0162DEF6-E603-4739-B2D6-635FF260C0E5}" presName="nodeFirstNode" presStyleLbl="node1" presStyleIdx="0" presStyleCnt="6">
        <dgm:presLayoutVars>
          <dgm:bulletEnabled val="1"/>
        </dgm:presLayoutVars>
      </dgm:prSet>
      <dgm:spPr/>
    </dgm:pt>
    <dgm:pt modelId="{342BFA6A-5358-4897-B827-4C1D13134798}" type="pres">
      <dgm:prSet presAssocID="{7D20EFD5-B85D-4DB9-A325-FD5DA647C86F}" presName="sibTransFirstNode" presStyleLbl="bgShp" presStyleIdx="0" presStyleCnt="1"/>
      <dgm:spPr/>
    </dgm:pt>
    <dgm:pt modelId="{D28D8248-F35A-4494-838E-4F16F6169578}" type="pres">
      <dgm:prSet presAssocID="{014CF82C-CDE3-447A-A1CA-85FC03CEB0A1}" presName="nodeFollowingNodes" presStyleLbl="node1" presStyleIdx="1" presStyleCnt="6">
        <dgm:presLayoutVars>
          <dgm:bulletEnabled val="1"/>
        </dgm:presLayoutVars>
      </dgm:prSet>
      <dgm:spPr/>
    </dgm:pt>
    <dgm:pt modelId="{BC2BEBDF-35F3-441E-9405-9684E707EDD6}" type="pres">
      <dgm:prSet presAssocID="{8E68A9F4-F947-4A90-BD8F-427EDC8CDF17}" presName="nodeFollowingNodes" presStyleLbl="node1" presStyleIdx="2" presStyleCnt="6">
        <dgm:presLayoutVars>
          <dgm:bulletEnabled val="1"/>
        </dgm:presLayoutVars>
      </dgm:prSet>
      <dgm:spPr/>
    </dgm:pt>
    <dgm:pt modelId="{9619AFB9-EE51-4322-9A31-9DF1548085C7}" type="pres">
      <dgm:prSet presAssocID="{61349C5D-D4E0-4484-8166-9E72FF340BD1}" presName="nodeFollowingNodes" presStyleLbl="node1" presStyleIdx="3" presStyleCnt="6">
        <dgm:presLayoutVars>
          <dgm:bulletEnabled val="1"/>
        </dgm:presLayoutVars>
      </dgm:prSet>
      <dgm:spPr/>
    </dgm:pt>
    <dgm:pt modelId="{8372BAA0-BC24-4AF3-8B1D-41677F8AC78C}" type="pres">
      <dgm:prSet presAssocID="{81413512-A99A-40EA-BC2A-28D771390CE8}" presName="nodeFollowingNodes" presStyleLbl="node1" presStyleIdx="4" presStyleCnt="6">
        <dgm:presLayoutVars>
          <dgm:bulletEnabled val="1"/>
        </dgm:presLayoutVars>
      </dgm:prSet>
      <dgm:spPr/>
    </dgm:pt>
    <dgm:pt modelId="{D0185DEB-2D9F-4DE2-A9FA-FF684373B514}" type="pres">
      <dgm:prSet presAssocID="{870D67BF-418C-4B85-8195-DFE77D765F5E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4E0C3B07-07C3-4C75-B5E5-B37190418B0C}" srcId="{B3A5EB36-4D60-4351-8A1A-FFF9EF24ADA8}" destId="{8E68A9F4-F947-4A90-BD8F-427EDC8CDF17}" srcOrd="2" destOrd="0" parTransId="{985B394C-6967-4B88-9FE2-4B2A4CE252D6}" sibTransId="{C754C9AD-72A2-4246-86A2-913E7E03715B}"/>
    <dgm:cxn modelId="{8A958A25-4886-41E4-A872-B67788115264}" type="presOf" srcId="{7D20EFD5-B85D-4DB9-A325-FD5DA647C86F}" destId="{342BFA6A-5358-4897-B827-4C1D13134798}" srcOrd="0" destOrd="0" presId="urn:microsoft.com/office/officeart/2005/8/layout/cycle3"/>
    <dgm:cxn modelId="{0DC33F5B-8EF2-4819-B236-E7656868073F}" type="presOf" srcId="{81413512-A99A-40EA-BC2A-28D771390CE8}" destId="{8372BAA0-BC24-4AF3-8B1D-41677F8AC78C}" srcOrd="0" destOrd="0" presId="urn:microsoft.com/office/officeart/2005/8/layout/cycle3"/>
    <dgm:cxn modelId="{B648EA62-A053-450D-8F42-E97C7CB2CBE8}" type="presOf" srcId="{61349C5D-D4E0-4484-8166-9E72FF340BD1}" destId="{9619AFB9-EE51-4322-9A31-9DF1548085C7}" srcOrd="0" destOrd="0" presId="urn:microsoft.com/office/officeart/2005/8/layout/cycle3"/>
    <dgm:cxn modelId="{E00F746B-637F-4F77-AC73-AABD6FDA3210}" type="presOf" srcId="{870D67BF-418C-4B85-8195-DFE77D765F5E}" destId="{D0185DEB-2D9F-4DE2-A9FA-FF684373B514}" srcOrd="0" destOrd="0" presId="urn:microsoft.com/office/officeart/2005/8/layout/cycle3"/>
    <dgm:cxn modelId="{B8DFC46F-66E5-4BAA-98D9-95921E76A104}" type="presOf" srcId="{014CF82C-CDE3-447A-A1CA-85FC03CEB0A1}" destId="{D28D8248-F35A-4494-838E-4F16F6169578}" srcOrd="0" destOrd="0" presId="urn:microsoft.com/office/officeart/2005/8/layout/cycle3"/>
    <dgm:cxn modelId="{9EDABA78-F15D-42B1-A4E9-DE6D29E4CB64}" type="presOf" srcId="{B3A5EB36-4D60-4351-8A1A-FFF9EF24ADA8}" destId="{AB15B1CA-22FF-432E-B080-31421120C356}" srcOrd="0" destOrd="0" presId="urn:microsoft.com/office/officeart/2005/8/layout/cycle3"/>
    <dgm:cxn modelId="{F4D9247A-EA3B-4B1E-A29E-713E65AA0C42}" srcId="{B3A5EB36-4D60-4351-8A1A-FFF9EF24ADA8}" destId="{81413512-A99A-40EA-BC2A-28D771390CE8}" srcOrd="4" destOrd="0" parTransId="{6FCE45CC-3BC3-4D05-AD59-388D159DD444}" sibTransId="{0915402A-999B-4DEC-BE99-5B681A4A2BD3}"/>
    <dgm:cxn modelId="{C985CB7B-97CC-4671-A820-32B630FB7C4E}" srcId="{B3A5EB36-4D60-4351-8A1A-FFF9EF24ADA8}" destId="{870D67BF-418C-4B85-8195-DFE77D765F5E}" srcOrd="5" destOrd="0" parTransId="{B27E2B15-19BE-4532-AE6D-36FC0703FB80}" sibTransId="{15BC6A2B-9089-4929-ACD0-27435C16448D}"/>
    <dgm:cxn modelId="{C2CE7F7D-3350-48A4-A1A3-CEBAAA9A3092}" type="presOf" srcId="{8E68A9F4-F947-4A90-BD8F-427EDC8CDF17}" destId="{BC2BEBDF-35F3-441E-9405-9684E707EDD6}" srcOrd="0" destOrd="0" presId="urn:microsoft.com/office/officeart/2005/8/layout/cycle3"/>
    <dgm:cxn modelId="{1533B792-1F36-43DB-BF00-E084B8D322FF}" srcId="{B3A5EB36-4D60-4351-8A1A-FFF9EF24ADA8}" destId="{014CF82C-CDE3-447A-A1CA-85FC03CEB0A1}" srcOrd="1" destOrd="0" parTransId="{C487A723-4C68-4E18-8B3B-B8C8C441F5BE}" sibTransId="{555BC698-2859-4A4E-8E34-FFD92F976AF2}"/>
    <dgm:cxn modelId="{8DE521C5-198E-46F0-B5C6-9956E62F4A0F}" srcId="{B3A5EB36-4D60-4351-8A1A-FFF9EF24ADA8}" destId="{0162DEF6-E603-4739-B2D6-635FF260C0E5}" srcOrd="0" destOrd="0" parTransId="{A2DA7F23-F1F6-46BE-8B18-19FCFCB17476}" sibTransId="{7D20EFD5-B85D-4DB9-A325-FD5DA647C86F}"/>
    <dgm:cxn modelId="{BAA735C6-2D04-4626-B1C7-38AC6113FC16}" srcId="{B3A5EB36-4D60-4351-8A1A-FFF9EF24ADA8}" destId="{61349C5D-D4E0-4484-8166-9E72FF340BD1}" srcOrd="3" destOrd="0" parTransId="{4EB7EF36-5A45-416A-B618-5CD600772DF7}" sibTransId="{84C044C1-E122-48D7-8276-86ECF770BA13}"/>
    <dgm:cxn modelId="{04CF49D3-ADDC-4150-A747-4D06DF9CC979}" type="presOf" srcId="{0162DEF6-E603-4739-B2D6-635FF260C0E5}" destId="{3A611811-B310-4F65-8EA2-EB54311F3423}" srcOrd="0" destOrd="0" presId="urn:microsoft.com/office/officeart/2005/8/layout/cycle3"/>
    <dgm:cxn modelId="{6DA6F6E3-BC64-4360-9258-37218B25FFAA}" type="presParOf" srcId="{AB15B1CA-22FF-432E-B080-31421120C356}" destId="{A20674C2-A4ED-46A4-911F-6CE54F0C9CFD}" srcOrd="0" destOrd="0" presId="urn:microsoft.com/office/officeart/2005/8/layout/cycle3"/>
    <dgm:cxn modelId="{73E53E39-DAB9-4A7D-AFA0-14F1E987FE68}" type="presParOf" srcId="{A20674C2-A4ED-46A4-911F-6CE54F0C9CFD}" destId="{3A611811-B310-4F65-8EA2-EB54311F3423}" srcOrd="0" destOrd="0" presId="urn:microsoft.com/office/officeart/2005/8/layout/cycle3"/>
    <dgm:cxn modelId="{A3F564AA-4765-4F81-8926-CA0325FA4453}" type="presParOf" srcId="{A20674C2-A4ED-46A4-911F-6CE54F0C9CFD}" destId="{342BFA6A-5358-4897-B827-4C1D13134798}" srcOrd="1" destOrd="0" presId="urn:microsoft.com/office/officeart/2005/8/layout/cycle3"/>
    <dgm:cxn modelId="{5A8327A5-6C6A-416A-AD6E-4F9DA222C34E}" type="presParOf" srcId="{A20674C2-A4ED-46A4-911F-6CE54F0C9CFD}" destId="{D28D8248-F35A-4494-838E-4F16F6169578}" srcOrd="2" destOrd="0" presId="urn:microsoft.com/office/officeart/2005/8/layout/cycle3"/>
    <dgm:cxn modelId="{A345B3BC-B99E-40FC-BE96-9DD0AE39780C}" type="presParOf" srcId="{A20674C2-A4ED-46A4-911F-6CE54F0C9CFD}" destId="{BC2BEBDF-35F3-441E-9405-9684E707EDD6}" srcOrd="3" destOrd="0" presId="urn:microsoft.com/office/officeart/2005/8/layout/cycle3"/>
    <dgm:cxn modelId="{0D35871D-06E6-47F5-9199-902EA8AAD549}" type="presParOf" srcId="{A20674C2-A4ED-46A4-911F-6CE54F0C9CFD}" destId="{9619AFB9-EE51-4322-9A31-9DF1548085C7}" srcOrd="4" destOrd="0" presId="urn:microsoft.com/office/officeart/2005/8/layout/cycle3"/>
    <dgm:cxn modelId="{73FC118B-838C-46AA-8031-DC054F11835E}" type="presParOf" srcId="{A20674C2-A4ED-46A4-911F-6CE54F0C9CFD}" destId="{8372BAA0-BC24-4AF3-8B1D-41677F8AC78C}" srcOrd="5" destOrd="0" presId="urn:microsoft.com/office/officeart/2005/8/layout/cycle3"/>
    <dgm:cxn modelId="{85920400-7FA4-46A6-8B72-5683A32DFAE6}" type="presParOf" srcId="{A20674C2-A4ED-46A4-911F-6CE54F0C9CFD}" destId="{D0185DEB-2D9F-4DE2-A9FA-FF684373B514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B7041-37B9-49DC-B1EA-00E65D0147C1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A6F84D-E997-488A-924F-2E74A8371658}">
      <dgm:prSet/>
      <dgm:spPr/>
      <dgm:t>
        <a:bodyPr/>
        <a:lstStyle/>
        <a:p>
          <a:r>
            <a:rPr lang="es-MX"/>
            <a:t>Transición mas intuitiva del modelo de negocio al modelo de implementación</a:t>
          </a:r>
          <a:endParaRPr lang="en-US"/>
        </a:p>
      </dgm:t>
    </dgm:pt>
    <dgm:pt modelId="{B4AE67E5-EA30-4784-A2FB-395F5FDEBB56}" type="parTrans" cxnId="{EB0642C2-61A8-4FC0-87A6-F385A1C33153}">
      <dgm:prSet/>
      <dgm:spPr/>
      <dgm:t>
        <a:bodyPr/>
        <a:lstStyle/>
        <a:p>
          <a:endParaRPr lang="en-US"/>
        </a:p>
      </dgm:t>
    </dgm:pt>
    <dgm:pt modelId="{C520361B-3427-4F5A-87AE-2830BFA2BDC6}" type="sibTrans" cxnId="{EB0642C2-61A8-4FC0-87A6-F385A1C33153}">
      <dgm:prSet/>
      <dgm:spPr/>
      <dgm:t>
        <a:bodyPr/>
        <a:lstStyle/>
        <a:p>
          <a:endParaRPr lang="en-US"/>
        </a:p>
      </dgm:t>
    </dgm:pt>
    <dgm:pt modelId="{D80D194C-48D4-40F7-9D98-4D2634F07AB4}">
      <dgm:prSet/>
      <dgm:spPr/>
      <dgm:t>
        <a:bodyPr/>
        <a:lstStyle/>
        <a:p>
          <a:r>
            <a:rPr lang="es-MX"/>
            <a:t>La capacidad de mantener cambios e implementarlos de forma mas eficiente.</a:t>
          </a:r>
          <a:endParaRPr lang="en-US"/>
        </a:p>
      </dgm:t>
    </dgm:pt>
    <dgm:pt modelId="{C276CB58-3653-45C9-BDD5-7454FDA1CB2D}" type="parTrans" cxnId="{04CBA739-98EE-4195-B9C0-62A47B6C7FAA}">
      <dgm:prSet/>
      <dgm:spPr/>
      <dgm:t>
        <a:bodyPr/>
        <a:lstStyle/>
        <a:p>
          <a:endParaRPr lang="en-US"/>
        </a:p>
      </dgm:t>
    </dgm:pt>
    <dgm:pt modelId="{E155F842-075B-41AA-83B6-1546AF77DE06}" type="sibTrans" cxnId="{04CBA739-98EE-4195-B9C0-62A47B6C7FAA}">
      <dgm:prSet/>
      <dgm:spPr/>
      <dgm:t>
        <a:bodyPr/>
        <a:lstStyle/>
        <a:p>
          <a:endParaRPr lang="en-US"/>
        </a:p>
      </dgm:t>
    </dgm:pt>
    <dgm:pt modelId="{0D99719F-6DB8-456D-9D82-E3E821E9B616}">
      <dgm:prSet/>
      <dgm:spPr/>
      <dgm:t>
        <a:bodyPr/>
        <a:lstStyle/>
        <a:p>
          <a:r>
            <a:rPr lang="es-MX"/>
            <a:t>La Capacidad de trabajar en algunas partes del sistema</a:t>
          </a:r>
          <a:endParaRPr lang="en-US"/>
        </a:p>
      </dgm:t>
    </dgm:pt>
    <dgm:pt modelId="{FAA3E155-C819-4C84-A8A8-C3F43FE1BA37}" type="parTrans" cxnId="{DCE9CAD1-B13A-4719-B784-E2376B70DFF1}">
      <dgm:prSet/>
      <dgm:spPr/>
      <dgm:t>
        <a:bodyPr/>
        <a:lstStyle/>
        <a:p>
          <a:endParaRPr lang="en-US"/>
        </a:p>
      </dgm:t>
    </dgm:pt>
    <dgm:pt modelId="{FD35AA3F-8039-48CE-B19E-AF7FFD32A6AF}" type="sibTrans" cxnId="{DCE9CAD1-B13A-4719-B784-E2376B70DFF1}">
      <dgm:prSet/>
      <dgm:spPr/>
      <dgm:t>
        <a:bodyPr/>
        <a:lstStyle/>
        <a:p>
          <a:endParaRPr lang="en-US"/>
        </a:p>
      </dgm:t>
    </dgm:pt>
    <dgm:pt modelId="{4852F719-7E73-479E-AA60-C26C04C8A458}">
      <dgm:prSet/>
      <dgm:spPr/>
      <dgm:t>
        <a:bodyPr/>
        <a:lstStyle/>
        <a:p>
          <a:r>
            <a:rPr lang="es-MX"/>
            <a:t>La capacidad de reutilizar componentes de código en otros programas y comprar componentes escritos por desarrolladores de tercero y así aumentar la funcionalidad.</a:t>
          </a:r>
          <a:endParaRPr lang="en-US"/>
        </a:p>
      </dgm:t>
    </dgm:pt>
    <dgm:pt modelId="{6A674E96-ED2D-4975-BADA-7A364A282C5C}" type="parTrans" cxnId="{D93BD269-5C97-4E2E-889F-491F9EEA02B2}">
      <dgm:prSet/>
      <dgm:spPr/>
      <dgm:t>
        <a:bodyPr/>
        <a:lstStyle/>
        <a:p>
          <a:endParaRPr lang="en-US"/>
        </a:p>
      </dgm:t>
    </dgm:pt>
    <dgm:pt modelId="{FB3C0939-1190-45A5-AB91-08672960DC4B}" type="sibTrans" cxnId="{D93BD269-5C97-4E2E-889F-491F9EEA02B2}">
      <dgm:prSet/>
      <dgm:spPr/>
      <dgm:t>
        <a:bodyPr/>
        <a:lstStyle/>
        <a:p>
          <a:endParaRPr lang="en-US"/>
        </a:p>
      </dgm:t>
    </dgm:pt>
    <dgm:pt modelId="{CFD8D233-597B-4DD8-8EA4-CEF0ECD3086B}">
      <dgm:prSet/>
      <dgm:spPr/>
      <dgm:t>
        <a:bodyPr/>
        <a:lstStyle/>
        <a:p>
          <a:r>
            <a:rPr lang="es-MX"/>
            <a:t>Integración con sistemas informáticos distribuidos y acoplados.</a:t>
          </a:r>
          <a:endParaRPr lang="en-US"/>
        </a:p>
      </dgm:t>
    </dgm:pt>
    <dgm:pt modelId="{0CEBC628-8EDC-4B52-99AA-CFEBB4EB12B3}" type="parTrans" cxnId="{9620445F-7E38-4D1E-A121-C7D0805645E7}">
      <dgm:prSet/>
      <dgm:spPr/>
      <dgm:t>
        <a:bodyPr/>
        <a:lstStyle/>
        <a:p>
          <a:endParaRPr lang="en-US"/>
        </a:p>
      </dgm:t>
    </dgm:pt>
    <dgm:pt modelId="{948E0CE2-0A25-4C51-91CB-625D409CCE0A}" type="sibTrans" cxnId="{9620445F-7E38-4D1E-A121-C7D0805645E7}">
      <dgm:prSet/>
      <dgm:spPr/>
      <dgm:t>
        <a:bodyPr/>
        <a:lstStyle/>
        <a:p>
          <a:endParaRPr lang="en-US"/>
        </a:p>
      </dgm:t>
    </dgm:pt>
    <dgm:pt modelId="{B38706FA-6168-4966-8FED-E789D32AD8AD}">
      <dgm:prSet/>
      <dgm:spPr/>
      <dgm:t>
        <a:bodyPr/>
        <a:lstStyle/>
        <a:p>
          <a:r>
            <a:rPr lang="es-MX"/>
            <a:t>Integración con sistemas operativos modernos.</a:t>
          </a:r>
          <a:endParaRPr lang="en-US"/>
        </a:p>
      </dgm:t>
    </dgm:pt>
    <dgm:pt modelId="{8747202B-AD94-423B-B822-43D87F1476CA}" type="parTrans" cxnId="{3F2AF771-CB46-48D1-8682-4A9B6F6CB9B6}">
      <dgm:prSet/>
      <dgm:spPr/>
      <dgm:t>
        <a:bodyPr/>
        <a:lstStyle/>
        <a:p>
          <a:endParaRPr lang="en-US"/>
        </a:p>
      </dgm:t>
    </dgm:pt>
    <dgm:pt modelId="{4C027984-7AB0-4075-817E-06E864E11B14}" type="sibTrans" cxnId="{3F2AF771-CB46-48D1-8682-4A9B6F6CB9B6}">
      <dgm:prSet/>
      <dgm:spPr/>
      <dgm:t>
        <a:bodyPr/>
        <a:lstStyle/>
        <a:p>
          <a:endParaRPr lang="en-US"/>
        </a:p>
      </dgm:t>
    </dgm:pt>
    <dgm:pt modelId="{44C8CB4A-0DB1-47A5-8504-50718A029525}">
      <dgm:prSet/>
      <dgm:spPr/>
      <dgm:t>
        <a:bodyPr/>
        <a:lstStyle/>
        <a:p>
          <a:r>
            <a:rPr lang="es-MX"/>
            <a:t>Creación de interfaz de usuario mas intuitivo.</a:t>
          </a:r>
          <a:endParaRPr lang="en-US"/>
        </a:p>
      </dgm:t>
    </dgm:pt>
    <dgm:pt modelId="{11E979E7-6553-45A5-A99E-E2987B95E956}" type="parTrans" cxnId="{A9243A42-D157-47CD-AC05-1E9667143D87}">
      <dgm:prSet/>
      <dgm:spPr/>
      <dgm:t>
        <a:bodyPr/>
        <a:lstStyle/>
        <a:p>
          <a:endParaRPr lang="en-US"/>
        </a:p>
      </dgm:t>
    </dgm:pt>
    <dgm:pt modelId="{E3BA13CA-B231-41EC-A367-8FDDDEC3ED12}" type="sibTrans" cxnId="{A9243A42-D157-47CD-AC05-1E9667143D87}">
      <dgm:prSet/>
      <dgm:spPr/>
      <dgm:t>
        <a:bodyPr/>
        <a:lstStyle/>
        <a:p>
          <a:endParaRPr lang="en-US"/>
        </a:p>
      </dgm:t>
    </dgm:pt>
    <dgm:pt modelId="{E941A6EB-1719-4265-843F-4101DB0A3022}" type="pres">
      <dgm:prSet presAssocID="{770B7041-37B9-49DC-B1EA-00E65D0147C1}" presName="vert0" presStyleCnt="0">
        <dgm:presLayoutVars>
          <dgm:dir/>
          <dgm:animOne val="branch"/>
          <dgm:animLvl val="lvl"/>
        </dgm:presLayoutVars>
      </dgm:prSet>
      <dgm:spPr/>
    </dgm:pt>
    <dgm:pt modelId="{86EDC0DF-68BA-478A-ADE9-61B8BE4FF559}" type="pres">
      <dgm:prSet presAssocID="{89A6F84D-E997-488A-924F-2E74A8371658}" presName="thickLine" presStyleLbl="alignNode1" presStyleIdx="0" presStyleCnt="7"/>
      <dgm:spPr/>
    </dgm:pt>
    <dgm:pt modelId="{1327EFAC-DD0F-4654-8F4E-71F403D1B74D}" type="pres">
      <dgm:prSet presAssocID="{89A6F84D-E997-488A-924F-2E74A8371658}" presName="horz1" presStyleCnt="0"/>
      <dgm:spPr/>
    </dgm:pt>
    <dgm:pt modelId="{051CCF74-07D6-4722-9340-8E054C8D931D}" type="pres">
      <dgm:prSet presAssocID="{89A6F84D-E997-488A-924F-2E74A8371658}" presName="tx1" presStyleLbl="revTx" presStyleIdx="0" presStyleCnt="7"/>
      <dgm:spPr/>
    </dgm:pt>
    <dgm:pt modelId="{B105B549-CA72-4D79-94C1-448477D30615}" type="pres">
      <dgm:prSet presAssocID="{89A6F84D-E997-488A-924F-2E74A8371658}" presName="vert1" presStyleCnt="0"/>
      <dgm:spPr/>
    </dgm:pt>
    <dgm:pt modelId="{9BCC2E57-5C1C-4596-BBB0-9F5AD5436BA0}" type="pres">
      <dgm:prSet presAssocID="{D80D194C-48D4-40F7-9D98-4D2634F07AB4}" presName="thickLine" presStyleLbl="alignNode1" presStyleIdx="1" presStyleCnt="7"/>
      <dgm:spPr/>
    </dgm:pt>
    <dgm:pt modelId="{4AA5A670-A4FC-401D-AC3C-29813837C344}" type="pres">
      <dgm:prSet presAssocID="{D80D194C-48D4-40F7-9D98-4D2634F07AB4}" presName="horz1" presStyleCnt="0"/>
      <dgm:spPr/>
    </dgm:pt>
    <dgm:pt modelId="{4E478730-5666-4947-891F-C2E1B9114349}" type="pres">
      <dgm:prSet presAssocID="{D80D194C-48D4-40F7-9D98-4D2634F07AB4}" presName="tx1" presStyleLbl="revTx" presStyleIdx="1" presStyleCnt="7"/>
      <dgm:spPr/>
    </dgm:pt>
    <dgm:pt modelId="{35ED6196-6138-4B8D-9C2F-4D03B9A756CF}" type="pres">
      <dgm:prSet presAssocID="{D80D194C-48D4-40F7-9D98-4D2634F07AB4}" presName="vert1" presStyleCnt="0"/>
      <dgm:spPr/>
    </dgm:pt>
    <dgm:pt modelId="{BA874FFD-97C1-4054-9E46-A90EBD4BDFA3}" type="pres">
      <dgm:prSet presAssocID="{0D99719F-6DB8-456D-9D82-E3E821E9B616}" presName="thickLine" presStyleLbl="alignNode1" presStyleIdx="2" presStyleCnt="7"/>
      <dgm:spPr/>
    </dgm:pt>
    <dgm:pt modelId="{1C90075E-5B4A-492E-BA9B-CD077C647A2E}" type="pres">
      <dgm:prSet presAssocID="{0D99719F-6DB8-456D-9D82-E3E821E9B616}" presName="horz1" presStyleCnt="0"/>
      <dgm:spPr/>
    </dgm:pt>
    <dgm:pt modelId="{72ED0965-A937-4E22-B4E8-21300BF262ED}" type="pres">
      <dgm:prSet presAssocID="{0D99719F-6DB8-456D-9D82-E3E821E9B616}" presName="tx1" presStyleLbl="revTx" presStyleIdx="2" presStyleCnt="7"/>
      <dgm:spPr/>
    </dgm:pt>
    <dgm:pt modelId="{6028C94B-B6CA-4D0A-9B83-605766456883}" type="pres">
      <dgm:prSet presAssocID="{0D99719F-6DB8-456D-9D82-E3E821E9B616}" presName="vert1" presStyleCnt="0"/>
      <dgm:spPr/>
    </dgm:pt>
    <dgm:pt modelId="{FFC523FC-79EE-4A71-BF1B-C661C6CD4BDA}" type="pres">
      <dgm:prSet presAssocID="{4852F719-7E73-479E-AA60-C26C04C8A458}" presName="thickLine" presStyleLbl="alignNode1" presStyleIdx="3" presStyleCnt="7"/>
      <dgm:spPr/>
    </dgm:pt>
    <dgm:pt modelId="{C6703771-BD92-41B5-ACA8-9D384475B9BE}" type="pres">
      <dgm:prSet presAssocID="{4852F719-7E73-479E-AA60-C26C04C8A458}" presName="horz1" presStyleCnt="0"/>
      <dgm:spPr/>
    </dgm:pt>
    <dgm:pt modelId="{FD25E12C-86CD-4803-93D9-F9A0D1CFDDEF}" type="pres">
      <dgm:prSet presAssocID="{4852F719-7E73-479E-AA60-C26C04C8A458}" presName="tx1" presStyleLbl="revTx" presStyleIdx="3" presStyleCnt="7"/>
      <dgm:spPr/>
    </dgm:pt>
    <dgm:pt modelId="{14BED926-566D-418E-B629-FBD6DF2DBF72}" type="pres">
      <dgm:prSet presAssocID="{4852F719-7E73-479E-AA60-C26C04C8A458}" presName="vert1" presStyleCnt="0"/>
      <dgm:spPr/>
    </dgm:pt>
    <dgm:pt modelId="{9100A315-4CE8-4058-B915-A40A2355FB5F}" type="pres">
      <dgm:prSet presAssocID="{CFD8D233-597B-4DD8-8EA4-CEF0ECD3086B}" presName="thickLine" presStyleLbl="alignNode1" presStyleIdx="4" presStyleCnt="7"/>
      <dgm:spPr/>
    </dgm:pt>
    <dgm:pt modelId="{96B970A0-075B-469C-9D72-C8555FC9221D}" type="pres">
      <dgm:prSet presAssocID="{CFD8D233-597B-4DD8-8EA4-CEF0ECD3086B}" presName="horz1" presStyleCnt="0"/>
      <dgm:spPr/>
    </dgm:pt>
    <dgm:pt modelId="{ECE23FEB-63CB-4EBD-B6D0-B0C12D5C63DA}" type="pres">
      <dgm:prSet presAssocID="{CFD8D233-597B-4DD8-8EA4-CEF0ECD3086B}" presName="tx1" presStyleLbl="revTx" presStyleIdx="4" presStyleCnt="7"/>
      <dgm:spPr/>
    </dgm:pt>
    <dgm:pt modelId="{978FC069-0574-43EF-88D3-5F322DCFFA4E}" type="pres">
      <dgm:prSet presAssocID="{CFD8D233-597B-4DD8-8EA4-CEF0ECD3086B}" presName="vert1" presStyleCnt="0"/>
      <dgm:spPr/>
    </dgm:pt>
    <dgm:pt modelId="{AB78C53A-408D-4486-92CA-8FA9B6D0739B}" type="pres">
      <dgm:prSet presAssocID="{B38706FA-6168-4966-8FED-E789D32AD8AD}" presName="thickLine" presStyleLbl="alignNode1" presStyleIdx="5" presStyleCnt="7"/>
      <dgm:spPr/>
    </dgm:pt>
    <dgm:pt modelId="{0C94F95A-B31F-472F-9BD8-D482DCF588BC}" type="pres">
      <dgm:prSet presAssocID="{B38706FA-6168-4966-8FED-E789D32AD8AD}" presName="horz1" presStyleCnt="0"/>
      <dgm:spPr/>
    </dgm:pt>
    <dgm:pt modelId="{F75282BA-7320-4FCA-BE19-2719E6897D6E}" type="pres">
      <dgm:prSet presAssocID="{B38706FA-6168-4966-8FED-E789D32AD8AD}" presName="tx1" presStyleLbl="revTx" presStyleIdx="5" presStyleCnt="7"/>
      <dgm:spPr/>
    </dgm:pt>
    <dgm:pt modelId="{9601BD4B-D73E-4208-8B9D-EB5E68582F07}" type="pres">
      <dgm:prSet presAssocID="{B38706FA-6168-4966-8FED-E789D32AD8AD}" presName="vert1" presStyleCnt="0"/>
      <dgm:spPr/>
    </dgm:pt>
    <dgm:pt modelId="{0401E619-E369-4B3A-A398-2E6EAA235765}" type="pres">
      <dgm:prSet presAssocID="{44C8CB4A-0DB1-47A5-8504-50718A029525}" presName="thickLine" presStyleLbl="alignNode1" presStyleIdx="6" presStyleCnt="7"/>
      <dgm:spPr/>
    </dgm:pt>
    <dgm:pt modelId="{C358CD5D-8A77-4291-A021-9E0878869FE3}" type="pres">
      <dgm:prSet presAssocID="{44C8CB4A-0DB1-47A5-8504-50718A029525}" presName="horz1" presStyleCnt="0"/>
      <dgm:spPr/>
    </dgm:pt>
    <dgm:pt modelId="{36BE09BE-90E0-4D79-83C7-6F9A3A80133A}" type="pres">
      <dgm:prSet presAssocID="{44C8CB4A-0DB1-47A5-8504-50718A029525}" presName="tx1" presStyleLbl="revTx" presStyleIdx="6" presStyleCnt="7"/>
      <dgm:spPr/>
    </dgm:pt>
    <dgm:pt modelId="{96C4F530-2A19-4C9F-878C-17E587A1956C}" type="pres">
      <dgm:prSet presAssocID="{44C8CB4A-0DB1-47A5-8504-50718A029525}" presName="vert1" presStyleCnt="0"/>
      <dgm:spPr/>
    </dgm:pt>
  </dgm:ptLst>
  <dgm:cxnLst>
    <dgm:cxn modelId="{F9C48021-969A-4185-80A9-91E9192436CC}" type="presOf" srcId="{4852F719-7E73-479E-AA60-C26C04C8A458}" destId="{FD25E12C-86CD-4803-93D9-F9A0D1CFDDEF}" srcOrd="0" destOrd="0" presId="urn:microsoft.com/office/officeart/2008/layout/LinedList"/>
    <dgm:cxn modelId="{04CBA739-98EE-4195-B9C0-62A47B6C7FAA}" srcId="{770B7041-37B9-49DC-B1EA-00E65D0147C1}" destId="{D80D194C-48D4-40F7-9D98-4D2634F07AB4}" srcOrd="1" destOrd="0" parTransId="{C276CB58-3653-45C9-BDD5-7454FDA1CB2D}" sibTransId="{E155F842-075B-41AA-83B6-1546AF77DE06}"/>
    <dgm:cxn modelId="{9620445F-7E38-4D1E-A121-C7D0805645E7}" srcId="{770B7041-37B9-49DC-B1EA-00E65D0147C1}" destId="{CFD8D233-597B-4DD8-8EA4-CEF0ECD3086B}" srcOrd="4" destOrd="0" parTransId="{0CEBC628-8EDC-4B52-99AA-CFEBB4EB12B3}" sibTransId="{948E0CE2-0A25-4C51-91CB-625D409CCE0A}"/>
    <dgm:cxn modelId="{A9243A42-D157-47CD-AC05-1E9667143D87}" srcId="{770B7041-37B9-49DC-B1EA-00E65D0147C1}" destId="{44C8CB4A-0DB1-47A5-8504-50718A029525}" srcOrd="6" destOrd="0" parTransId="{11E979E7-6553-45A5-A99E-E2987B95E956}" sibTransId="{E3BA13CA-B231-41EC-A367-8FDDDEC3ED12}"/>
    <dgm:cxn modelId="{BA054062-EC55-47DA-9696-00E6F99F567A}" type="presOf" srcId="{89A6F84D-E997-488A-924F-2E74A8371658}" destId="{051CCF74-07D6-4722-9340-8E054C8D931D}" srcOrd="0" destOrd="0" presId="urn:microsoft.com/office/officeart/2008/layout/LinedList"/>
    <dgm:cxn modelId="{66013743-2D95-43B0-B096-49DA0E0ABD35}" type="presOf" srcId="{0D99719F-6DB8-456D-9D82-E3E821E9B616}" destId="{72ED0965-A937-4E22-B4E8-21300BF262ED}" srcOrd="0" destOrd="0" presId="urn:microsoft.com/office/officeart/2008/layout/LinedList"/>
    <dgm:cxn modelId="{3DD0BD49-DC10-4646-B589-2CF56FA7225E}" type="presOf" srcId="{44C8CB4A-0DB1-47A5-8504-50718A029525}" destId="{36BE09BE-90E0-4D79-83C7-6F9A3A80133A}" srcOrd="0" destOrd="0" presId="urn:microsoft.com/office/officeart/2008/layout/LinedList"/>
    <dgm:cxn modelId="{D93BD269-5C97-4E2E-889F-491F9EEA02B2}" srcId="{770B7041-37B9-49DC-B1EA-00E65D0147C1}" destId="{4852F719-7E73-479E-AA60-C26C04C8A458}" srcOrd="3" destOrd="0" parTransId="{6A674E96-ED2D-4975-BADA-7A364A282C5C}" sibTransId="{FB3C0939-1190-45A5-AB91-08672960DC4B}"/>
    <dgm:cxn modelId="{3F2AF771-CB46-48D1-8682-4A9B6F6CB9B6}" srcId="{770B7041-37B9-49DC-B1EA-00E65D0147C1}" destId="{B38706FA-6168-4966-8FED-E789D32AD8AD}" srcOrd="5" destOrd="0" parTransId="{8747202B-AD94-423B-B822-43D87F1476CA}" sibTransId="{4C027984-7AB0-4075-817E-06E864E11B14}"/>
    <dgm:cxn modelId="{5E45E459-AA03-4A29-B959-C82A38460C0F}" type="presOf" srcId="{D80D194C-48D4-40F7-9D98-4D2634F07AB4}" destId="{4E478730-5666-4947-891F-C2E1B9114349}" srcOrd="0" destOrd="0" presId="urn:microsoft.com/office/officeart/2008/layout/LinedList"/>
    <dgm:cxn modelId="{EB0642C2-61A8-4FC0-87A6-F385A1C33153}" srcId="{770B7041-37B9-49DC-B1EA-00E65D0147C1}" destId="{89A6F84D-E997-488A-924F-2E74A8371658}" srcOrd="0" destOrd="0" parTransId="{B4AE67E5-EA30-4784-A2FB-395F5FDEBB56}" sibTransId="{C520361B-3427-4F5A-87AE-2830BFA2BDC6}"/>
    <dgm:cxn modelId="{DCE9CAD1-B13A-4719-B784-E2376B70DFF1}" srcId="{770B7041-37B9-49DC-B1EA-00E65D0147C1}" destId="{0D99719F-6DB8-456D-9D82-E3E821E9B616}" srcOrd="2" destOrd="0" parTransId="{FAA3E155-C819-4C84-A8A8-C3F43FE1BA37}" sibTransId="{FD35AA3F-8039-48CE-B19E-AF7FFD32A6AF}"/>
    <dgm:cxn modelId="{CEBE10F1-7033-40D0-9127-40C25F9789A3}" type="presOf" srcId="{770B7041-37B9-49DC-B1EA-00E65D0147C1}" destId="{E941A6EB-1719-4265-843F-4101DB0A3022}" srcOrd="0" destOrd="0" presId="urn:microsoft.com/office/officeart/2008/layout/LinedList"/>
    <dgm:cxn modelId="{07716BF8-F419-4CA4-9D0D-CA928670C12F}" type="presOf" srcId="{B38706FA-6168-4966-8FED-E789D32AD8AD}" destId="{F75282BA-7320-4FCA-BE19-2719E6897D6E}" srcOrd="0" destOrd="0" presId="urn:microsoft.com/office/officeart/2008/layout/LinedList"/>
    <dgm:cxn modelId="{74C33DFF-6092-42B5-8E0D-AC059E4366C9}" type="presOf" srcId="{CFD8D233-597B-4DD8-8EA4-CEF0ECD3086B}" destId="{ECE23FEB-63CB-4EBD-B6D0-B0C12D5C63DA}" srcOrd="0" destOrd="0" presId="urn:microsoft.com/office/officeart/2008/layout/LinedList"/>
    <dgm:cxn modelId="{488DBFEC-1AB4-4218-8DEC-12550804D71E}" type="presParOf" srcId="{E941A6EB-1719-4265-843F-4101DB0A3022}" destId="{86EDC0DF-68BA-478A-ADE9-61B8BE4FF559}" srcOrd="0" destOrd="0" presId="urn:microsoft.com/office/officeart/2008/layout/LinedList"/>
    <dgm:cxn modelId="{355BE523-B6C9-4A14-B0FF-F94E46FB3969}" type="presParOf" srcId="{E941A6EB-1719-4265-843F-4101DB0A3022}" destId="{1327EFAC-DD0F-4654-8F4E-71F403D1B74D}" srcOrd="1" destOrd="0" presId="urn:microsoft.com/office/officeart/2008/layout/LinedList"/>
    <dgm:cxn modelId="{C8DC7427-8A8B-4A82-AD99-165CFB93F92A}" type="presParOf" srcId="{1327EFAC-DD0F-4654-8F4E-71F403D1B74D}" destId="{051CCF74-07D6-4722-9340-8E054C8D931D}" srcOrd="0" destOrd="0" presId="urn:microsoft.com/office/officeart/2008/layout/LinedList"/>
    <dgm:cxn modelId="{D78A4D63-1026-4BAB-873B-D0E589E57C1E}" type="presParOf" srcId="{1327EFAC-DD0F-4654-8F4E-71F403D1B74D}" destId="{B105B549-CA72-4D79-94C1-448477D30615}" srcOrd="1" destOrd="0" presId="urn:microsoft.com/office/officeart/2008/layout/LinedList"/>
    <dgm:cxn modelId="{6C0C106C-AF60-4DD7-B79F-FC1C3530B96A}" type="presParOf" srcId="{E941A6EB-1719-4265-843F-4101DB0A3022}" destId="{9BCC2E57-5C1C-4596-BBB0-9F5AD5436BA0}" srcOrd="2" destOrd="0" presId="urn:microsoft.com/office/officeart/2008/layout/LinedList"/>
    <dgm:cxn modelId="{968E618B-D758-43EB-A1DA-B0688F0A69C2}" type="presParOf" srcId="{E941A6EB-1719-4265-843F-4101DB0A3022}" destId="{4AA5A670-A4FC-401D-AC3C-29813837C344}" srcOrd="3" destOrd="0" presId="urn:microsoft.com/office/officeart/2008/layout/LinedList"/>
    <dgm:cxn modelId="{1EB62BD8-A126-4322-9B6C-376D7E792FD3}" type="presParOf" srcId="{4AA5A670-A4FC-401D-AC3C-29813837C344}" destId="{4E478730-5666-4947-891F-C2E1B9114349}" srcOrd="0" destOrd="0" presId="urn:microsoft.com/office/officeart/2008/layout/LinedList"/>
    <dgm:cxn modelId="{D2E5D197-3F20-4D0F-B5CD-78B7394FA151}" type="presParOf" srcId="{4AA5A670-A4FC-401D-AC3C-29813837C344}" destId="{35ED6196-6138-4B8D-9C2F-4D03B9A756CF}" srcOrd="1" destOrd="0" presId="urn:microsoft.com/office/officeart/2008/layout/LinedList"/>
    <dgm:cxn modelId="{69939931-84D9-430F-B1A1-831C44FC80EA}" type="presParOf" srcId="{E941A6EB-1719-4265-843F-4101DB0A3022}" destId="{BA874FFD-97C1-4054-9E46-A90EBD4BDFA3}" srcOrd="4" destOrd="0" presId="urn:microsoft.com/office/officeart/2008/layout/LinedList"/>
    <dgm:cxn modelId="{F2CC26CB-3A4F-4A16-AB86-012305B0B333}" type="presParOf" srcId="{E941A6EB-1719-4265-843F-4101DB0A3022}" destId="{1C90075E-5B4A-492E-BA9B-CD077C647A2E}" srcOrd="5" destOrd="0" presId="urn:microsoft.com/office/officeart/2008/layout/LinedList"/>
    <dgm:cxn modelId="{079B3AEF-D304-4A42-93B6-EDA9662F9A5B}" type="presParOf" srcId="{1C90075E-5B4A-492E-BA9B-CD077C647A2E}" destId="{72ED0965-A937-4E22-B4E8-21300BF262ED}" srcOrd="0" destOrd="0" presId="urn:microsoft.com/office/officeart/2008/layout/LinedList"/>
    <dgm:cxn modelId="{59BD8BF3-25E3-4D6F-88A0-EF7A65DC0ECF}" type="presParOf" srcId="{1C90075E-5B4A-492E-BA9B-CD077C647A2E}" destId="{6028C94B-B6CA-4D0A-9B83-605766456883}" srcOrd="1" destOrd="0" presId="urn:microsoft.com/office/officeart/2008/layout/LinedList"/>
    <dgm:cxn modelId="{8FCC57D5-D89A-433F-9505-628D46E44F8D}" type="presParOf" srcId="{E941A6EB-1719-4265-843F-4101DB0A3022}" destId="{FFC523FC-79EE-4A71-BF1B-C661C6CD4BDA}" srcOrd="6" destOrd="0" presId="urn:microsoft.com/office/officeart/2008/layout/LinedList"/>
    <dgm:cxn modelId="{11C7B97B-9F0A-4B67-9646-33CF80DCA44F}" type="presParOf" srcId="{E941A6EB-1719-4265-843F-4101DB0A3022}" destId="{C6703771-BD92-41B5-ACA8-9D384475B9BE}" srcOrd="7" destOrd="0" presId="urn:microsoft.com/office/officeart/2008/layout/LinedList"/>
    <dgm:cxn modelId="{D3CE6BBA-590E-41AD-9790-643079F79066}" type="presParOf" srcId="{C6703771-BD92-41B5-ACA8-9D384475B9BE}" destId="{FD25E12C-86CD-4803-93D9-F9A0D1CFDDEF}" srcOrd="0" destOrd="0" presId="urn:microsoft.com/office/officeart/2008/layout/LinedList"/>
    <dgm:cxn modelId="{51324D13-7AC2-46CB-B9F6-785E3C4C46A4}" type="presParOf" srcId="{C6703771-BD92-41B5-ACA8-9D384475B9BE}" destId="{14BED926-566D-418E-B629-FBD6DF2DBF72}" srcOrd="1" destOrd="0" presId="urn:microsoft.com/office/officeart/2008/layout/LinedList"/>
    <dgm:cxn modelId="{3E9FE98B-335A-4B82-B86B-A099CCA2BA94}" type="presParOf" srcId="{E941A6EB-1719-4265-843F-4101DB0A3022}" destId="{9100A315-4CE8-4058-B915-A40A2355FB5F}" srcOrd="8" destOrd="0" presId="urn:microsoft.com/office/officeart/2008/layout/LinedList"/>
    <dgm:cxn modelId="{C909AD69-B03A-4F61-8164-A2D606106398}" type="presParOf" srcId="{E941A6EB-1719-4265-843F-4101DB0A3022}" destId="{96B970A0-075B-469C-9D72-C8555FC9221D}" srcOrd="9" destOrd="0" presId="urn:microsoft.com/office/officeart/2008/layout/LinedList"/>
    <dgm:cxn modelId="{7052C375-7FDB-4684-84C3-8EF92017EB4C}" type="presParOf" srcId="{96B970A0-075B-469C-9D72-C8555FC9221D}" destId="{ECE23FEB-63CB-4EBD-B6D0-B0C12D5C63DA}" srcOrd="0" destOrd="0" presId="urn:microsoft.com/office/officeart/2008/layout/LinedList"/>
    <dgm:cxn modelId="{60775CB9-BA7A-48E3-B63A-EF2F624B3FAD}" type="presParOf" srcId="{96B970A0-075B-469C-9D72-C8555FC9221D}" destId="{978FC069-0574-43EF-88D3-5F322DCFFA4E}" srcOrd="1" destOrd="0" presId="urn:microsoft.com/office/officeart/2008/layout/LinedList"/>
    <dgm:cxn modelId="{2C2BCC8A-E259-4715-BFD1-4D82CBC02463}" type="presParOf" srcId="{E941A6EB-1719-4265-843F-4101DB0A3022}" destId="{AB78C53A-408D-4486-92CA-8FA9B6D0739B}" srcOrd="10" destOrd="0" presId="urn:microsoft.com/office/officeart/2008/layout/LinedList"/>
    <dgm:cxn modelId="{E0D73C55-05E9-44D2-8E2A-41038669769F}" type="presParOf" srcId="{E941A6EB-1719-4265-843F-4101DB0A3022}" destId="{0C94F95A-B31F-472F-9BD8-D482DCF588BC}" srcOrd="11" destOrd="0" presId="urn:microsoft.com/office/officeart/2008/layout/LinedList"/>
    <dgm:cxn modelId="{97BCEC9E-4FD3-4DFE-900B-A96735853169}" type="presParOf" srcId="{0C94F95A-B31F-472F-9BD8-D482DCF588BC}" destId="{F75282BA-7320-4FCA-BE19-2719E6897D6E}" srcOrd="0" destOrd="0" presId="urn:microsoft.com/office/officeart/2008/layout/LinedList"/>
    <dgm:cxn modelId="{D3E0A4D6-174A-4B19-8147-12BB29B437F5}" type="presParOf" srcId="{0C94F95A-B31F-472F-9BD8-D482DCF588BC}" destId="{9601BD4B-D73E-4208-8B9D-EB5E68582F07}" srcOrd="1" destOrd="0" presId="urn:microsoft.com/office/officeart/2008/layout/LinedList"/>
    <dgm:cxn modelId="{A6672124-ACCE-4EC1-B2E0-60274CB6021B}" type="presParOf" srcId="{E941A6EB-1719-4265-843F-4101DB0A3022}" destId="{0401E619-E369-4B3A-A398-2E6EAA235765}" srcOrd="12" destOrd="0" presId="urn:microsoft.com/office/officeart/2008/layout/LinedList"/>
    <dgm:cxn modelId="{F7E615FB-6A11-4F97-BD87-B18E8DD26070}" type="presParOf" srcId="{E941A6EB-1719-4265-843F-4101DB0A3022}" destId="{C358CD5D-8A77-4291-A021-9E0878869FE3}" srcOrd="13" destOrd="0" presId="urn:microsoft.com/office/officeart/2008/layout/LinedList"/>
    <dgm:cxn modelId="{DF1031C7-8326-41A6-BCF2-6C0F2B915147}" type="presParOf" srcId="{C358CD5D-8A77-4291-A021-9E0878869FE3}" destId="{36BE09BE-90E0-4D79-83C7-6F9A3A80133A}" srcOrd="0" destOrd="0" presId="urn:microsoft.com/office/officeart/2008/layout/LinedList"/>
    <dgm:cxn modelId="{6A3FA059-5732-4D81-87D9-16F12C3B5C81}" type="presParOf" srcId="{C358CD5D-8A77-4291-A021-9E0878869FE3}" destId="{96C4F530-2A19-4C9F-878C-17E587A195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39010-C274-4D0E-9DC3-21A49D6F99EA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E22AE5-5D6A-40C0-8745-A32C021FC709}">
      <dgm:prSet/>
      <dgm:spPr/>
      <dgm:t>
        <a:bodyPr/>
        <a:lstStyle/>
        <a:p>
          <a:r>
            <a:rPr lang="es-MX"/>
            <a:t>Objetos </a:t>
          </a:r>
          <a:endParaRPr lang="en-US"/>
        </a:p>
      </dgm:t>
    </dgm:pt>
    <dgm:pt modelId="{4FE910D6-EF94-4BA5-B9A3-886554703A03}" type="parTrans" cxnId="{8F4ADDCE-02E2-4D49-94AC-47E83FA1F4F3}">
      <dgm:prSet/>
      <dgm:spPr/>
      <dgm:t>
        <a:bodyPr/>
        <a:lstStyle/>
        <a:p>
          <a:endParaRPr lang="en-US"/>
        </a:p>
      </dgm:t>
    </dgm:pt>
    <dgm:pt modelId="{01362100-D330-45DE-9C87-341E2860DCB3}" type="sibTrans" cxnId="{8F4ADDCE-02E2-4D49-94AC-47E83FA1F4F3}">
      <dgm:prSet/>
      <dgm:spPr/>
      <dgm:t>
        <a:bodyPr/>
        <a:lstStyle/>
        <a:p>
          <a:endParaRPr lang="en-US"/>
        </a:p>
      </dgm:t>
    </dgm:pt>
    <dgm:pt modelId="{12FCBA68-1090-4044-8041-1AF93E7397F5}">
      <dgm:prSet/>
      <dgm:spPr/>
      <dgm:t>
        <a:bodyPr/>
        <a:lstStyle/>
        <a:p>
          <a:r>
            <a:rPr lang="es-MX"/>
            <a:t>Abstracción</a:t>
          </a:r>
          <a:endParaRPr lang="en-US"/>
        </a:p>
      </dgm:t>
    </dgm:pt>
    <dgm:pt modelId="{BC805A7A-C6FD-47B8-888F-182FF6AFB186}" type="parTrans" cxnId="{3353016B-798A-4EA5-9B42-60E8DDBFCBED}">
      <dgm:prSet/>
      <dgm:spPr/>
      <dgm:t>
        <a:bodyPr/>
        <a:lstStyle/>
        <a:p>
          <a:endParaRPr lang="en-US"/>
        </a:p>
      </dgm:t>
    </dgm:pt>
    <dgm:pt modelId="{4C1D5A13-B3EE-4C97-961C-9C3905EC7296}" type="sibTrans" cxnId="{3353016B-798A-4EA5-9B42-60E8DDBFCBED}">
      <dgm:prSet/>
      <dgm:spPr/>
      <dgm:t>
        <a:bodyPr/>
        <a:lstStyle/>
        <a:p>
          <a:endParaRPr lang="en-US"/>
        </a:p>
      </dgm:t>
    </dgm:pt>
    <dgm:pt modelId="{954AC550-0A45-4FBC-8286-4F7D01F45366}">
      <dgm:prSet/>
      <dgm:spPr/>
      <dgm:t>
        <a:bodyPr/>
        <a:lstStyle/>
        <a:p>
          <a:r>
            <a:rPr lang="es-MX"/>
            <a:t>Encapsulación</a:t>
          </a:r>
          <a:endParaRPr lang="en-US"/>
        </a:p>
      </dgm:t>
    </dgm:pt>
    <dgm:pt modelId="{B5272427-5AB0-4B8B-A199-D36D0F91ABE2}" type="parTrans" cxnId="{DC8B275F-3072-4089-BF35-3889C2EAF1E3}">
      <dgm:prSet/>
      <dgm:spPr/>
      <dgm:t>
        <a:bodyPr/>
        <a:lstStyle/>
        <a:p>
          <a:endParaRPr lang="en-US"/>
        </a:p>
      </dgm:t>
    </dgm:pt>
    <dgm:pt modelId="{CA315DB5-ADF4-4D2A-B56A-A504961F1877}" type="sibTrans" cxnId="{DC8B275F-3072-4089-BF35-3889C2EAF1E3}">
      <dgm:prSet/>
      <dgm:spPr/>
      <dgm:t>
        <a:bodyPr/>
        <a:lstStyle/>
        <a:p>
          <a:endParaRPr lang="en-US"/>
        </a:p>
      </dgm:t>
    </dgm:pt>
    <dgm:pt modelId="{EA069973-6494-444E-9B47-A2F1B7D31541}">
      <dgm:prSet/>
      <dgm:spPr/>
      <dgm:t>
        <a:bodyPr/>
        <a:lstStyle/>
        <a:p>
          <a:r>
            <a:rPr lang="es-MX"/>
            <a:t>Polimorfismo</a:t>
          </a:r>
          <a:endParaRPr lang="en-US"/>
        </a:p>
      </dgm:t>
    </dgm:pt>
    <dgm:pt modelId="{4A7B94D5-59D7-44AF-9158-5F1D9D3A35CD}" type="parTrans" cxnId="{1A2F0893-E930-42BC-9677-46549D476BEF}">
      <dgm:prSet/>
      <dgm:spPr/>
      <dgm:t>
        <a:bodyPr/>
        <a:lstStyle/>
        <a:p>
          <a:endParaRPr lang="en-US"/>
        </a:p>
      </dgm:t>
    </dgm:pt>
    <dgm:pt modelId="{D66A579A-2D32-4A3F-A8D1-12E1C01D2162}" type="sibTrans" cxnId="{1A2F0893-E930-42BC-9677-46549D476BEF}">
      <dgm:prSet/>
      <dgm:spPr/>
      <dgm:t>
        <a:bodyPr/>
        <a:lstStyle/>
        <a:p>
          <a:endParaRPr lang="en-US"/>
        </a:p>
      </dgm:t>
    </dgm:pt>
    <dgm:pt modelId="{E209BBE5-8798-4A51-882F-BE49F9C3CD82}">
      <dgm:prSet/>
      <dgm:spPr/>
      <dgm:t>
        <a:bodyPr/>
        <a:lstStyle/>
        <a:p>
          <a:r>
            <a:rPr lang="es-MX"/>
            <a:t>Herencia</a:t>
          </a:r>
          <a:endParaRPr lang="en-US"/>
        </a:p>
      </dgm:t>
    </dgm:pt>
    <dgm:pt modelId="{89373F3C-D49D-4660-B893-DD010D7F55E5}" type="parTrans" cxnId="{1F4F196E-F88D-4512-BF0E-C00E73EC77A5}">
      <dgm:prSet/>
      <dgm:spPr/>
      <dgm:t>
        <a:bodyPr/>
        <a:lstStyle/>
        <a:p>
          <a:endParaRPr lang="en-US"/>
        </a:p>
      </dgm:t>
    </dgm:pt>
    <dgm:pt modelId="{6CCC035E-0D97-4F3A-9163-A7CC8E170DF4}" type="sibTrans" cxnId="{1F4F196E-F88D-4512-BF0E-C00E73EC77A5}">
      <dgm:prSet/>
      <dgm:spPr/>
      <dgm:t>
        <a:bodyPr/>
        <a:lstStyle/>
        <a:p>
          <a:endParaRPr lang="en-US"/>
        </a:p>
      </dgm:t>
    </dgm:pt>
    <dgm:pt modelId="{6F6DAE0A-887B-47AD-853D-572219E39054}">
      <dgm:prSet/>
      <dgm:spPr/>
      <dgm:t>
        <a:bodyPr/>
        <a:lstStyle/>
        <a:p>
          <a:r>
            <a:rPr lang="es-MX"/>
            <a:t>Agregación</a:t>
          </a:r>
          <a:endParaRPr lang="en-US"/>
        </a:p>
      </dgm:t>
    </dgm:pt>
    <dgm:pt modelId="{EC69D112-9A5D-49E3-93DA-767342468717}" type="parTrans" cxnId="{8CF3F8EE-E94B-42E7-9B71-9F8F108073A9}">
      <dgm:prSet/>
      <dgm:spPr/>
      <dgm:t>
        <a:bodyPr/>
        <a:lstStyle/>
        <a:p>
          <a:endParaRPr lang="en-US"/>
        </a:p>
      </dgm:t>
    </dgm:pt>
    <dgm:pt modelId="{BEA20F51-E565-4BA6-9BA9-666BCD0A5C2D}" type="sibTrans" cxnId="{8CF3F8EE-E94B-42E7-9B71-9F8F108073A9}">
      <dgm:prSet/>
      <dgm:spPr/>
      <dgm:t>
        <a:bodyPr/>
        <a:lstStyle/>
        <a:p>
          <a:endParaRPr lang="en-US"/>
        </a:p>
      </dgm:t>
    </dgm:pt>
    <dgm:pt modelId="{E15EF431-A77C-4CBF-93BD-1F7A264CD308}" type="pres">
      <dgm:prSet presAssocID="{44C39010-C274-4D0E-9DC3-21A49D6F99EA}" presName="diagram" presStyleCnt="0">
        <dgm:presLayoutVars>
          <dgm:dir/>
          <dgm:resizeHandles val="exact"/>
        </dgm:presLayoutVars>
      </dgm:prSet>
      <dgm:spPr/>
    </dgm:pt>
    <dgm:pt modelId="{B8A8D8A7-6566-465E-AC86-1236E23D84C3}" type="pres">
      <dgm:prSet presAssocID="{A8E22AE5-5D6A-40C0-8745-A32C021FC709}" presName="node" presStyleLbl="node1" presStyleIdx="0" presStyleCnt="6">
        <dgm:presLayoutVars>
          <dgm:bulletEnabled val="1"/>
        </dgm:presLayoutVars>
      </dgm:prSet>
      <dgm:spPr/>
    </dgm:pt>
    <dgm:pt modelId="{9FF64723-79E6-4762-A321-C8C603D2F090}" type="pres">
      <dgm:prSet presAssocID="{01362100-D330-45DE-9C87-341E2860DCB3}" presName="sibTrans" presStyleCnt="0"/>
      <dgm:spPr/>
    </dgm:pt>
    <dgm:pt modelId="{FD41602F-8D83-4172-A098-D895A0B524C7}" type="pres">
      <dgm:prSet presAssocID="{12FCBA68-1090-4044-8041-1AF93E7397F5}" presName="node" presStyleLbl="node1" presStyleIdx="1" presStyleCnt="6">
        <dgm:presLayoutVars>
          <dgm:bulletEnabled val="1"/>
        </dgm:presLayoutVars>
      </dgm:prSet>
      <dgm:spPr/>
    </dgm:pt>
    <dgm:pt modelId="{427315A3-FE3E-48C2-933B-96E4E56FE420}" type="pres">
      <dgm:prSet presAssocID="{4C1D5A13-B3EE-4C97-961C-9C3905EC7296}" presName="sibTrans" presStyleCnt="0"/>
      <dgm:spPr/>
    </dgm:pt>
    <dgm:pt modelId="{84C5C45F-51B3-44A6-A3E7-AEF811385ACC}" type="pres">
      <dgm:prSet presAssocID="{954AC550-0A45-4FBC-8286-4F7D01F45366}" presName="node" presStyleLbl="node1" presStyleIdx="2" presStyleCnt="6">
        <dgm:presLayoutVars>
          <dgm:bulletEnabled val="1"/>
        </dgm:presLayoutVars>
      </dgm:prSet>
      <dgm:spPr/>
    </dgm:pt>
    <dgm:pt modelId="{E299B909-FD16-4F25-835A-51E2B951B4C9}" type="pres">
      <dgm:prSet presAssocID="{CA315DB5-ADF4-4D2A-B56A-A504961F1877}" presName="sibTrans" presStyleCnt="0"/>
      <dgm:spPr/>
    </dgm:pt>
    <dgm:pt modelId="{AE8B4601-7BBD-42AB-AF91-1B446C469003}" type="pres">
      <dgm:prSet presAssocID="{EA069973-6494-444E-9B47-A2F1B7D31541}" presName="node" presStyleLbl="node1" presStyleIdx="3" presStyleCnt="6">
        <dgm:presLayoutVars>
          <dgm:bulletEnabled val="1"/>
        </dgm:presLayoutVars>
      </dgm:prSet>
      <dgm:spPr/>
    </dgm:pt>
    <dgm:pt modelId="{15694FC6-C962-4C02-BF09-8998F9AD1F3E}" type="pres">
      <dgm:prSet presAssocID="{D66A579A-2D32-4A3F-A8D1-12E1C01D2162}" presName="sibTrans" presStyleCnt="0"/>
      <dgm:spPr/>
    </dgm:pt>
    <dgm:pt modelId="{E0162CCD-7EE2-4717-BBDC-0ED32FE34977}" type="pres">
      <dgm:prSet presAssocID="{E209BBE5-8798-4A51-882F-BE49F9C3CD82}" presName="node" presStyleLbl="node1" presStyleIdx="4" presStyleCnt="6">
        <dgm:presLayoutVars>
          <dgm:bulletEnabled val="1"/>
        </dgm:presLayoutVars>
      </dgm:prSet>
      <dgm:spPr/>
    </dgm:pt>
    <dgm:pt modelId="{038602AC-72E5-4386-8ACF-4F47C7057620}" type="pres">
      <dgm:prSet presAssocID="{6CCC035E-0D97-4F3A-9163-A7CC8E170DF4}" presName="sibTrans" presStyleCnt="0"/>
      <dgm:spPr/>
    </dgm:pt>
    <dgm:pt modelId="{8D8D6471-54AA-4E8E-BAC7-E89AB7E61DD1}" type="pres">
      <dgm:prSet presAssocID="{6F6DAE0A-887B-47AD-853D-572219E39054}" presName="node" presStyleLbl="node1" presStyleIdx="5" presStyleCnt="6">
        <dgm:presLayoutVars>
          <dgm:bulletEnabled val="1"/>
        </dgm:presLayoutVars>
      </dgm:prSet>
      <dgm:spPr/>
    </dgm:pt>
  </dgm:ptLst>
  <dgm:cxnLst>
    <dgm:cxn modelId="{FC74D004-0DD2-42E4-BB1D-9524839B215F}" type="presOf" srcId="{44C39010-C274-4D0E-9DC3-21A49D6F99EA}" destId="{E15EF431-A77C-4CBF-93BD-1F7A264CD308}" srcOrd="0" destOrd="0" presId="urn:microsoft.com/office/officeart/2005/8/layout/default"/>
    <dgm:cxn modelId="{21476220-A4BC-46C4-BD0A-9E95149585E7}" type="presOf" srcId="{EA069973-6494-444E-9B47-A2F1B7D31541}" destId="{AE8B4601-7BBD-42AB-AF91-1B446C469003}" srcOrd="0" destOrd="0" presId="urn:microsoft.com/office/officeart/2005/8/layout/default"/>
    <dgm:cxn modelId="{7EB7F62C-0179-44ED-8538-FE9883F677FB}" type="presOf" srcId="{A8E22AE5-5D6A-40C0-8745-A32C021FC709}" destId="{B8A8D8A7-6566-465E-AC86-1236E23D84C3}" srcOrd="0" destOrd="0" presId="urn:microsoft.com/office/officeart/2005/8/layout/default"/>
    <dgm:cxn modelId="{DC8B275F-3072-4089-BF35-3889C2EAF1E3}" srcId="{44C39010-C274-4D0E-9DC3-21A49D6F99EA}" destId="{954AC550-0A45-4FBC-8286-4F7D01F45366}" srcOrd="2" destOrd="0" parTransId="{B5272427-5AB0-4B8B-A199-D36D0F91ABE2}" sibTransId="{CA315DB5-ADF4-4D2A-B56A-A504961F1877}"/>
    <dgm:cxn modelId="{9C52DB6A-3B4A-422B-8FB5-0AAB8EDBEB5D}" type="presOf" srcId="{954AC550-0A45-4FBC-8286-4F7D01F45366}" destId="{84C5C45F-51B3-44A6-A3E7-AEF811385ACC}" srcOrd="0" destOrd="0" presId="urn:microsoft.com/office/officeart/2005/8/layout/default"/>
    <dgm:cxn modelId="{3353016B-798A-4EA5-9B42-60E8DDBFCBED}" srcId="{44C39010-C274-4D0E-9DC3-21A49D6F99EA}" destId="{12FCBA68-1090-4044-8041-1AF93E7397F5}" srcOrd="1" destOrd="0" parTransId="{BC805A7A-C6FD-47B8-888F-182FF6AFB186}" sibTransId="{4C1D5A13-B3EE-4C97-961C-9C3905EC7296}"/>
    <dgm:cxn modelId="{1F4F196E-F88D-4512-BF0E-C00E73EC77A5}" srcId="{44C39010-C274-4D0E-9DC3-21A49D6F99EA}" destId="{E209BBE5-8798-4A51-882F-BE49F9C3CD82}" srcOrd="4" destOrd="0" parTransId="{89373F3C-D49D-4660-B893-DD010D7F55E5}" sibTransId="{6CCC035E-0D97-4F3A-9163-A7CC8E170DF4}"/>
    <dgm:cxn modelId="{D27A2B4E-2C23-4D30-B369-71FA2EC385CD}" type="presOf" srcId="{E209BBE5-8798-4A51-882F-BE49F9C3CD82}" destId="{E0162CCD-7EE2-4717-BBDC-0ED32FE34977}" srcOrd="0" destOrd="0" presId="urn:microsoft.com/office/officeart/2005/8/layout/default"/>
    <dgm:cxn modelId="{B5285D7B-38CF-4E78-9001-13B0B3FA14D0}" type="presOf" srcId="{12FCBA68-1090-4044-8041-1AF93E7397F5}" destId="{FD41602F-8D83-4172-A098-D895A0B524C7}" srcOrd="0" destOrd="0" presId="urn:microsoft.com/office/officeart/2005/8/layout/default"/>
    <dgm:cxn modelId="{1A2F0893-E930-42BC-9677-46549D476BEF}" srcId="{44C39010-C274-4D0E-9DC3-21A49D6F99EA}" destId="{EA069973-6494-444E-9B47-A2F1B7D31541}" srcOrd="3" destOrd="0" parTransId="{4A7B94D5-59D7-44AF-9158-5F1D9D3A35CD}" sibTransId="{D66A579A-2D32-4A3F-A8D1-12E1C01D2162}"/>
    <dgm:cxn modelId="{8F4ADDCE-02E2-4D49-94AC-47E83FA1F4F3}" srcId="{44C39010-C274-4D0E-9DC3-21A49D6F99EA}" destId="{A8E22AE5-5D6A-40C0-8745-A32C021FC709}" srcOrd="0" destOrd="0" parTransId="{4FE910D6-EF94-4BA5-B9A3-886554703A03}" sibTransId="{01362100-D330-45DE-9C87-341E2860DCB3}"/>
    <dgm:cxn modelId="{B7518BE0-35AC-418E-B5AB-DC2BA7129691}" type="presOf" srcId="{6F6DAE0A-887B-47AD-853D-572219E39054}" destId="{8D8D6471-54AA-4E8E-BAC7-E89AB7E61DD1}" srcOrd="0" destOrd="0" presId="urn:microsoft.com/office/officeart/2005/8/layout/default"/>
    <dgm:cxn modelId="{8CF3F8EE-E94B-42E7-9B71-9F8F108073A9}" srcId="{44C39010-C274-4D0E-9DC3-21A49D6F99EA}" destId="{6F6DAE0A-887B-47AD-853D-572219E39054}" srcOrd="5" destOrd="0" parTransId="{EC69D112-9A5D-49E3-93DA-767342468717}" sibTransId="{BEA20F51-E565-4BA6-9BA9-666BCD0A5C2D}"/>
    <dgm:cxn modelId="{B433675D-1C55-4AB6-9B9E-3EB411B91170}" type="presParOf" srcId="{E15EF431-A77C-4CBF-93BD-1F7A264CD308}" destId="{B8A8D8A7-6566-465E-AC86-1236E23D84C3}" srcOrd="0" destOrd="0" presId="urn:microsoft.com/office/officeart/2005/8/layout/default"/>
    <dgm:cxn modelId="{EA5A5A9E-5ABF-45B6-8EDA-670F530AE001}" type="presParOf" srcId="{E15EF431-A77C-4CBF-93BD-1F7A264CD308}" destId="{9FF64723-79E6-4762-A321-C8C603D2F090}" srcOrd="1" destOrd="0" presId="urn:microsoft.com/office/officeart/2005/8/layout/default"/>
    <dgm:cxn modelId="{A9D7F12A-7C17-475C-B584-78D8B972DDD1}" type="presParOf" srcId="{E15EF431-A77C-4CBF-93BD-1F7A264CD308}" destId="{FD41602F-8D83-4172-A098-D895A0B524C7}" srcOrd="2" destOrd="0" presId="urn:microsoft.com/office/officeart/2005/8/layout/default"/>
    <dgm:cxn modelId="{FBBABC27-2606-4443-8C84-620799151896}" type="presParOf" srcId="{E15EF431-A77C-4CBF-93BD-1F7A264CD308}" destId="{427315A3-FE3E-48C2-933B-96E4E56FE420}" srcOrd="3" destOrd="0" presId="urn:microsoft.com/office/officeart/2005/8/layout/default"/>
    <dgm:cxn modelId="{956777C9-40A5-4BA0-AF90-20805A616AEA}" type="presParOf" srcId="{E15EF431-A77C-4CBF-93BD-1F7A264CD308}" destId="{84C5C45F-51B3-44A6-A3E7-AEF811385ACC}" srcOrd="4" destOrd="0" presId="urn:microsoft.com/office/officeart/2005/8/layout/default"/>
    <dgm:cxn modelId="{476A1278-8716-491A-B43D-19BAF31CD218}" type="presParOf" srcId="{E15EF431-A77C-4CBF-93BD-1F7A264CD308}" destId="{E299B909-FD16-4F25-835A-51E2B951B4C9}" srcOrd="5" destOrd="0" presId="urn:microsoft.com/office/officeart/2005/8/layout/default"/>
    <dgm:cxn modelId="{71437115-0096-4779-8430-B026628CDB83}" type="presParOf" srcId="{E15EF431-A77C-4CBF-93BD-1F7A264CD308}" destId="{AE8B4601-7BBD-42AB-AF91-1B446C469003}" srcOrd="6" destOrd="0" presId="urn:microsoft.com/office/officeart/2005/8/layout/default"/>
    <dgm:cxn modelId="{56634922-4FF7-4DC0-8C08-03816051C686}" type="presParOf" srcId="{E15EF431-A77C-4CBF-93BD-1F7A264CD308}" destId="{15694FC6-C962-4C02-BF09-8998F9AD1F3E}" srcOrd="7" destOrd="0" presId="urn:microsoft.com/office/officeart/2005/8/layout/default"/>
    <dgm:cxn modelId="{A78F2BD8-36AE-4DD2-82D5-7CC59492357D}" type="presParOf" srcId="{E15EF431-A77C-4CBF-93BD-1F7A264CD308}" destId="{E0162CCD-7EE2-4717-BBDC-0ED32FE34977}" srcOrd="8" destOrd="0" presId="urn:microsoft.com/office/officeart/2005/8/layout/default"/>
    <dgm:cxn modelId="{891C0575-7B85-4EF7-9DDE-85DF5F46C91C}" type="presParOf" srcId="{E15EF431-A77C-4CBF-93BD-1F7A264CD308}" destId="{038602AC-72E5-4386-8ACF-4F47C7057620}" srcOrd="9" destOrd="0" presId="urn:microsoft.com/office/officeart/2005/8/layout/default"/>
    <dgm:cxn modelId="{B01BF029-AF47-4D92-ABD3-022B124675B2}" type="presParOf" srcId="{E15EF431-A77C-4CBF-93BD-1F7A264CD308}" destId="{8D8D6471-54AA-4E8E-BAC7-E89AB7E61D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912633-2DE8-4866-A324-740DADF515F6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328703-09E6-4D4D-A91C-4DE47F66AC77}">
      <dgm:prSet custT="1"/>
      <dgm:spPr/>
      <dgm:t>
        <a:bodyPr/>
        <a:lstStyle/>
        <a:p>
          <a:r>
            <a:rPr lang="es-MX" sz="1200" dirty="0"/>
            <a:t>Objetos: Todo son objetos</a:t>
          </a:r>
          <a:endParaRPr lang="en-US" sz="1200" dirty="0"/>
        </a:p>
      </dgm:t>
    </dgm:pt>
    <dgm:pt modelId="{B4D5D74A-510D-4694-9801-FFA1546A9565}" type="parTrans" cxnId="{C80D5AEE-5899-4F72-8440-FBE320291BB9}">
      <dgm:prSet/>
      <dgm:spPr/>
      <dgm:t>
        <a:bodyPr/>
        <a:lstStyle/>
        <a:p>
          <a:endParaRPr lang="en-US"/>
        </a:p>
      </dgm:t>
    </dgm:pt>
    <dgm:pt modelId="{DF7D99E0-5A67-4871-85A8-256A6B2B9474}" type="sibTrans" cxnId="{C80D5AEE-5899-4F72-8440-FBE320291BB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A929087-BDA3-44A1-9B91-27EBD0B411FE}">
      <dgm:prSet custT="1"/>
      <dgm:spPr/>
      <dgm:t>
        <a:bodyPr/>
        <a:lstStyle/>
        <a:p>
          <a:r>
            <a:rPr lang="es-MX" sz="1200" dirty="0"/>
            <a:t>Mensajes: Los objetos funcionan haciéndose peticiones de uno a otro mediante paso de mensajes.</a:t>
          </a:r>
          <a:endParaRPr lang="en-US" sz="1200" dirty="0"/>
        </a:p>
      </dgm:t>
    </dgm:pt>
    <dgm:pt modelId="{63970409-E3A6-47D7-BB06-148ACB27BD51}" type="parTrans" cxnId="{F628EAEE-C857-419E-8FF4-74E594812888}">
      <dgm:prSet/>
      <dgm:spPr/>
      <dgm:t>
        <a:bodyPr/>
        <a:lstStyle/>
        <a:p>
          <a:endParaRPr lang="en-US"/>
        </a:p>
      </dgm:t>
    </dgm:pt>
    <dgm:pt modelId="{A7C75073-CFB4-42BC-A305-EC6FD7D2C429}" type="sibTrans" cxnId="{F628EAEE-C857-419E-8FF4-74E5948128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E246BDB-041F-434A-BEB3-154251420508}">
      <dgm:prSet custT="1"/>
      <dgm:spPr/>
      <dgm:t>
        <a:bodyPr/>
        <a:lstStyle/>
        <a:p>
          <a:r>
            <a:rPr lang="es-MX" sz="1200" dirty="0"/>
            <a:t>Diseño Recursivo: Cada objeto tiene su propia memoria, que consta de otros objetos. </a:t>
          </a:r>
          <a:endParaRPr lang="en-US" sz="1200" dirty="0"/>
        </a:p>
      </dgm:t>
    </dgm:pt>
    <dgm:pt modelId="{3357C3CA-E7C7-45CE-840C-1017A41A2D52}" type="parTrans" cxnId="{436DC9F9-E4B8-4D61-970F-3FF7A08351D7}">
      <dgm:prSet/>
      <dgm:spPr/>
      <dgm:t>
        <a:bodyPr/>
        <a:lstStyle/>
        <a:p>
          <a:endParaRPr lang="en-US"/>
        </a:p>
      </dgm:t>
    </dgm:pt>
    <dgm:pt modelId="{B769DDBF-5BD1-4E28-9495-1724A5E424C9}" type="sibTrans" cxnId="{436DC9F9-E4B8-4D61-970F-3FF7A08351D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FA4C318-DAA7-4434-935A-C59FC542C080}">
      <dgm:prSet custT="1"/>
      <dgm:spPr/>
      <dgm:t>
        <a:bodyPr/>
        <a:lstStyle/>
        <a:p>
          <a:r>
            <a:rPr lang="es-MX" sz="1100" dirty="0"/>
            <a:t>Clases: Cada objeto es un ejemplar (instancia) de una clase. Una clase agrupa objetos similares. La clase es el repositorio del comportamiento asociado con un objeto. </a:t>
          </a:r>
          <a:endParaRPr lang="en-US" sz="1100" dirty="0"/>
        </a:p>
      </dgm:t>
    </dgm:pt>
    <dgm:pt modelId="{92AF827D-3992-4BBC-8E93-AC81D6B25E5A}" type="parTrans" cxnId="{13FD92D1-63DA-4958-821F-2837925EFCF0}">
      <dgm:prSet/>
      <dgm:spPr/>
      <dgm:t>
        <a:bodyPr/>
        <a:lstStyle/>
        <a:p>
          <a:endParaRPr lang="en-US"/>
        </a:p>
      </dgm:t>
    </dgm:pt>
    <dgm:pt modelId="{DBAAF1A4-F301-4047-A795-3DA4EC0A2B8D}" type="sibTrans" cxnId="{13FD92D1-63DA-4958-821F-2837925EFCF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7568FA0-F94D-4FC4-9750-545A3C0369FF}">
      <dgm:prSet custT="1"/>
      <dgm:spPr/>
      <dgm:t>
        <a:bodyPr/>
        <a:lstStyle/>
        <a:p>
          <a:r>
            <a:rPr lang="es-MX" sz="1200"/>
            <a:t>Herencia: Las clases están organizadas en una estructura arbórea que se denomina</a:t>
          </a:r>
          <a:endParaRPr lang="en-US" sz="1200"/>
        </a:p>
      </dgm:t>
    </dgm:pt>
    <dgm:pt modelId="{297AFF39-D1DF-4047-BBF2-B37D471481B1}" type="parTrans" cxnId="{52D0B41C-90CC-40D8-BF1C-3DAAA45EA9EF}">
      <dgm:prSet/>
      <dgm:spPr/>
      <dgm:t>
        <a:bodyPr/>
        <a:lstStyle/>
        <a:p>
          <a:endParaRPr lang="en-US"/>
        </a:p>
      </dgm:t>
    </dgm:pt>
    <dgm:pt modelId="{7903738B-3F1C-4348-9C3C-CBB6B42803F6}" type="sibTrans" cxnId="{52D0B41C-90CC-40D8-BF1C-3DAAA45EA9E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21917C0-EEFB-4F7B-8CA0-7098BAC2FE97}">
      <dgm:prSet custT="1"/>
      <dgm:spPr/>
      <dgm:t>
        <a:bodyPr/>
        <a:lstStyle/>
        <a:p>
          <a:r>
            <a:rPr lang="es-MX" sz="1200"/>
            <a:t>jerarquía de herencia.</a:t>
          </a:r>
          <a:endParaRPr lang="en-US" sz="1200"/>
        </a:p>
      </dgm:t>
    </dgm:pt>
    <dgm:pt modelId="{196FC520-2F7F-4E69-94A5-0CFA147D373C}" type="parTrans" cxnId="{BB09B345-AA48-4D99-B4C8-3DC23455C791}">
      <dgm:prSet/>
      <dgm:spPr/>
      <dgm:t>
        <a:bodyPr/>
        <a:lstStyle/>
        <a:p>
          <a:endParaRPr lang="en-US"/>
        </a:p>
      </dgm:t>
    </dgm:pt>
    <dgm:pt modelId="{4145C1A4-F1AD-4E1C-AB82-C74F884992F8}" type="sibTrans" cxnId="{BB09B345-AA48-4D99-B4C8-3DC23455C79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52DAD46-BFB4-4FD8-9064-17B8A2C94031}" type="pres">
      <dgm:prSet presAssocID="{4A912633-2DE8-4866-A324-740DADF515F6}" presName="linearFlow" presStyleCnt="0">
        <dgm:presLayoutVars>
          <dgm:dir/>
          <dgm:animLvl val="lvl"/>
          <dgm:resizeHandles val="exact"/>
        </dgm:presLayoutVars>
      </dgm:prSet>
      <dgm:spPr/>
    </dgm:pt>
    <dgm:pt modelId="{B483C2A4-8338-4F20-9AB1-934B8398ACF4}" type="pres">
      <dgm:prSet presAssocID="{DC328703-09E6-4D4D-A91C-4DE47F66AC77}" presName="compositeNode" presStyleCnt="0"/>
      <dgm:spPr/>
    </dgm:pt>
    <dgm:pt modelId="{15C1FDDD-26A5-4D11-8E43-FC9674222BA4}" type="pres">
      <dgm:prSet presAssocID="{DC328703-09E6-4D4D-A91C-4DE47F66AC7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642D26-9157-4C00-8FDD-093F6B408620}" type="pres">
      <dgm:prSet presAssocID="{DC328703-09E6-4D4D-A91C-4DE47F66AC77}" presName="parSh" presStyleCnt="0"/>
      <dgm:spPr/>
    </dgm:pt>
    <dgm:pt modelId="{13815B7D-353A-4965-8837-D1770ACB77BE}" type="pres">
      <dgm:prSet presAssocID="{DC328703-09E6-4D4D-A91C-4DE47F66AC77}" presName="lineNode" presStyleLbl="alignAccFollowNode1" presStyleIdx="0" presStyleCnt="18"/>
      <dgm:spPr/>
    </dgm:pt>
    <dgm:pt modelId="{F150927A-0A45-454C-8E3F-0DC74AF2ACB6}" type="pres">
      <dgm:prSet presAssocID="{DC328703-09E6-4D4D-A91C-4DE47F66AC77}" presName="lineArrowNode" presStyleLbl="alignAccFollowNode1" presStyleIdx="1" presStyleCnt="18"/>
      <dgm:spPr/>
    </dgm:pt>
    <dgm:pt modelId="{CDC17C3B-DD4E-43D4-834D-EA9BBD1BFAFE}" type="pres">
      <dgm:prSet presAssocID="{DF7D99E0-5A67-4871-85A8-256A6B2B947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08FAA07-DB7A-43AA-B0E3-0BD97AD45F4E}" type="pres">
      <dgm:prSet presAssocID="{DF7D99E0-5A67-4871-85A8-256A6B2B9474}" presName="spacerBetweenCircleAndCallout" presStyleCnt="0">
        <dgm:presLayoutVars/>
      </dgm:prSet>
      <dgm:spPr/>
    </dgm:pt>
    <dgm:pt modelId="{638E8AD5-0330-4AD0-815F-D09C364127D6}" type="pres">
      <dgm:prSet presAssocID="{DC328703-09E6-4D4D-A91C-4DE47F66AC77}" presName="nodeText" presStyleLbl="alignAccFollowNode1" presStyleIdx="2" presStyleCnt="18">
        <dgm:presLayoutVars>
          <dgm:bulletEnabled val="1"/>
        </dgm:presLayoutVars>
      </dgm:prSet>
      <dgm:spPr/>
    </dgm:pt>
    <dgm:pt modelId="{E638080D-48AA-487C-AAB8-C8F5DF646B7F}" type="pres">
      <dgm:prSet presAssocID="{DF7D99E0-5A67-4871-85A8-256A6B2B9474}" presName="sibTransComposite" presStyleCnt="0"/>
      <dgm:spPr/>
    </dgm:pt>
    <dgm:pt modelId="{9D092B62-1D8B-4B9E-8B97-99931FDE53B9}" type="pres">
      <dgm:prSet presAssocID="{6A929087-BDA3-44A1-9B91-27EBD0B411FE}" presName="compositeNode" presStyleCnt="0"/>
      <dgm:spPr/>
    </dgm:pt>
    <dgm:pt modelId="{0659C2D8-3045-491A-9F7A-52A81D57A9B2}" type="pres">
      <dgm:prSet presAssocID="{6A929087-BDA3-44A1-9B91-27EBD0B411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7432F5-3E7E-4AAA-8DEF-21F88AFE101A}" type="pres">
      <dgm:prSet presAssocID="{6A929087-BDA3-44A1-9B91-27EBD0B411FE}" presName="parSh" presStyleCnt="0"/>
      <dgm:spPr/>
    </dgm:pt>
    <dgm:pt modelId="{0552EF58-DECC-474B-9662-DD0181D38037}" type="pres">
      <dgm:prSet presAssocID="{6A929087-BDA3-44A1-9B91-27EBD0B411FE}" presName="lineNode" presStyleLbl="alignAccFollowNode1" presStyleIdx="3" presStyleCnt="18"/>
      <dgm:spPr/>
    </dgm:pt>
    <dgm:pt modelId="{8CA53495-4D63-492D-ACF7-DFF279806636}" type="pres">
      <dgm:prSet presAssocID="{6A929087-BDA3-44A1-9B91-27EBD0B411FE}" presName="lineArrowNode" presStyleLbl="alignAccFollowNode1" presStyleIdx="4" presStyleCnt="18"/>
      <dgm:spPr/>
    </dgm:pt>
    <dgm:pt modelId="{58D39901-602E-492B-865D-8B7D8D3CF68C}" type="pres">
      <dgm:prSet presAssocID="{A7C75073-CFB4-42BC-A305-EC6FD7D2C429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12D8E31-5CC4-486E-A470-23732880A9D7}" type="pres">
      <dgm:prSet presAssocID="{A7C75073-CFB4-42BC-A305-EC6FD7D2C429}" presName="spacerBetweenCircleAndCallout" presStyleCnt="0">
        <dgm:presLayoutVars/>
      </dgm:prSet>
      <dgm:spPr/>
    </dgm:pt>
    <dgm:pt modelId="{F34A976D-EB9F-4CAE-809C-8408F96E4C07}" type="pres">
      <dgm:prSet presAssocID="{6A929087-BDA3-44A1-9B91-27EBD0B411FE}" presName="nodeText" presStyleLbl="alignAccFollowNode1" presStyleIdx="5" presStyleCnt="18">
        <dgm:presLayoutVars>
          <dgm:bulletEnabled val="1"/>
        </dgm:presLayoutVars>
      </dgm:prSet>
      <dgm:spPr/>
    </dgm:pt>
    <dgm:pt modelId="{B5AE9634-567F-423B-BEEC-916E04F9B7AB}" type="pres">
      <dgm:prSet presAssocID="{A7C75073-CFB4-42BC-A305-EC6FD7D2C429}" presName="sibTransComposite" presStyleCnt="0"/>
      <dgm:spPr/>
    </dgm:pt>
    <dgm:pt modelId="{51BF063A-1B7D-4CD5-9B21-C958AFF83CE6}" type="pres">
      <dgm:prSet presAssocID="{5E246BDB-041F-434A-BEB3-154251420508}" presName="compositeNode" presStyleCnt="0"/>
      <dgm:spPr/>
    </dgm:pt>
    <dgm:pt modelId="{7FE395B3-B27F-47A1-AD29-C8D62091CF05}" type="pres">
      <dgm:prSet presAssocID="{5E246BDB-041F-434A-BEB3-15425142050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F26848-44D4-45A2-876B-B9C0BC5D606F}" type="pres">
      <dgm:prSet presAssocID="{5E246BDB-041F-434A-BEB3-154251420508}" presName="parSh" presStyleCnt="0"/>
      <dgm:spPr/>
    </dgm:pt>
    <dgm:pt modelId="{0F7BC5D8-B42B-4C1D-B508-A139C604E0B7}" type="pres">
      <dgm:prSet presAssocID="{5E246BDB-041F-434A-BEB3-154251420508}" presName="lineNode" presStyleLbl="alignAccFollowNode1" presStyleIdx="6" presStyleCnt="18"/>
      <dgm:spPr/>
    </dgm:pt>
    <dgm:pt modelId="{17C73CF0-8BB1-425B-AC0B-9C616238DB13}" type="pres">
      <dgm:prSet presAssocID="{5E246BDB-041F-434A-BEB3-154251420508}" presName="lineArrowNode" presStyleLbl="alignAccFollowNode1" presStyleIdx="7" presStyleCnt="18"/>
      <dgm:spPr/>
    </dgm:pt>
    <dgm:pt modelId="{C4969B26-F382-403C-9DDA-0A5381FD501B}" type="pres">
      <dgm:prSet presAssocID="{B769DDBF-5BD1-4E28-9495-1724A5E424C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757896C-B395-4666-BD9A-9926F2E1AADF}" type="pres">
      <dgm:prSet presAssocID="{B769DDBF-5BD1-4E28-9495-1724A5E424C9}" presName="spacerBetweenCircleAndCallout" presStyleCnt="0">
        <dgm:presLayoutVars/>
      </dgm:prSet>
      <dgm:spPr/>
    </dgm:pt>
    <dgm:pt modelId="{253E36A8-A0B9-4BEE-9808-94C301771437}" type="pres">
      <dgm:prSet presAssocID="{5E246BDB-041F-434A-BEB3-154251420508}" presName="nodeText" presStyleLbl="alignAccFollowNode1" presStyleIdx="8" presStyleCnt="18">
        <dgm:presLayoutVars>
          <dgm:bulletEnabled val="1"/>
        </dgm:presLayoutVars>
      </dgm:prSet>
      <dgm:spPr/>
    </dgm:pt>
    <dgm:pt modelId="{FC32CB9D-74B4-455E-A894-DDD335836F66}" type="pres">
      <dgm:prSet presAssocID="{B769DDBF-5BD1-4E28-9495-1724A5E424C9}" presName="sibTransComposite" presStyleCnt="0"/>
      <dgm:spPr/>
    </dgm:pt>
    <dgm:pt modelId="{04CBE9D4-C27A-4F8B-AF1A-CEAB4CC7F7BB}" type="pres">
      <dgm:prSet presAssocID="{BFA4C318-DAA7-4434-935A-C59FC542C080}" presName="compositeNode" presStyleCnt="0"/>
      <dgm:spPr/>
    </dgm:pt>
    <dgm:pt modelId="{79FA1149-FEC7-4CB3-9CDB-7DD664A409DC}" type="pres">
      <dgm:prSet presAssocID="{BFA4C318-DAA7-4434-935A-C59FC542C0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9DCA425-F496-4CCF-A178-F3120A878CC3}" type="pres">
      <dgm:prSet presAssocID="{BFA4C318-DAA7-4434-935A-C59FC542C080}" presName="parSh" presStyleCnt="0"/>
      <dgm:spPr/>
    </dgm:pt>
    <dgm:pt modelId="{249688DB-EA46-4A60-956F-9EB9D74216C5}" type="pres">
      <dgm:prSet presAssocID="{BFA4C318-DAA7-4434-935A-C59FC542C080}" presName="lineNode" presStyleLbl="alignAccFollowNode1" presStyleIdx="9" presStyleCnt="18"/>
      <dgm:spPr/>
    </dgm:pt>
    <dgm:pt modelId="{35B1FA38-FB53-43AA-8E74-05007D83FBD7}" type="pres">
      <dgm:prSet presAssocID="{BFA4C318-DAA7-4434-935A-C59FC542C080}" presName="lineArrowNode" presStyleLbl="alignAccFollowNode1" presStyleIdx="10" presStyleCnt="18"/>
      <dgm:spPr/>
    </dgm:pt>
    <dgm:pt modelId="{21B695B1-BCA1-4ADD-A08A-598F8E2DEF88}" type="pres">
      <dgm:prSet presAssocID="{DBAAF1A4-F301-4047-A795-3DA4EC0A2B8D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73091585-8F40-489E-B0C9-ED1EE75A3C2B}" type="pres">
      <dgm:prSet presAssocID="{DBAAF1A4-F301-4047-A795-3DA4EC0A2B8D}" presName="spacerBetweenCircleAndCallout" presStyleCnt="0">
        <dgm:presLayoutVars/>
      </dgm:prSet>
      <dgm:spPr/>
    </dgm:pt>
    <dgm:pt modelId="{051F1B1D-02C8-4D59-A50E-FB4521311A9A}" type="pres">
      <dgm:prSet presAssocID="{BFA4C318-DAA7-4434-935A-C59FC542C080}" presName="nodeText" presStyleLbl="alignAccFollowNode1" presStyleIdx="11" presStyleCnt="18">
        <dgm:presLayoutVars>
          <dgm:bulletEnabled val="1"/>
        </dgm:presLayoutVars>
      </dgm:prSet>
      <dgm:spPr/>
    </dgm:pt>
    <dgm:pt modelId="{A16FCA21-CB84-4575-90FF-E59730D51B0C}" type="pres">
      <dgm:prSet presAssocID="{DBAAF1A4-F301-4047-A795-3DA4EC0A2B8D}" presName="sibTransComposite" presStyleCnt="0"/>
      <dgm:spPr/>
    </dgm:pt>
    <dgm:pt modelId="{A672A867-E4F7-4B19-9283-D68AD03DCC65}" type="pres">
      <dgm:prSet presAssocID="{97568FA0-F94D-4FC4-9750-545A3C0369FF}" presName="compositeNode" presStyleCnt="0"/>
      <dgm:spPr/>
    </dgm:pt>
    <dgm:pt modelId="{B71115B5-081C-444A-AADA-74D115C15434}" type="pres">
      <dgm:prSet presAssocID="{97568FA0-F94D-4FC4-9750-545A3C0369F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7910D47-0AFF-40D9-A8A3-DFA7EEF46E24}" type="pres">
      <dgm:prSet presAssocID="{97568FA0-F94D-4FC4-9750-545A3C0369FF}" presName="parSh" presStyleCnt="0"/>
      <dgm:spPr/>
    </dgm:pt>
    <dgm:pt modelId="{95E8577E-E4B6-4EA7-B52A-789A586FD3B4}" type="pres">
      <dgm:prSet presAssocID="{97568FA0-F94D-4FC4-9750-545A3C0369FF}" presName="lineNode" presStyleLbl="alignAccFollowNode1" presStyleIdx="12" presStyleCnt="18"/>
      <dgm:spPr/>
    </dgm:pt>
    <dgm:pt modelId="{C9101B8B-5FC6-4E70-BD93-0CE93F8D8309}" type="pres">
      <dgm:prSet presAssocID="{97568FA0-F94D-4FC4-9750-545A3C0369FF}" presName="lineArrowNode" presStyleLbl="alignAccFollowNode1" presStyleIdx="13" presStyleCnt="18"/>
      <dgm:spPr/>
    </dgm:pt>
    <dgm:pt modelId="{BDA89B93-40DD-49CD-A4D5-EBA77877F6CC}" type="pres">
      <dgm:prSet presAssocID="{7903738B-3F1C-4348-9C3C-CBB6B42803F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031DA44-B687-440D-8191-D5840E35FB76}" type="pres">
      <dgm:prSet presAssocID="{7903738B-3F1C-4348-9C3C-CBB6B42803F6}" presName="spacerBetweenCircleAndCallout" presStyleCnt="0">
        <dgm:presLayoutVars/>
      </dgm:prSet>
      <dgm:spPr/>
    </dgm:pt>
    <dgm:pt modelId="{BA5E4D3A-5E44-407A-88BB-5BFC9608AAE9}" type="pres">
      <dgm:prSet presAssocID="{97568FA0-F94D-4FC4-9750-545A3C0369FF}" presName="nodeText" presStyleLbl="alignAccFollowNode1" presStyleIdx="14" presStyleCnt="18">
        <dgm:presLayoutVars>
          <dgm:bulletEnabled val="1"/>
        </dgm:presLayoutVars>
      </dgm:prSet>
      <dgm:spPr/>
    </dgm:pt>
    <dgm:pt modelId="{F62CAEA7-4E9C-4420-8A18-680A4118560B}" type="pres">
      <dgm:prSet presAssocID="{7903738B-3F1C-4348-9C3C-CBB6B42803F6}" presName="sibTransComposite" presStyleCnt="0"/>
      <dgm:spPr/>
    </dgm:pt>
    <dgm:pt modelId="{FE0EC9D7-25A9-4C3E-9B7D-2862D453BE81}" type="pres">
      <dgm:prSet presAssocID="{521917C0-EEFB-4F7B-8CA0-7098BAC2FE97}" presName="compositeNode" presStyleCnt="0"/>
      <dgm:spPr/>
    </dgm:pt>
    <dgm:pt modelId="{C57CD7CB-2DD6-4852-BE1A-9610706EF74F}" type="pres">
      <dgm:prSet presAssocID="{521917C0-EEFB-4F7B-8CA0-7098BAC2FE9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E0B338-5FF5-4129-8CA7-2886E5A82460}" type="pres">
      <dgm:prSet presAssocID="{521917C0-EEFB-4F7B-8CA0-7098BAC2FE97}" presName="parSh" presStyleCnt="0"/>
      <dgm:spPr/>
    </dgm:pt>
    <dgm:pt modelId="{888BA4BF-0968-4BF3-8DFF-574DF349DD59}" type="pres">
      <dgm:prSet presAssocID="{521917C0-EEFB-4F7B-8CA0-7098BAC2FE97}" presName="lineNode" presStyleLbl="alignAccFollowNode1" presStyleIdx="15" presStyleCnt="18"/>
      <dgm:spPr/>
    </dgm:pt>
    <dgm:pt modelId="{47D10689-C5B1-4C84-82F4-CDAB07D93AFE}" type="pres">
      <dgm:prSet presAssocID="{521917C0-EEFB-4F7B-8CA0-7098BAC2FE97}" presName="lineArrowNode" presStyleLbl="alignAccFollowNode1" presStyleIdx="16" presStyleCnt="18"/>
      <dgm:spPr/>
    </dgm:pt>
    <dgm:pt modelId="{7E4A4CA3-D95F-45CA-8AAB-54652378A667}" type="pres">
      <dgm:prSet presAssocID="{4145C1A4-F1AD-4E1C-AB82-C74F884992F8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3E5D490-9CB8-4C3D-8775-59B6849B8143}" type="pres">
      <dgm:prSet presAssocID="{4145C1A4-F1AD-4E1C-AB82-C74F884992F8}" presName="spacerBetweenCircleAndCallout" presStyleCnt="0">
        <dgm:presLayoutVars/>
      </dgm:prSet>
      <dgm:spPr/>
    </dgm:pt>
    <dgm:pt modelId="{7F6244E1-9665-48C0-AE9E-D86E373B54FF}" type="pres">
      <dgm:prSet presAssocID="{521917C0-EEFB-4F7B-8CA0-7098BAC2FE97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A3C8BE11-3FB3-4B98-A202-C1F172E4812C}" type="presOf" srcId="{4145C1A4-F1AD-4E1C-AB82-C74F884992F8}" destId="{7E4A4CA3-D95F-45CA-8AAB-54652378A667}" srcOrd="0" destOrd="0" presId="urn:microsoft.com/office/officeart/2016/7/layout/LinearArrowProcessNumbered"/>
    <dgm:cxn modelId="{52D0B41C-90CC-40D8-BF1C-3DAAA45EA9EF}" srcId="{4A912633-2DE8-4866-A324-740DADF515F6}" destId="{97568FA0-F94D-4FC4-9750-545A3C0369FF}" srcOrd="4" destOrd="0" parTransId="{297AFF39-D1DF-4047-BBF2-B37D471481B1}" sibTransId="{7903738B-3F1C-4348-9C3C-CBB6B42803F6}"/>
    <dgm:cxn modelId="{6EB8BE1D-F430-4F42-85E6-D6650311EA52}" type="presOf" srcId="{521917C0-EEFB-4F7B-8CA0-7098BAC2FE97}" destId="{7F6244E1-9665-48C0-AE9E-D86E373B54FF}" srcOrd="0" destOrd="0" presId="urn:microsoft.com/office/officeart/2016/7/layout/LinearArrowProcessNumbered"/>
    <dgm:cxn modelId="{B921EA2C-86F0-4B55-B3CD-F46895F18B6F}" type="presOf" srcId="{BFA4C318-DAA7-4434-935A-C59FC542C080}" destId="{051F1B1D-02C8-4D59-A50E-FB4521311A9A}" srcOrd="0" destOrd="0" presId="urn:microsoft.com/office/officeart/2016/7/layout/LinearArrowProcessNumbered"/>
    <dgm:cxn modelId="{CF150C37-9AB1-42E7-A2D6-7F3C30B1A468}" type="presOf" srcId="{DF7D99E0-5A67-4871-85A8-256A6B2B9474}" destId="{CDC17C3B-DD4E-43D4-834D-EA9BBD1BFAFE}" srcOrd="0" destOrd="0" presId="urn:microsoft.com/office/officeart/2016/7/layout/LinearArrowProcessNumbered"/>
    <dgm:cxn modelId="{BB09B345-AA48-4D99-B4C8-3DC23455C791}" srcId="{4A912633-2DE8-4866-A324-740DADF515F6}" destId="{521917C0-EEFB-4F7B-8CA0-7098BAC2FE97}" srcOrd="5" destOrd="0" parTransId="{196FC520-2F7F-4E69-94A5-0CFA147D373C}" sibTransId="{4145C1A4-F1AD-4E1C-AB82-C74F884992F8}"/>
    <dgm:cxn modelId="{F9DE536E-EFE0-41B0-B048-4DCF2BA01156}" type="presOf" srcId="{DC328703-09E6-4D4D-A91C-4DE47F66AC77}" destId="{638E8AD5-0330-4AD0-815F-D09C364127D6}" srcOrd="0" destOrd="0" presId="urn:microsoft.com/office/officeart/2016/7/layout/LinearArrowProcessNumbered"/>
    <dgm:cxn modelId="{16A43053-091A-4CFD-BD67-C6CA4979041D}" type="presOf" srcId="{7903738B-3F1C-4348-9C3C-CBB6B42803F6}" destId="{BDA89B93-40DD-49CD-A4D5-EBA77877F6CC}" srcOrd="0" destOrd="0" presId="urn:microsoft.com/office/officeart/2016/7/layout/LinearArrowProcessNumbered"/>
    <dgm:cxn modelId="{94B56578-CD7D-40C3-810A-0B2BDE1D943C}" type="presOf" srcId="{B769DDBF-5BD1-4E28-9495-1724A5E424C9}" destId="{C4969B26-F382-403C-9DDA-0A5381FD501B}" srcOrd="0" destOrd="0" presId="urn:microsoft.com/office/officeart/2016/7/layout/LinearArrowProcessNumbered"/>
    <dgm:cxn modelId="{2A9FC4A7-2055-48CF-8326-CB3B6DDA1B10}" type="presOf" srcId="{5E246BDB-041F-434A-BEB3-154251420508}" destId="{253E36A8-A0B9-4BEE-9808-94C301771437}" srcOrd="0" destOrd="0" presId="urn:microsoft.com/office/officeart/2016/7/layout/LinearArrowProcessNumbered"/>
    <dgm:cxn modelId="{F45845B4-BC10-4E78-8A22-38C8C920AB9E}" type="presOf" srcId="{4A912633-2DE8-4866-A324-740DADF515F6}" destId="{652DAD46-BFB4-4FD8-9064-17B8A2C94031}" srcOrd="0" destOrd="0" presId="urn:microsoft.com/office/officeart/2016/7/layout/LinearArrowProcessNumbered"/>
    <dgm:cxn modelId="{4EC368BA-0111-4CB1-9E4B-D97740BB2428}" type="presOf" srcId="{97568FA0-F94D-4FC4-9750-545A3C0369FF}" destId="{BA5E4D3A-5E44-407A-88BB-5BFC9608AAE9}" srcOrd="0" destOrd="0" presId="urn:microsoft.com/office/officeart/2016/7/layout/LinearArrowProcessNumbered"/>
    <dgm:cxn modelId="{5EE89AC3-81D5-460F-AA8C-43DB7394B1B6}" type="presOf" srcId="{6A929087-BDA3-44A1-9B91-27EBD0B411FE}" destId="{F34A976D-EB9F-4CAE-809C-8408F96E4C07}" srcOrd="0" destOrd="0" presId="urn:microsoft.com/office/officeart/2016/7/layout/LinearArrowProcessNumbered"/>
    <dgm:cxn modelId="{13FD92D1-63DA-4958-821F-2837925EFCF0}" srcId="{4A912633-2DE8-4866-A324-740DADF515F6}" destId="{BFA4C318-DAA7-4434-935A-C59FC542C080}" srcOrd="3" destOrd="0" parTransId="{92AF827D-3992-4BBC-8E93-AC81D6B25E5A}" sibTransId="{DBAAF1A4-F301-4047-A795-3DA4EC0A2B8D}"/>
    <dgm:cxn modelId="{CACF14E8-E78B-4FBA-9FC8-69E00186A2EF}" type="presOf" srcId="{DBAAF1A4-F301-4047-A795-3DA4EC0A2B8D}" destId="{21B695B1-BCA1-4ADD-A08A-598F8E2DEF88}" srcOrd="0" destOrd="0" presId="urn:microsoft.com/office/officeart/2016/7/layout/LinearArrowProcessNumbered"/>
    <dgm:cxn modelId="{2CC864EA-90BC-4939-B271-CE5527721583}" type="presOf" srcId="{A7C75073-CFB4-42BC-A305-EC6FD7D2C429}" destId="{58D39901-602E-492B-865D-8B7D8D3CF68C}" srcOrd="0" destOrd="0" presId="urn:microsoft.com/office/officeart/2016/7/layout/LinearArrowProcessNumbered"/>
    <dgm:cxn modelId="{C80D5AEE-5899-4F72-8440-FBE320291BB9}" srcId="{4A912633-2DE8-4866-A324-740DADF515F6}" destId="{DC328703-09E6-4D4D-A91C-4DE47F66AC77}" srcOrd="0" destOrd="0" parTransId="{B4D5D74A-510D-4694-9801-FFA1546A9565}" sibTransId="{DF7D99E0-5A67-4871-85A8-256A6B2B9474}"/>
    <dgm:cxn modelId="{F628EAEE-C857-419E-8FF4-74E594812888}" srcId="{4A912633-2DE8-4866-A324-740DADF515F6}" destId="{6A929087-BDA3-44A1-9B91-27EBD0B411FE}" srcOrd="1" destOrd="0" parTransId="{63970409-E3A6-47D7-BB06-148ACB27BD51}" sibTransId="{A7C75073-CFB4-42BC-A305-EC6FD7D2C429}"/>
    <dgm:cxn modelId="{436DC9F9-E4B8-4D61-970F-3FF7A08351D7}" srcId="{4A912633-2DE8-4866-A324-740DADF515F6}" destId="{5E246BDB-041F-434A-BEB3-154251420508}" srcOrd="2" destOrd="0" parTransId="{3357C3CA-E7C7-45CE-840C-1017A41A2D52}" sibTransId="{B769DDBF-5BD1-4E28-9495-1724A5E424C9}"/>
    <dgm:cxn modelId="{6FD13329-422C-43C8-BB0D-92BC81019EF0}" type="presParOf" srcId="{652DAD46-BFB4-4FD8-9064-17B8A2C94031}" destId="{B483C2A4-8338-4F20-9AB1-934B8398ACF4}" srcOrd="0" destOrd="0" presId="urn:microsoft.com/office/officeart/2016/7/layout/LinearArrowProcessNumbered"/>
    <dgm:cxn modelId="{0B110A03-3452-49CB-BDC4-FBFA31CA93D3}" type="presParOf" srcId="{B483C2A4-8338-4F20-9AB1-934B8398ACF4}" destId="{15C1FDDD-26A5-4D11-8E43-FC9674222BA4}" srcOrd="0" destOrd="0" presId="urn:microsoft.com/office/officeart/2016/7/layout/LinearArrowProcessNumbered"/>
    <dgm:cxn modelId="{C2984923-679D-4C96-A7B4-C68110F68FCE}" type="presParOf" srcId="{B483C2A4-8338-4F20-9AB1-934B8398ACF4}" destId="{62642D26-9157-4C00-8FDD-093F6B408620}" srcOrd="1" destOrd="0" presId="urn:microsoft.com/office/officeart/2016/7/layout/LinearArrowProcessNumbered"/>
    <dgm:cxn modelId="{360E0262-0401-4CB2-91C7-9ACDB867A284}" type="presParOf" srcId="{62642D26-9157-4C00-8FDD-093F6B408620}" destId="{13815B7D-353A-4965-8837-D1770ACB77BE}" srcOrd="0" destOrd="0" presId="urn:microsoft.com/office/officeart/2016/7/layout/LinearArrowProcessNumbered"/>
    <dgm:cxn modelId="{F41563B9-080D-4052-B911-94FCB23A3326}" type="presParOf" srcId="{62642D26-9157-4C00-8FDD-093F6B408620}" destId="{F150927A-0A45-454C-8E3F-0DC74AF2ACB6}" srcOrd="1" destOrd="0" presId="urn:microsoft.com/office/officeart/2016/7/layout/LinearArrowProcessNumbered"/>
    <dgm:cxn modelId="{AB5A994C-87B1-407A-917B-5DF3E3A044CC}" type="presParOf" srcId="{62642D26-9157-4C00-8FDD-093F6B408620}" destId="{CDC17C3B-DD4E-43D4-834D-EA9BBD1BFAFE}" srcOrd="2" destOrd="0" presId="urn:microsoft.com/office/officeart/2016/7/layout/LinearArrowProcessNumbered"/>
    <dgm:cxn modelId="{3672ABCA-9863-443B-8D8A-397B67FA0481}" type="presParOf" srcId="{62642D26-9157-4C00-8FDD-093F6B408620}" destId="{E08FAA07-DB7A-43AA-B0E3-0BD97AD45F4E}" srcOrd="3" destOrd="0" presId="urn:microsoft.com/office/officeart/2016/7/layout/LinearArrowProcessNumbered"/>
    <dgm:cxn modelId="{C5EB0502-573F-4BA7-BE38-351471FB1C71}" type="presParOf" srcId="{B483C2A4-8338-4F20-9AB1-934B8398ACF4}" destId="{638E8AD5-0330-4AD0-815F-D09C364127D6}" srcOrd="2" destOrd="0" presId="urn:microsoft.com/office/officeart/2016/7/layout/LinearArrowProcessNumbered"/>
    <dgm:cxn modelId="{284B81AB-7BD4-4CA6-BBB8-C9F5B62624B5}" type="presParOf" srcId="{652DAD46-BFB4-4FD8-9064-17B8A2C94031}" destId="{E638080D-48AA-487C-AAB8-C8F5DF646B7F}" srcOrd="1" destOrd="0" presId="urn:microsoft.com/office/officeart/2016/7/layout/LinearArrowProcessNumbered"/>
    <dgm:cxn modelId="{4AE78113-D0F8-4F9D-971B-F0378503B958}" type="presParOf" srcId="{652DAD46-BFB4-4FD8-9064-17B8A2C94031}" destId="{9D092B62-1D8B-4B9E-8B97-99931FDE53B9}" srcOrd="2" destOrd="0" presId="urn:microsoft.com/office/officeart/2016/7/layout/LinearArrowProcessNumbered"/>
    <dgm:cxn modelId="{ACFF5DDF-CC1F-429A-8AC5-291393FB00B8}" type="presParOf" srcId="{9D092B62-1D8B-4B9E-8B97-99931FDE53B9}" destId="{0659C2D8-3045-491A-9F7A-52A81D57A9B2}" srcOrd="0" destOrd="0" presId="urn:microsoft.com/office/officeart/2016/7/layout/LinearArrowProcessNumbered"/>
    <dgm:cxn modelId="{6CE3EFE0-F149-49B3-8715-5778A2B577A9}" type="presParOf" srcId="{9D092B62-1D8B-4B9E-8B97-99931FDE53B9}" destId="{B97432F5-3E7E-4AAA-8DEF-21F88AFE101A}" srcOrd="1" destOrd="0" presId="urn:microsoft.com/office/officeart/2016/7/layout/LinearArrowProcessNumbered"/>
    <dgm:cxn modelId="{330513DD-A74F-4CAE-9A79-D98DF1795719}" type="presParOf" srcId="{B97432F5-3E7E-4AAA-8DEF-21F88AFE101A}" destId="{0552EF58-DECC-474B-9662-DD0181D38037}" srcOrd="0" destOrd="0" presId="urn:microsoft.com/office/officeart/2016/7/layout/LinearArrowProcessNumbered"/>
    <dgm:cxn modelId="{D55FC190-4A56-4974-9964-426FD1BD6259}" type="presParOf" srcId="{B97432F5-3E7E-4AAA-8DEF-21F88AFE101A}" destId="{8CA53495-4D63-492D-ACF7-DFF279806636}" srcOrd="1" destOrd="0" presId="urn:microsoft.com/office/officeart/2016/7/layout/LinearArrowProcessNumbered"/>
    <dgm:cxn modelId="{5F385C8E-D817-418A-9813-08847F811CF7}" type="presParOf" srcId="{B97432F5-3E7E-4AAA-8DEF-21F88AFE101A}" destId="{58D39901-602E-492B-865D-8B7D8D3CF68C}" srcOrd="2" destOrd="0" presId="urn:microsoft.com/office/officeart/2016/7/layout/LinearArrowProcessNumbered"/>
    <dgm:cxn modelId="{5BBC96C7-AB0B-4F20-98DA-DB0FBFAD60D8}" type="presParOf" srcId="{B97432F5-3E7E-4AAA-8DEF-21F88AFE101A}" destId="{D12D8E31-5CC4-486E-A470-23732880A9D7}" srcOrd="3" destOrd="0" presId="urn:microsoft.com/office/officeart/2016/7/layout/LinearArrowProcessNumbered"/>
    <dgm:cxn modelId="{BF138172-46BF-42F5-B8A6-9E686305C3A3}" type="presParOf" srcId="{9D092B62-1D8B-4B9E-8B97-99931FDE53B9}" destId="{F34A976D-EB9F-4CAE-809C-8408F96E4C07}" srcOrd="2" destOrd="0" presId="urn:microsoft.com/office/officeart/2016/7/layout/LinearArrowProcessNumbered"/>
    <dgm:cxn modelId="{F6B9D36C-906B-4CDF-92E4-A33B5F8E4C7C}" type="presParOf" srcId="{652DAD46-BFB4-4FD8-9064-17B8A2C94031}" destId="{B5AE9634-567F-423B-BEEC-916E04F9B7AB}" srcOrd="3" destOrd="0" presId="urn:microsoft.com/office/officeart/2016/7/layout/LinearArrowProcessNumbered"/>
    <dgm:cxn modelId="{F3A8FF63-1069-484E-8560-B4FFD2CE5C5F}" type="presParOf" srcId="{652DAD46-BFB4-4FD8-9064-17B8A2C94031}" destId="{51BF063A-1B7D-4CD5-9B21-C958AFF83CE6}" srcOrd="4" destOrd="0" presId="urn:microsoft.com/office/officeart/2016/7/layout/LinearArrowProcessNumbered"/>
    <dgm:cxn modelId="{F6482641-FED1-4234-8AA1-6927671374D2}" type="presParOf" srcId="{51BF063A-1B7D-4CD5-9B21-C958AFF83CE6}" destId="{7FE395B3-B27F-47A1-AD29-C8D62091CF05}" srcOrd="0" destOrd="0" presId="urn:microsoft.com/office/officeart/2016/7/layout/LinearArrowProcessNumbered"/>
    <dgm:cxn modelId="{2031DE52-1AE9-4C68-81F4-353C6A5D6222}" type="presParOf" srcId="{51BF063A-1B7D-4CD5-9B21-C958AFF83CE6}" destId="{96F26848-44D4-45A2-876B-B9C0BC5D606F}" srcOrd="1" destOrd="0" presId="urn:microsoft.com/office/officeart/2016/7/layout/LinearArrowProcessNumbered"/>
    <dgm:cxn modelId="{0120B73B-8FAD-4558-B71C-CE21C0EED90D}" type="presParOf" srcId="{96F26848-44D4-45A2-876B-B9C0BC5D606F}" destId="{0F7BC5D8-B42B-4C1D-B508-A139C604E0B7}" srcOrd="0" destOrd="0" presId="urn:microsoft.com/office/officeart/2016/7/layout/LinearArrowProcessNumbered"/>
    <dgm:cxn modelId="{BB35D065-B903-489B-BD13-B72B6CFE0605}" type="presParOf" srcId="{96F26848-44D4-45A2-876B-B9C0BC5D606F}" destId="{17C73CF0-8BB1-425B-AC0B-9C616238DB13}" srcOrd="1" destOrd="0" presId="urn:microsoft.com/office/officeart/2016/7/layout/LinearArrowProcessNumbered"/>
    <dgm:cxn modelId="{CB0C85F2-D727-4FD7-ADF2-E30A56806880}" type="presParOf" srcId="{96F26848-44D4-45A2-876B-B9C0BC5D606F}" destId="{C4969B26-F382-403C-9DDA-0A5381FD501B}" srcOrd="2" destOrd="0" presId="urn:microsoft.com/office/officeart/2016/7/layout/LinearArrowProcessNumbered"/>
    <dgm:cxn modelId="{7AC835BA-FE90-4FEA-9922-67881A585942}" type="presParOf" srcId="{96F26848-44D4-45A2-876B-B9C0BC5D606F}" destId="{9757896C-B395-4666-BD9A-9926F2E1AADF}" srcOrd="3" destOrd="0" presId="urn:microsoft.com/office/officeart/2016/7/layout/LinearArrowProcessNumbered"/>
    <dgm:cxn modelId="{BB9CC18B-08D7-4AEA-A00B-308DF2DE9697}" type="presParOf" srcId="{51BF063A-1B7D-4CD5-9B21-C958AFF83CE6}" destId="{253E36A8-A0B9-4BEE-9808-94C301771437}" srcOrd="2" destOrd="0" presId="urn:microsoft.com/office/officeart/2016/7/layout/LinearArrowProcessNumbered"/>
    <dgm:cxn modelId="{F49AB29E-AB4B-47E1-8192-E19BD385A6D0}" type="presParOf" srcId="{652DAD46-BFB4-4FD8-9064-17B8A2C94031}" destId="{FC32CB9D-74B4-455E-A894-DDD335836F66}" srcOrd="5" destOrd="0" presId="urn:microsoft.com/office/officeart/2016/7/layout/LinearArrowProcessNumbered"/>
    <dgm:cxn modelId="{487A4D1F-D950-43E0-A806-3BB7C43869EB}" type="presParOf" srcId="{652DAD46-BFB4-4FD8-9064-17B8A2C94031}" destId="{04CBE9D4-C27A-4F8B-AF1A-CEAB4CC7F7BB}" srcOrd="6" destOrd="0" presId="urn:microsoft.com/office/officeart/2016/7/layout/LinearArrowProcessNumbered"/>
    <dgm:cxn modelId="{E4EFC734-EE67-4260-9163-4A97B9FA465C}" type="presParOf" srcId="{04CBE9D4-C27A-4F8B-AF1A-CEAB4CC7F7BB}" destId="{79FA1149-FEC7-4CB3-9CDB-7DD664A409DC}" srcOrd="0" destOrd="0" presId="urn:microsoft.com/office/officeart/2016/7/layout/LinearArrowProcessNumbered"/>
    <dgm:cxn modelId="{3C501247-1728-4B2D-9036-0BA93AC76B86}" type="presParOf" srcId="{04CBE9D4-C27A-4F8B-AF1A-CEAB4CC7F7BB}" destId="{89DCA425-F496-4CCF-A178-F3120A878CC3}" srcOrd="1" destOrd="0" presId="urn:microsoft.com/office/officeart/2016/7/layout/LinearArrowProcessNumbered"/>
    <dgm:cxn modelId="{78B77D95-0D42-4502-8489-8F4701693596}" type="presParOf" srcId="{89DCA425-F496-4CCF-A178-F3120A878CC3}" destId="{249688DB-EA46-4A60-956F-9EB9D74216C5}" srcOrd="0" destOrd="0" presId="urn:microsoft.com/office/officeart/2016/7/layout/LinearArrowProcessNumbered"/>
    <dgm:cxn modelId="{CBDE6416-3FE6-45CC-82D2-29C2549705E4}" type="presParOf" srcId="{89DCA425-F496-4CCF-A178-F3120A878CC3}" destId="{35B1FA38-FB53-43AA-8E74-05007D83FBD7}" srcOrd="1" destOrd="0" presId="urn:microsoft.com/office/officeart/2016/7/layout/LinearArrowProcessNumbered"/>
    <dgm:cxn modelId="{89ADF8E9-25EF-4E58-B0DE-B9923AD4CF91}" type="presParOf" srcId="{89DCA425-F496-4CCF-A178-F3120A878CC3}" destId="{21B695B1-BCA1-4ADD-A08A-598F8E2DEF88}" srcOrd="2" destOrd="0" presId="urn:microsoft.com/office/officeart/2016/7/layout/LinearArrowProcessNumbered"/>
    <dgm:cxn modelId="{2EE2F7E0-C3DE-45AF-8875-18C0088E6546}" type="presParOf" srcId="{89DCA425-F496-4CCF-A178-F3120A878CC3}" destId="{73091585-8F40-489E-B0C9-ED1EE75A3C2B}" srcOrd="3" destOrd="0" presId="urn:microsoft.com/office/officeart/2016/7/layout/LinearArrowProcessNumbered"/>
    <dgm:cxn modelId="{9A897FB8-C6F9-45C4-A7DF-01971A984F9F}" type="presParOf" srcId="{04CBE9D4-C27A-4F8B-AF1A-CEAB4CC7F7BB}" destId="{051F1B1D-02C8-4D59-A50E-FB4521311A9A}" srcOrd="2" destOrd="0" presId="urn:microsoft.com/office/officeart/2016/7/layout/LinearArrowProcessNumbered"/>
    <dgm:cxn modelId="{DF7696A6-7EE4-443B-B514-B952F26ACDA2}" type="presParOf" srcId="{652DAD46-BFB4-4FD8-9064-17B8A2C94031}" destId="{A16FCA21-CB84-4575-90FF-E59730D51B0C}" srcOrd="7" destOrd="0" presId="urn:microsoft.com/office/officeart/2016/7/layout/LinearArrowProcessNumbered"/>
    <dgm:cxn modelId="{B0042C17-EB00-4360-8EC6-1DCA9DF60CC5}" type="presParOf" srcId="{652DAD46-BFB4-4FD8-9064-17B8A2C94031}" destId="{A672A867-E4F7-4B19-9283-D68AD03DCC65}" srcOrd="8" destOrd="0" presId="urn:microsoft.com/office/officeart/2016/7/layout/LinearArrowProcessNumbered"/>
    <dgm:cxn modelId="{098163F4-E6A7-445F-BBAE-CED42AFC113E}" type="presParOf" srcId="{A672A867-E4F7-4B19-9283-D68AD03DCC65}" destId="{B71115B5-081C-444A-AADA-74D115C15434}" srcOrd="0" destOrd="0" presId="urn:microsoft.com/office/officeart/2016/7/layout/LinearArrowProcessNumbered"/>
    <dgm:cxn modelId="{A8C4E92F-B0BE-4DC4-825D-BD6B454F0751}" type="presParOf" srcId="{A672A867-E4F7-4B19-9283-D68AD03DCC65}" destId="{87910D47-0AFF-40D9-A8A3-DFA7EEF46E24}" srcOrd="1" destOrd="0" presId="urn:microsoft.com/office/officeart/2016/7/layout/LinearArrowProcessNumbered"/>
    <dgm:cxn modelId="{DD6D5BE2-6894-41E1-8E63-7F634B225775}" type="presParOf" srcId="{87910D47-0AFF-40D9-A8A3-DFA7EEF46E24}" destId="{95E8577E-E4B6-4EA7-B52A-789A586FD3B4}" srcOrd="0" destOrd="0" presId="urn:microsoft.com/office/officeart/2016/7/layout/LinearArrowProcessNumbered"/>
    <dgm:cxn modelId="{EBBEE438-A247-495C-AD1B-5A4971466DEA}" type="presParOf" srcId="{87910D47-0AFF-40D9-A8A3-DFA7EEF46E24}" destId="{C9101B8B-5FC6-4E70-BD93-0CE93F8D8309}" srcOrd="1" destOrd="0" presId="urn:microsoft.com/office/officeart/2016/7/layout/LinearArrowProcessNumbered"/>
    <dgm:cxn modelId="{DE337F86-966E-47E4-84D5-04140C5B8AE0}" type="presParOf" srcId="{87910D47-0AFF-40D9-A8A3-DFA7EEF46E24}" destId="{BDA89B93-40DD-49CD-A4D5-EBA77877F6CC}" srcOrd="2" destOrd="0" presId="urn:microsoft.com/office/officeart/2016/7/layout/LinearArrowProcessNumbered"/>
    <dgm:cxn modelId="{07BD5AA1-67A9-4927-99C6-2EC343CEFB56}" type="presParOf" srcId="{87910D47-0AFF-40D9-A8A3-DFA7EEF46E24}" destId="{7031DA44-B687-440D-8191-D5840E35FB76}" srcOrd="3" destOrd="0" presId="urn:microsoft.com/office/officeart/2016/7/layout/LinearArrowProcessNumbered"/>
    <dgm:cxn modelId="{DF408904-0A86-4537-AFB4-6D8B7A745BA0}" type="presParOf" srcId="{A672A867-E4F7-4B19-9283-D68AD03DCC65}" destId="{BA5E4D3A-5E44-407A-88BB-5BFC9608AAE9}" srcOrd="2" destOrd="0" presId="urn:microsoft.com/office/officeart/2016/7/layout/LinearArrowProcessNumbered"/>
    <dgm:cxn modelId="{6495701F-930C-4C17-BD16-ADE9FE9319AC}" type="presParOf" srcId="{652DAD46-BFB4-4FD8-9064-17B8A2C94031}" destId="{F62CAEA7-4E9C-4420-8A18-680A4118560B}" srcOrd="9" destOrd="0" presId="urn:microsoft.com/office/officeart/2016/7/layout/LinearArrowProcessNumbered"/>
    <dgm:cxn modelId="{A59516AA-5C8D-422E-9C32-BEE01F2A8D8E}" type="presParOf" srcId="{652DAD46-BFB4-4FD8-9064-17B8A2C94031}" destId="{FE0EC9D7-25A9-4C3E-9B7D-2862D453BE81}" srcOrd="10" destOrd="0" presId="urn:microsoft.com/office/officeart/2016/7/layout/LinearArrowProcessNumbered"/>
    <dgm:cxn modelId="{2B3F721F-F045-4AB0-8258-04C941B73A82}" type="presParOf" srcId="{FE0EC9D7-25A9-4C3E-9B7D-2862D453BE81}" destId="{C57CD7CB-2DD6-4852-BE1A-9610706EF74F}" srcOrd="0" destOrd="0" presId="urn:microsoft.com/office/officeart/2016/7/layout/LinearArrowProcessNumbered"/>
    <dgm:cxn modelId="{13D6F3B1-38D8-49EE-9B8A-C233CEACD0FB}" type="presParOf" srcId="{FE0EC9D7-25A9-4C3E-9B7D-2862D453BE81}" destId="{65E0B338-5FF5-4129-8CA7-2886E5A82460}" srcOrd="1" destOrd="0" presId="urn:microsoft.com/office/officeart/2016/7/layout/LinearArrowProcessNumbered"/>
    <dgm:cxn modelId="{17D2BCD7-2612-4627-826B-7989CC626F2B}" type="presParOf" srcId="{65E0B338-5FF5-4129-8CA7-2886E5A82460}" destId="{888BA4BF-0968-4BF3-8DFF-574DF349DD59}" srcOrd="0" destOrd="0" presId="urn:microsoft.com/office/officeart/2016/7/layout/LinearArrowProcessNumbered"/>
    <dgm:cxn modelId="{7405363B-74B1-4C19-8B67-87A8127AA0FC}" type="presParOf" srcId="{65E0B338-5FF5-4129-8CA7-2886E5A82460}" destId="{47D10689-C5B1-4C84-82F4-CDAB07D93AFE}" srcOrd="1" destOrd="0" presId="urn:microsoft.com/office/officeart/2016/7/layout/LinearArrowProcessNumbered"/>
    <dgm:cxn modelId="{9614A9B1-F6C8-46FC-B170-FCDE52C8B6C6}" type="presParOf" srcId="{65E0B338-5FF5-4129-8CA7-2886E5A82460}" destId="{7E4A4CA3-D95F-45CA-8AAB-54652378A667}" srcOrd="2" destOrd="0" presId="urn:microsoft.com/office/officeart/2016/7/layout/LinearArrowProcessNumbered"/>
    <dgm:cxn modelId="{D52F225A-0076-498C-8220-03AF93DEC4D8}" type="presParOf" srcId="{65E0B338-5FF5-4129-8CA7-2886E5A82460}" destId="{53E5D490-9CB8-4C3D-8775-59B6849B8143}" srcOrd="3" destOrd="0" presId="urn:microsoft.com/office/officeart/2016/7/layout/LinearArrowProcessNumbered"/>
    <dgm:cxn modelId="{D3E448C9-A9D4-4D03-95C2-C2606E2C1B11}" type="presParOf" srcId="{FE0EC9D7-25A9-4C3E-9B7D-2862D453BE81}" destId="{7F6244E1-9665-48C0-AE9E-D86E373B54F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756C6-2A1C-4F8B-86EB-71A49381CFD7}">
      <dsp:nvSpPr>
        <dsp:cNvPr id="0" name=""/>
        <dsp:cNvSpPr/>
      </dsp:nvSpPr>
      <dsp:spPr>
        <a:xfrm>
          <a:off x="0" y="75550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En los 70 y 80 se utilizaban lenguajes de programación orientados a procedimientos.</a:t>
          </a:r>
          <a:endParaRPr lang="en-US" sz="2500" kern="1200"/>
        </a:p>
      </dsp:txBody>
      <dsp:txXfrm>
        <a:off x="47120" y="802620"/>
        <a:ext cx="6478010" cy="871010"/>
      </dsp:txXfrm>
    </dsp:sp>
    <dsp:sp modelId="{7CE14FC7-916E-4D1B-B878-97148DEDF8F0}">
      <dsp:nvSpPr>
        <dsp:cNvPr id="0" name=""/>
        <dsp:cNvSpPr/>
      </dsp:nvSpPr>
      <dsp:spPr>
        <a:xfrm>
          <a:off x="0" y="179275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3327248"/>
                <a:satOff val="-5151"/>
                <a:lumOff val="0"/>
                <a:alphaOff val="0"/>
                <a:shade val="36000"/>
                <a:satMod val="120000"/>
              </a:schemeClr>
              <a:schemeClr val="accent5">
                <a:hueOff val="-3327248"/>
                <a:satOff val="-5151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C, PASCAL,FORTRAN.</a:t>
          </a:r>
          <a:endParaRPr lang="en-US" sz="2500" kern="1200"/>
        </a:p>
      </dsp:txBody>
      <dsp:txXfrm>
        <a:off x="47120" y="1839870"/>
        <a:ext cx="6478010" cy="871010"/>
      </dsp:txXfrm>
    </dsp:sp>
    <dsp:sp modelId="{BC677A38-2236-4EFE-A1DD-7AD5B34AC941}">
      <dsp:nvSpPr>
        <dsp:cNvPr id="0" name=""/>
        <dsp:cNvSpPr/>
      </dsp:nvSpPr>
      <dsp:spPr>
        <a:xfrm>
          <a:off x="0" y="283000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6654497"/>
                <a:satOff val="-10303"/>
                <a:lumOff val="0"/>
                <a:alphaOff val="0"/>
                <a:shade val="36000"/>
                <a:satMod val="120000"/>
              </a:schemeClr>
              <a:schemeClr val="accent5">
                <a:hueOff val="-6654497"/>
                <a:satOff val="-10303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Funcional en pequeños programas</a:t>
          </a:r>
          <a:endParaRPr lang="en-US" sz="2500" kern="1200"/>
        </a:p>
      </dsp:txBody>
      <dsp:txXfrm>
        <a:off x="47120" y="2877120"/>
        <a:ext cx="6478010" cy="871010"/>
      </dsp:txXfrm>
    </dsp:sp>
    <dsp:sp modelId="{E152FB45-2203-4217-94CF-CF58EE18BF4C}">
      <dsp:nvSpPr>
        <dsp:cNvPr id="0" name=""/>
        <dsp:cNvSpPr/>
      </dsp:nvSpPr>
      <dsp:spPr>
        <a:xfrm>
          <a:off x="0" y="386725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9981745"/>
                <a:satOff val="-15454"/>
                <a:lumOff val="0"/>
                <a:alphaOff val="0"/>
                <a:shade val="36000"/>
                <a:satMod val="120000"/>
              </a:schemeClr>
              <a:schemeClr val="accent5">
                <a:hueOff val="-9981745"/>
                <a:satOff val="-15454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Difícil de mantener y depurar en programas complejos.</a:t>
          </a:r>
          <a:endParaRPr lang="en-US" sz="2500" kern="1200"/>
        </a:p>
      </dsp:txBody>
      <dsp:txXfrm>
        <a:off x="47120" y="3914370"/>
        <a:ext cx="6478010" cy="87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BFA6A-5358-4897-B827-4C1D13134798}">
      <dsp:nvSpPr>
        <dsp:cNvPr id="0" name=""/>
        <dsp:cNvSpPr/>
      </dsp:nvSpPr>
      <dsp:spPr>
        <a:xfrm>
          <a:off x="433206" y="-4041"/>
          <a:ext cx="6014522" cy="6014522"/>
        </a:xfrm>
        <a:prstGeom prst="circularArrow">
          <a:avLst>
            <a:gd name="adj1" fmla="val 5274"/>
            <a:gd name="adj2" fmla="val 312630"/>
            <a:gd name="adj3" fmla="val 14247800"/>
            <a:gd name="adj4" fmla="val 17115518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11811-B310-4F65-8EA2-EB54311F3423}">
      <dsp:nvSpPr>
        <dsp:cNvPr id="0" name=""/>
        <dsp:cNvSpPr/>
      </dsp:nvSpPr>
      <dsp:spPr>
        <a:xfrm>
          <a:off x="2309884" y="3702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Programas mas difíciles de mantener</a:t>
          </a:r>
          <a:endParaRPr lang="en-US" sz="1300" kern="1200" dirty="0"/>
        </a:p>
      </dsp:txBody>
      <dsp:txXfrm>
        <a:off x="2365075" y="58893"/>
        <a:ext cx="2150784" cy="1020201"/>
      </dsp:txXfrm>
    </dsp:sp>
    <dsp:sp modelId="{D28D8248-F35A-4494-838E-4F16F6169578}">
      <dsp:nvSpPr>
        <dsp:cNvPr id="0" name=""/>
        <dsp:cNvSpPr/>
      </dsp:nvSpPr>
      <dsp:spPr>
        <a:xfrm>
          <a:off x="4422959" y="1223686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549268"/>
                <a:satOff val="-9762"/>
                <a:lumOff val="314"/>
                <a:alphaOff val="0"/>
                <a:shade val="36000"/>
                <a:satMod val="120000"/>
              </a:schemeClr>
              <a:schemeClr val="accent2">
                <a:hueOff val="549268"/>
                <a:satOff val="-9762"/>
                <a:lumOff val="31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 funcionalidad existente era difícil de alterar sin afectar negativamente a toda la funcionalidad del sistema</a:t>
          </a:r>
          <a:endParaRPr lang="en-US" sz="1300" kern="1200"/>
        </a:p>
      </dsp:txBody>
      <dsp:txXfrm>
        <a:off x="4478150" y="1278877"/>
        <a:ext cx="2150784" cy="1020201"/>
      </dsp:txXfrm>
    </dsp:sp>
    <dsp:sp modelId="{BC2BEBDF-35F3-441E-9405-9684E707EDD6}">
      <dsp:nvSpPr>
        <dsp:cNvPr id="0" name=""/>
        <dsp:cNvSpPr/>
      </dsp:nvSpPr>
      <dsp:spPr>
        <a:xfrm>
          <a:off x="4422959" y="3663655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098536"/>
                <a:satOff val="-19523"/>
                <a:lumOff val="628"/>
                <a:alphaOff val="0"/>
                <a:shade val="36000"/>
                <a:satMod val="120000"/>
              </a:schemeClr>
              <a:schemeClr val="accent2">
                <a:hueOff val="1098536"/>
                <a:satOff val="-19523"/>
                <a:lumOff val="628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Los nuevos programas eran construido desde cero. En consecuencia había poco retorno de la inversión.</a:t>
          </a:r>
          <a:endParaRPr lang="en-US" sz="1300" kern="1200"/>
        </a:p>
      </dsp:txBody>
      <dsp:txXfrm>
        <a:off x="4478150" y="3718846"/>
        <a:ext cx="2150784" cy="1020201"/>
      </dsp:txXfrm>
    </dsp:sp>
    <dsp:sp modelId="{9619AFB9-EE51-4322-9A31-9DF1548085C7}">
      <dsp:nvSpPr>
        <dsp:cNvPr id="0" name=""/>
        <dsp:cNvSpPr/>
      </dsp:nvSpPr>
      <dsp:spPr>
        <a:xfrm>
          <a:off x="2309884" y="4883639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47804"/>
                <a:satOff val="-29285"/>
                <a:lumOff val="941"/>
                <a:alphaOff val="0"/>
                <a:shade val="36000"/>
                <a:satMod val="120000"/>
              </a:schemeClr>
              <a:schemeClr val="accent2">
                <a:hueOff val="1647804"/>
                <a:satOff val="-29285"/>
                <a:lumOff val="941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Los programadores tenían que conocer cada aspecto de como funcionaba el programa y no se podía aislar del sistema.</a:t>
          </a:r>
          <a:endParaRPr lang="en-US" sz="1300" kern="1200"/>
        </a:p>
      </dsp:txBody>
      <dsp:txXfrm>
        <a:off x="2365075" y="4938830"/>
        <a:ext cx="2150784" cy="1020201"/>
      </dsp:txXfrm>
    </dsp:sp>
    <dsp:sp modelId="{8372BAA0-BC24-4AF3-8B1D-41677F8AC78C}">
      <dsp:nvSpPr>
        <dsp:cNvPr id="0" name=""/>
        <dsp:cNvSpPr/>
      </dsp:nvSpPr>
      <dsp:spPr>
        <a:xfrm>
          <a:off x="196809" y="3663655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197072"/>
                <a:satOff val="-39046"/>
                <a:lumOff val="1255"/>
                <a:alphaOff val="0"/>
                <a:shade val="36000"/>
                <a:satMod val="120000"/>
              </a:schemeClr>
              <a:schemeClr val="accent2">
                <a:hueOff val="2197072"/>
                <a:satOff val="-39046"/>
                <a:lumOff val="1255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Era difícil traducir modelos comerciales en modelo de programación</a:t>
          </a:r>
          <a:endParaRPr lang="en-US" sz="1300" kern="1200"/>
        </a:p>
      </dsp:txBody>
      <dsp:txXfrm>
        <a:off x="252000" y="3718846"/>
        <a:ext cx="2150784" cy="1020201"/>
      </dsp:txXfrm>
    </dsp:sp>
    <dsp:sp modelId="{D0185DEB-2D9F-4DE2-A9FA-FF684373B514}">
      <dsp:nvSpPr>
        <dsp:cNvPr id="0" name=""/>
        <dsp:cNvSpPr/>
      </dsp:nvSpPr>
      <dsp:spPr>
        <a:xfrm>
          <a:off x="196809" y="1223686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746340"/>
                <a:satOff val="-48808"/>
                <a:lumOff val="1569"/>
                <a:alphaOff val="0"/>
                <a:shade val="36000"/>
                <a:satMod val="120000"/>
              </a:schemeClr>
              <a:schemeClr val="accent2">
                <a:hueOff val="2746340"/>
                <a:satOff val="-48808"/>
                <a:lumOff val="156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 Programación Orientada a procedimientos introdujo la variante de programación estructurada.</a:t>
          </a:r>
          <a:endParaRPr lang="en-US" sz="1300" kern="1200"/>
        </a:p>
      </dsp:txBody>
      <dsp:txXfrm>
        <a:off x="252000" y="1278877"/>
        <a:ext cx="2150784" cy="1020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C0DF-68BA-478A-ADE9-61B8BE4FF559}">
      <dsp:nvSpPr>
        <dsp:cNvPr id="0" name=""/>
        <dsp:cNvSpPr/>
      </dsp:nvSpPr>
      <dsp:spPr>
        <a:xfrm>
          <a:off x="0" y="682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CCF74-07D6-4722-9340-8E054C8D931D}">
      <dsp:nvSpPr>
        <dsp:cNvPr id="0" name=""/>
        <dsp:cNvSpPr/>
      </dsp:nvSpPr>
      <dsp:spPr>
        <a:xfrm>
          <a:off x="0" y="682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Transición mas intuitiva del modelo de negocio al modelo de implementación</a:t>
          </a:r>
          <a:endParaRPr lang="en-US" sz="1600" kern="1200"/>
        </a:p>
      </dsp:txBody>
      <dsp:txXfrm>
        <a:off x="0" y="682"/>
        <a:ext cx="6572250" cy="798090"/>
      </dsp:txXfrm>
    </dsp:sp>
    <dsp:sp modelId="{9BCC2E57-5C1C-4596-BBB0-9F5AD5436BA0}">
      <dsp:nvSpPr>
        <dsp:cNvPr id="0" name=""/>
        <dsp:cNvSpPr/>
      </dsp:nvSpPr>
      <dsp:spPr>
        <a:xfrm>
          <a:off x="0" y="798772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478730-5666-4947-891F-C2E1B9114349}">
      <dsp:nvSpPr>
        <dsp:cNvPr id="0" name=""/>
        <dsp:cNvSpPr/>
      </dsp:nvSpPr>
      <dsp:spPr>
        <a:xfrm>
          <a:off x="0" y="798772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 capacidad de mantener cambios e implementarlos de forma mas eficiente.</a:t>
          </a:r>
          <a:endParaRPr lang="en-US" sz="1600" kern="1200"/>
        </a:p>
      </dsp:txBody>
      <dsp:txXfrm>
        <a:off x="0" y="798772"/>
        <a:ext cx="6572250" cy="798090"/>
      </dsp:txXfrm>
    </dsp:sp>
    <dsp:sp modelId="{BA874FFD-97C1-4054-9E46-A90EBD4BDFA3}">
      <dsp:nvSpPr>
        <dsp:cNvPr id="0" name=""/>
        <dsp:cNvSpPr/>
      </dsp:nvSpPr>
      <dsp:spPr>
        <a:xfrm>
          <a:off x="0" y="1596863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ED0965-A937-4E22-B4E8-21300BF262ED}">
      <dsp:nvSpPr>
        <dsp:cNvPr id="0" name=""/>
        <dsp:cNvSpPr/>
      </dsp:nvSpPr>
      <dsp:spPr>
        <a:xfrm>
          <a:off x="0" y="1596863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 Capacidad de trabajar en algunas partes del sistema</a:t>
          </a:r>
          <a:endParaRPr lang="en-US" sz="1600" kern="1200"/>
        </a:p>
      </dsp:txBody>
      <dsp:txXfrm>
        <a:off x="0" y="1596863"/>
        <a:ext cx="6572250" cy="798090"/>
      </dsp:txXfrm>
    </dsp:sp>
    <dsp:sp modelId="{FFC523FC-79EE-4A71-BF1B-C661C6CD4BDA}">
      <dsp:nvSpPr>
        <dsp:cNvPr id="0" name=""/>
        <dsp:cNvSpPr/>
      </dsp:nvSpPr>
      <dsp:spPr>
        <a:xfrm>
          <a:off x="0" y="2394954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25E12C-86CD-4803-93D9-F9A0D1CFDDEF}">
      <dsp:nvSpPr>
        <dsp:cNvPr id="0" name=""/>
        <dsp:cNvSpPr/>
      </dsp:nvSpPr>
      <dsp:spPr>
        <a:xfrm>
          <a:off x="0" y="2394954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 capacidad de reutilizar componentes de código en otros programas y comprar componentes escritos por desarrolladores de tercero y así aumentar la funcionalidad.</a:t>
          </a:r>
          <a:endParaRPr lang="en-US" sz="1600" kern="1200"/>
        </a:p>
      </dsp:txBody>
      <dsp:txXfrm>
        <a:off x="0" y="2394954"/>
        <a:ext cx="6572250" cy="798090"/>
      </dsp:txXfrm>
    </dsp:sp>
    <dsp:sp modelId="{9100A315-4CE8-4058-B915-A40A2355FB5F}">
      <dsp:nvSpPr>
        <dsp:cNvPr id="0" name=""/>
        <dsp:cNvSpPr/>
      </dsp:nvSpPr>
      <dsp:spPr>
        <a:xfrm>
          <a:off x="0" y="3193045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E23FEB-63CB-4EBD-B6D0-B0C12D5C63DA}">
      <dsp:nvSpPr>
        <dsp:cNvPr id="0" name=""/>
        <dsp:cNvSpPr/>
      </dsp:nvSpPr>
      <dsp:spPr>
        <a:xfrm>
          <a:off x="0" y="3193045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Integración con sistemas informáticos distribuidos y acoplados.</a:t>
          </a:r>
          <a:endParaRPr lang="en-US" sz="1600" kern="1200"/>
        </a:p>
      </dsp:txBody>
      <dsp:txXfrm>
        <a:off x="0" y="3193045"/>
        <a:ext cx="6572250" cy="798090"/>
      </dsp:txXfrm>
    </dsp:sp>
    <dsp:sp modelId="{AB78C53A-408D-4486-92CA-8FA9B6D0739B}">
      <dsp:nvSpPr>
        <dsp:cNvPr id="0" name=""/>
        <dsp:cNvSpPr/>
      </dsp:nvSpPr>
      <dsp:spPr>
        <a:xfrm>
          <a:off x="0" y="3991136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5282BA-7320-4FCA-BE19-2719E6897D6E}">
      <dsp:nvSpPr>
        <dsp:cNvPr id="0" name=""/>
        <dsp:cNvSpPr/>
      </dsp:nvSpPr>
      <dsp:spPr>
        <a:xfrm>
          <a:off x="0" y="3991136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Integración con sistemas operativos modernos.</a:t>
          </a:r>
          <a:endParaRPr lang="en-US" sz="1600" kern="1200"/>
        </a:p>
      </dsp:txBody>
      <dsp:txXfrm>
        <a:off x="0" y="3991136"/>
        <a:ext cx="6572250" cy="798090"/>
      </dsp:txXfrm>
    </dsp:sp>
    <dsp:sp modelId="{0401E619-E369-4B3A-A398-2E6EAA235765}">
      <dsp:nvSpPr>
        <dsp:cNvPr id="0" name=""/>
        <dsp:cNvSpPr/>
      </dsp:nvSpPr>
      <dsp:spPr>
        <a:xfrm>
          <a:off x="0" y="4789227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BE09BE-90E0-4D79-83C7-6F9A3A80133A}">
      <dsp:nvSpPr>
        <dsp:cNvPr id="0" name=""/>
        <dsp:cNvSpPr/>
      </dsp:nvSpPr>
      <dsp:spPr>
        <a:xfrm>
          <a:off x="0" y="4789227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Creación de interfaz de usuario mas intuitivo.</a:t>
          </a:r>
          <a:endParaRPr lang="en-US" sz="1600" kern="1200"/>
        </a:p>
      </dsp:txBody>
      <dsp:txXfrm>
        <a:off x="0" y="4789227"/>
        <a:ext cx="6572250" cy="798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8D8A7-6566-465E-AC86-1236E23D84C3}">
      <dsp:nvSpPr>
        <dsp:cNvPr id="0" name=""/>
        <dsp:cNvSpPr/>
      </dsp:nvSpPr>
      <dsp:spPr>
        <a:xfrm>
          <a:off x="785812" y="2327"/>
          <a:ext cx="2652117" cy="1591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Objetos </a:t>
          </a:r>
          <a:endParaRPr lang="en-US" sz="3000" kern="1200"/>
        </a:p>
      </dsp:txBody>
      <dsp:txXfrm>
        <a:off x="785812" y="2327"/>
        <a:ext cx="2652117" cy="1591270"/>
      </dsp:txXfrm>
    </dsp:sp>
    <dsp:sp modelId="{FD41602F-8D83-4172-A098-D895A0B524C7}">
      <dsp:nvSpPr>
        <dsp:cNvPr id="0" name=""/>
        <dsp:cNvSpPr/>
      </dsp:nvSpPr>
      <dsp:spPr>
        <a:xfrm>
          <a:off x="3703141" y="2327"/>
          <a:ext cx="2652117" cy="1591270"/>
        </a:xfrm>
        <a:prstGeom prst="rect">
          <a:avLst/>
        </a:prstGeom>
        <a:solidFill>
          <a:schemeClr val="accent2">
            <a:hueOff val="549268"/>
            <a:satOff val="-9762"/>
            <a:lumOff val="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Abstracción</a:t>
          </a:r>
          <a:endParaRPr lang="en-US" sz="3000" kern="1200"/>
        </a:p>
      </dsp:txBody>
      <dsp:txXfrm>
        <a:off x="3703141" y="2327"/>
        <a:ext cx="2652117" cy="1591270"/>
      </dsp:txXfrm>
    </dsp:sp>
    <dsp:sp modelId="{84C5C45F-51B3-44A6-A3E7-AEF811385ACC}">
      <dsp:nvSpPr>
        <dsp:cNvPr id="0" name=""/>
        <dsp:cNvSpPr/>
      </dsp:nvSpPr>
      <dsp:spPr>
        <a:xfrm>
          <a:off x="6620470" y="2327"/>
          <a:ext cx="2652117" cy="1591270"/>
        </a:xfrm>
        <a:prstGeom prst="rect">
          <a:avLst/>
        </a:prstGeom>
        <a:solidFill>
          <a:schemeClr val="accent2">
            <a:hueOff val="1098536"/>
            <a:satOff val="-19523"/>
            <a:lumOff val="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Encapsulación</a:t>
          </a:r>
          <a:endParaRPr lang="en-US" sz="3000" kern="1200"/>
        </a:p>
      </dsp:txBody>
      <dsp:txXfrm>
        <a:off x="6620470" y="2327"/>
        <a:ext cx="2652117" cy="1591270"/>
      </dsp:txXfrm>
    </dsp:sp>
    <dsp:sp modelId="{AE8B4601-7BBD-42AB-AF91-1B446C469003}">
      <dsp:nvSpPr>
        <dsp:cNvPr id="0" name=""/>
        <dsp:cNvSpPr/>
      </dsp:nvSpPr>
      <dsp:spPr>
        <a:xfrm>
          <a:off x="785812" y="1858809"/>
          <a:ext cx="2652117" cy="1591270"/>
        </a:xfrm>
        <a:prstGeom prst="rect">
          <a:avLst/>
        </a:prstGeom>
        <a:solidFill>
          <a:schemeClr val="accent2">
            <a:hueOff val="1647804"/>
            <a:satOff val="-29285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Polimorfismo</a:t>
          </a:r>
          <a:endParaRPr lang="en-US" sz="3000" kern="1200"/>
        </a:p>
      </dsp:txBody>
      <dsp:txXfrm>
        <a:off x="785812" y="1858809"/>
        <a:ext cx="2652117" cy="1591270"/>
      </dsp:txXfrm>
    </dsp:sp>
    <dsp:sp modelId="{E0162CCD-7EE2-4717-BBDC-0ED32FE34977}">
      <dsp:nvSpPr>
        <dsp:cNvPr id="0" name=""/>
        <dsp:cNvSpPr/>
      </dsp:nvSpPr>
      <dsp:spPr>
        <a:xfrm>
          <a:off x="3703141" y="1858809"/>
          <a:ext cx="2652117" cy="1591270"/>
        </a:xfrm>
        <a:prstGeom prst="rect">
          <a:avLst/>
        </a:prstGeom>
        <a:solidFill>
          <a:schemeClr val="accent2">
            <a:hueOff val="2197072"/>
            <a:satOff val="-39046"/>
            <a:lumOff val="1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Herencia</a:t>
          </a:r>
          <a:endParaRPr lang="en-US" sz="3000" kern="1200"/>
        </a:p>
      </dsp:txBody>
      <dsp:txXfrm>
        <a:off x="3703141" y="1858809"/>
        <a:ext cx="2652117" cy="1591270"/>
      </dsp:txXfrm>
    </dsp:sp>
    <dsp:sp modelId="{8D8D6471-54AA-4E8E-BAC7-E89AB7E61DD1}">
      <dsp:nvSpPr>
        <dsp:cNvPr id="0" name=""/>
        <dsp:cNvSpPr/>
      </dsp:nvSpPr>
      <dsp:spPr>
        <a:xfrm>
          <a:off x="6620470" y="1858809"/>
          <a:ext cx="2652117" cy="1591270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Agregación</a:t>
          </a:r>
          <a:endParaRPr lang="en-US" sz="3000" kern="1200"/>
        </a:p>
      </dsp:txBody>
      <dsp:txXfrm>
        <a:off x="6620470" y="1858809"/>
        <a:ext cx="2652117" cy="159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5B7D-353A-4965-8837-D1770ACB77BE}">
      <dsp:nvSpPr>
        <dsp:cNvPr id="0" name=""/>
        <dsp:cNvSpPr/>
      </dsp:nvSpPr>
      <dsp:spPr>
        <a:xfrm>
          <a:off x="846381" y="743286"/>
          <a:ext cx="66925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0927A-0A45-454C-8E3F-0DC74AF2ACB6}">
      <dsp:nvSpPr>
        <dsp:cNvPr id="0" name=""/>
        <dsp:cNvSpPr/>
      </dsp:nvSpPr>
      <dsp:spPr>
        <a:xfrm>
          <a:off x="1555787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772"/>
            <a:satOff val="-2507"/>
            <a:lumOff val="-7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92772"/>
              <a:satOff val="-2507"/>
              <a:lumOff val="-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7C3B-DD4E-43D4-834D-EA9BBD1BFAFE}">
      <dsp:nvSpPr>
        <dsp:cNvPr id="0" name=""/>
        <dsp:cNvSpPr/>
      </dsp:nvSpPr>
      <dsp:spPr>
        <a:xfrm>
          <a:off x="443582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7057" y="517654"/>
        <a:ext cx="451336" cy="451336"/>
      </dsp:txXfrm>
    </dsp:sp>
    <dsp:sp modelId="{638E8AD5-0330-4AD0-815F-D09C364127D6}">
      <dsp:nvSpPr>
        <dsp:cNvPr id="0" name=""/>
        <dsp:cNvSpPr/>
      </dsp:nvSpPr>
      <dsp:spPr>
        <a:xfrm>
          <a:off x="9817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85543"/>
            <a:satOff val="-5014"/>
            <a:lumOff val="-15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85543"/>
              <a:satOff val="-5014"/>
              <a:lumOff val="-1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Objetos: Todo son objetos</a:t>
          </a:r>
          <a:endParaRPr lang="en-US" sz="1200" kern="1200" dirty="0"/>
        </a:p>
      </dsp:txBody>
      <dsp:txXfrm>
        <a:off x="9817" y="1529228"/>
        <a:ext cx="1505814" cy="1664437"/>
      </dsp:txXfrm>
    </dsp:sp>
    <dsp:sp modelId="{0552EF58-DECC-474B-9662-DD0181D38037}">
      <dsp:nvSpPr>
        <dsp:cNvPr id="0" name=""/>
        <dsp:cNvSpPr/>
      </dsp:nvSpPr>
      <dsp:spPr>
        <a:xfrm>
          <a:off x="1682945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578315"/>
            <a:satOff val="-7520"/>
            <a:lumOff val="-23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78315"/>
              <a:satOff val="-7520"/>
              <a:lumOff val="-2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53495-4D63-492D-ACF7-DFF279806636}">
      <dsp:nvSpPr>
        <dsp:cNvPr id="0" name=""/>
        <dsp:cNvSpPr/>
      </dsp:nvSpPr>
      <dsp:spPr>
        <a:xfrm>
          <a:off x="3228914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771086"/>
            <a:satOff val="-10027"/>
            <a:lumOff val="-3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71086"/>
              <a:satOff val="-10027"/>
              <a:lumOff val="-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39901-602E-492B-865D-8B7D8D3CF68C}">
      <dsp:nvSpPr>
        <dsp:cNvPr id="0" name=""/>
        <dsp:cNvSpPr/>
      </dsp:nvSpPr>
      <dsp:spPr>
        <a:xfrm>
          <a:off x="2116709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549268"/>
                <a:satOff val="-9762"/>
                <a:lumOff val="314"/>
                <a:alphaOff val="0"/>
                <a:shade val="36000"/>
                <a:satMod val="120000"/>
              </a:schemeClr>
              <a:schemeClr val="accent2">
                <a:hueOff val="549268"/>
                <a:satOff val="-9762"/>
                <a:lumOff val="314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549268"/>
              <a:satOff val="-9762"/>
              <a:lumOff val="314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10184" y="517654"/>
        <a:ext cx="451336" cy="451336"/>
      </dsp:txXfrm>
    </dsp:sp>
    <dsp:sp modelId="{F34A976D-EB9F-4CAE-809C-8408F96E4C07}">
      <dsp:nvSpPr>
        <dsp:cNvPr id="0" name=""/>
        <dsp:cNvSpPr/>
      </dsp:nvSpPr>
      <dsp:spPr>
        <a:xfrm>
          <a:off x="1682945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3858"/>
            <a:satOff val="-12534"/>
            <a:lumOff val="-39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963858"/>
              <a:satOff val="-12534"/>
              <a:lumOff val="-3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Mensajes: Los objetos funcionan haciéndose peticiones de uno a otro mediante paso de mensajes.</a:t>
          </a:r>
          <a:endParaRPr lang="en-US" sz="1200" kern="1200" dirty="0"/>
        </a:p>
      </dsp:txBody>
      <dsp:txXfrm>
        <a:off x="1682945" y="1529228"/>
        <a:ext cx="1505814" cy="1664437"/>
      </dsp:txXfrm>
    </dsp:sp>
    <dsp:sp modelId="{0F7BC5D8-B42B-4C1D-B508-A139C604E0B7}">
      <dsp:nvSpPr>
        <dsp:cNvPr id="0" name=""/>
        <dsp:cNvSpPr/>
      </dsp:nvSpPr>
      <dsp:spPr>
        <a:xfrm>
          <a:off x="3356072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1156630"/>
            <a:satOff val="-15041"/>
            <a:lumOff val="-47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156630"/>
              <a:satOff val="-15041"/>
              <a:lumOff val="-4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3CF0-8BB1-425B-AC0B-9C616238DB13}">
      <dsp:nvSpPr>
        <dsp:cNvPr id="0" name=""/>
        <dsp:cNvSpPr/>
      </dsp:nvSpPr>
      <dsp:spPr>
        <a:xfrm>
          <a:off x="4902042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349401"/>
            <a:satOff val="-17547"/>
            <a:lumOff val="-55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349401"/>
              <a:satOff val="-17547"/>
              <a:lumOff val="-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69B26-F382-403C-9DDA-0A5381FD501B}">
      <dsp:nvSpPr>
        <dsp:cNvPr id="0" name=""/>
        <dsp:cNvSpPr/>
      </dsp:nvSpPr>
      <dsp:spPr>
        <a:xfrm>
          <a:off x="3789836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098536"/>
                <a:satOff val="-19523"/>
                <a:lumOff val="628"/>
                <a:alphaOff val="0"/>
                <a:shade val="36000"/>
                <a:satMod val="120000"/>
              </a:schemeClr>
              <a:schemeClr val="accent2">
                <a:hueOff val="1098536"/>
                <a:satOff val="-19523"/>
                <a:lumOff val="628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098536"/>
              <a:satOff val="-19523"/>
              <a:lumOff val="628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83311" y="517654"/>
        <a:ext cx="451336" cy="451336"/>
      </dsp:txXfrm>
    </dsp:sp>
    <dsp:sp modelId="{253E36A8-A0B9-4BEE-9808-94C301771437}">
      <dsp:nvSpPr>
        <dsp:cNvPr id="0" name=""/>
        <dsp:cNvSpPr/>
      </dsp:nvSpPr>
      <dsp:spPr>
        <a:xfrm>
          <a:off x="3356072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542173"/>
            <a:satOff val="-20054"/>
            <a:lumOff val="-63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542173"/>
              <a:satOff val="-20054"/>
              <a:lumOff val="-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Diseño Recursivo: Cada objeto tiene su propia memoria, que consta de otros objetos. </a:t>
          </a:r>
          <a:endParaRPr lang="en-US" sz="1200" kern="1200" dirty="0"/>
        </a:p>
      </dsp:txBody>
      <dsp:txXfrm>
        <a:off x="3356072" y="1529228"/>
        <a:ext cx="1505814" cy="1664437"/>
      </dsp:txXfrm>
    </dsp:sp>
    <dsp:sp modelId="{249688DB-EA46-4A60-956F-9EB9D74216C5}">
      <dsp:nvSpPr>
        <dsp:cNvPr id="0" name=""/>
        <dsp:cNvSpPr/>
      </dsp:nvSpPr>
      <dsp:spPr>
        <a:xfrm>
          <a:off x="5029200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1734944"/>
            <a:satOff val="-22561"/>
            <a:lumOff val="-7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34944"/>
              <a:satOff val="-22561"/>
              <a:lumOff val="-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1FA38-FB53-43AA-8E74-05007D83FBD7}">
      <dsp:nvSpPr>
        <dsp:cNvPr id="0" name=""/>
        <dsp:cNvSpPr/>
      </dsp:nvSpPr>
      <dsp:spPr>
        <a:xfrm>
          <a:off x="6575169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7716"/>
            <a:satOff val="-25068"/>
            <a:lumOff val="-79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927716"/>
              <a:satOff val="-25068"/>
              <a:lumOff val="-7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695B1-BCA1-4ADD-A08A-598F8E2DEF88}">
      <dsp:nvSpPr>
        <dsp:cNvPr id="0" name=""/>
        <dsp:cNvSpPr/>
      </dsp:nvSpPr>
      <dsp:spPr>
        <a:xfrm>
          <a:off x="5462964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47804"/>
                <a:satOff val="-29285"/>
                <a:lumOff val="941"/>
                <a:alphaOff val="0"/>
                <a:shade val="36000"/>
                <a:satMod val="120000"/>
              </a:schemeClr>
              <a:schemeClr val="accent2">
                <a:hueOff val="1647804"/>
                <a:satOff val="-29285"/>
                <a:lumOff val="941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647804"/>
              <a:satOff val="-29285"/>
              <a:lumOff val="941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556439" y="517654"/>
        <a:ext cx="451336" cy="451336"/>
      </dsp:txXfrm>
    </dsp:sp>
    <dsp:sp modelId="{051F1B1D-02C8-4D59-A50E-FB4521311A9A}">
      <dsp:nvSpPr>
        <dsp:cNvPr id="0" name=""/>
        <dsp:cNvSpPr/>
      </dsp:nvSpPr>
      <dsp:spPr>
        <a:xfrm>
          <a:off x="5029200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120488"/>
            <a:satOff val="-27574"/>
            <a:lumOff val="-8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120488"/>
              <a:satOff val="-27574"/>
              <a:lumOff val="-8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Clases: Cada objeto es un ejemplar (instancia) de una clase. Una clase agrupa objetos similares. La clase es el repositorio del comportamiento asociado con un objeto. </a:t>
          </a:r>
          <a:endParaRPr lang="en-US" sz="1100" kern="1200" dirty="0"/>
        </a:p>
      </dsp:txBody>
      <dsp:txXfrm>
        <a:off x="5029200" y="1529228"/>
        <a:ext cx="1505814" cy="1664437"/>
      </dsp:txXfrm>
    </dsp:sp>
    <dsp:sp modelId="{95E8577E-E4B6-4EA7-B52A-789A586FD3B4}">
      <dsp:nvSpPr>
        <dsp:cNvPr id="0" name=""/>
        <dsp:cNvSpPr/>
      </dsp:nvSpPr>
      <dsp:spPr>
        <a:xfrm>
          <a:off x="6702327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2313259"/>
            <a:satOff val="-30081"/>
            <a:lumOff val="-95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313259"/>
              <a:satOff val="-30081"/>
              <a:lumOff val="-9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01B8B-5FC6-4E70-BD93-0CE93F8D8309}">
      <dsp:nvSpPr>
        <dsp:cNvPr id="0" name=""/>
        <dsp:cNvSpPr/>
      </dsp:nvSpPr>
      <dsp:spPr>
        <a:xfrm>
          <a:off x="8248297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06031"/>
            <a:satOff val="-32588"/>
            <a:lumOff val="-103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506031"/>
              <a:satOff val="-32588"/>
              <a:lumOff val="-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89B93-40DD-49CD-A4D5-EBA77877F6CC}">
      <dsp:nvSpPr>
        <dsp:cNvPr id="0" name=""/>
        <dsp:cNvSpPr/>
      </dsp:nvSpPr>
      <dsp:spPr>
        <a:xfrm>
          <a:off x="7136091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197072"/>
                <a:satOff val="-39046"/>
                <a:lumOff val="1255"/>
                <a:alphaOff val="0"/>
                <a:shade val="36000"/>
                <a:satMod val="120000"/>
              </a:schemeClr>
              <a:schemeClr val="accent2">
                <a:hueOff val="2197072"/>
                <a:satOff val="-39046"/>
                <a:lumOff val="1255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2197072"/>
              <a:satOff val="-39046"/>
              <a:lumOff val="1255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229566" y="517654"/>
        <a:ext cx="451336" cy="451336"/>
      </dsp:txXfrm>
    </dsp:sp>
    <dsp:sp modelId="{BA5E4D3A-5E44-407A-88BB-5BFC9608AAE9}">
      <dsp:nvSpPr>
        <dsp:cNvPr id="0" name=""/>
        <dsp:cNvSpPr/>
      </dsp:nvSpPr>
      <dsp:spPr>
        <a:xfrm>
          <a:off x="6702327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698802"/>
            <a:satOff val="-35095"/>
            <a:lumOff val="-110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698802"/>
              <a:satOff val="-35095"/>
              <a:lumOff val="-1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Herencia: Las clases están organizadas en una estructura arbórea que se denomina</a:t>
          </a:r>
          <a:endParaRPr lang="en-US" sz="1200" kern="1200"/>
        </a:p>
      </dsp:txBody>
      <dsp:txXfrm>
        <a:off x="6702327" y="1529228"/>
        <a:ext cx="1505814" cy="1664437"/>
      </dsp:txXfrm>
    </dsp:sp>
    <dsp:sp modelId="{888BA4BF-0968-4BF3-8DFF-574DF349DD59}">
      <dsp:nvSpPr>
        <dsp:cNvPr id="0" name=""/>
        <dsp:cNvSpPr/>
      </dsp:nvSpPr>
      <dsp:spPr>
        <a:xfrm>
          <a:off x="8375454" y="743286"/>
          <a:ext cx="752907" cy="72"/>
        </a:xfrm>
        <a:prstGeom prst="rect">
          <a:avLst/>
        </a:prstGeom>
        <a:solidFill>
          <a:schemeClr val="accent2">
            <a:tint val="40000"/>
            <a:alpha val="90000"/>
            <a:hueOff val="2891574"/>
            <a:satOff val="-37601"/>
            <a:lumOff val="-11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891574"/>
              <a:satOff val="-37601"/>
              <a:lumOff val="-1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A4CA3-D95F-45CA-8AAB-54652378A667}">
      <dsp:nvSpPr>
        <dsp:cNvPr id="0" name=""/>
        <dsp:cNvSpPr/>
      </dsp:nvSpPr>
      <dsp:spPr>
        <a:xfrm>
          <a:off x="8809218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746340"/>
                <a:satOff val="-48808"/>
                <a:lumOff val="1569"/>
                <a:alphaOff val="0"/>
                <a:shade val="36000"/>
                <a:satMod val="120000"/>
              </a:schemeClr>
              <a:schemeClr val="accent2">
                <a:hueOff val="2746340"/>
                <a:satOff val="-48808"/>
                <a:lumOff val="156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8902693" y="517654"/>
        <a:ext cx="451336" cy="451336"/>
      </dsp:txXfrm>
    </dsp:sp>
    <dsp:sp modelId="{7F6244E1-9665-48C0-AE9E-D86E373B54FF}">
      <dsp:nvSpPr>
        <dsp:cNvPr id="0" name=""/>
        <dsp:cNvSpPr/>
      </dsp:nvSpPr>
      <dsp:spPr>
        <a:xfrm>
          <a:off x="8375454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277117"/>
            <a:satOff val="-42615"/>
            <a:lumOff val="-1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277117"/>
              <a:satOff val="-42615"/>
              <a:lumOff val="-1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jerarquía de herencia.</a:t>
          </a:r>
          <a:endParaRPr lang="en-US" sz="1200" kern="1200"/>
        </a:p>
      </dsp:txBody>
      <dsp:txXfrm>
        <a:off x="8375454" y="1529228"/>
        <a:ext cx="1505814" cy="166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5F5D-9059-47FB-855F-CBD765F429F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42B5-439A-481B-A729-91D6C76B6C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85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42B5-439A-481B-A729-91D6C76B6CA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62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42B5-439A-481B-A729-91D6C76B6CA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1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9/13/2018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D265C-4522-4DCF-B537-97667C37E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9435EA-EE34-45B0-82C5-7E38AF6E8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Ing. Juan M. Hernández</a:t>
            </a:r>
          </a:p>
        </p:txBody>
      </p:sp>
    </p:spTree>
    <p:extLst>
      <p:ext uri="{BB962C8B-B14F-4D97-AF65-F5344CB8AC3E}">
        <p14:creationId xmlns:p14="http://schemas.microsoft.com/office/powerpoint/2010/main" val="319464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B2432-E5AE-4F0F-A56C-3480B4B8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 2 Hablando un poco de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DCA2B-2EF1-453F-93E6-770DAA9E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 especificaciones de Software (SRS)</a:t>
            </a:r>
          </a:p>
          <a:p>
            <a:r>
              <a:rPr lang="es-MX" dirty="0"/>
              <a:t>Caso de Uso</a:t>
            </a:r>
          </a:p>
          <a:p>
            <a:r>
              <a:rPr lang="es-MX" dirty="0"/>
              <a:t>Diagrama de Clase</a:t>
            </a:r>
          </a:p>
          <a:p>
            <a:r>
              <a:rPr lang="es-MX" dirty="0"/>
              <a:t>Diagrama de Secuencia</a:t>
            </a:r>
          </a:p>
          <a:p>
            <a:r>
              <a:rPr lang="es-MX" dirty="0"/>
              <a:t>Diagrama de Colaboración</a:t>
            </a:r>
          </a:p>
          <a:p>
            <a:r>
              <a:rPr lang="es-MX" dirty="0"/>
              <a:t>Diagrama de Actividades.</a:t>
            </a:r>
          </a:p>
        </p:txBody>
      </p:sp>
    </p:spTree>
    <p:extLst>
      <p:ext uri="{BB962C8B-B14F-4D97-AF65-F5344CB8AC3E}">
        <p14:creationId xmlns:p14="http://schemas.microsoft.com/office/powerpoint/2010/main" val="115871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6AC31C9-CD7A-4BBB-B336-11A97E4E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06903C-4194-4424-B8DB-22668A72E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164613-CE15-4AB6-9340-D6CAC779C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72564C-530B-4E5A-9D7D-8247F6B2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D95E9-66CD-497A-BE03-10507B4EC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9BA47A-8741-43F2-98A0-6467344FA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017824D-C188-4C8A-903F-78F900C8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5EBDAB1-2FF3-46AF-83FE-BB64C04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C18E7-5F42-4FE0-A6B3-E79339B9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8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20568-3744-4A5E-BD6D-5D8B097C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08302"/>
            <a:ext cx="9052560" cy="364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/>
              <a:t>Es una estructura visual del objeto que será usado para construir el sistema .</a:t>
            </a:r>
          </a:p>
        </p:txBody>
      </p:sp>
      <p:pic>
        <p:nvPicPr>
          <p:cNvPr id="1028" name="Picture 4" descr="Resultado de imagen para diagramas de clases">
            <a:extLst>
              <a:ext uri="{FF2B5EF4-FFF2-40B4-BE49-F238E27FC236}">
                <a16:creationId xmlns:a16="http://schemas.microsoft.com/office/drawing/2014/main" id="{BD8B5737-DB6B-434F-B8D8-2A5ACDE80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56" y="474800"/>
            <a:ext cx="3845128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diagramas de clases">
            <a:extLst>
              <a:ext uri="{FF2B5EF4-FFF2-40B4-BE49-F238E27FC236}">
                <a16:creationId xmlns:a16="http://schemas.microsoft.com/office/drawing/2014/main" id="{4974E051-1A22-4CD8-A9CD-2CD45906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65" y="474800"/>
            <a:ext cx="4711265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0D47206B-24DF-4998-A620-28A176BE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0487EE7-EC24-41EA-BA85-A4DD7CD75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9731C3-FE35-4001-9A55-AA63D8D70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9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45C4-067E-459B-9F67-38E8C301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4D318-2986-4FC4-848F-0C106F01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Objeto: es una estructura que incorpora datos y procedimientos que trabajan con estos datos.</a:t>
            </a:r>
          </a:p>
          <a:p>
            <a:r>
              <a:rPr lang="es-MX" dirty="0"/>
              <a:t>Estos objetos implementan la funcionalidad de un programa orientado a objeto.</a:t>
            </a:r>
          </a:p>
          <a:p>
            <a:r>
              <a:rPr lang="es-MX" dirty="0"/>
              <a:t>Clase: Pensemos de una clase como una estructura para el objeto.</a:t>
            </a:r>
          </a:p>
          <a:p>
            <a:r>
              <a:rPr lang="es-MX" dirty="0"/>
              <a:t>Una clase define la estructura y los métodos que el objeto tendrá en dicha clase.</a:t>
            </a:r>
          </a:p>
          <a:p>
            <a:r>
              <a:rPr lang="es-MX" dirty="0"/>
              <a:t>Identificación de Clases.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01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D966-948E-4E47-96B0-3AC5B4E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Identificación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9644E-95E2-487B-832E-CAC355A9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92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8F642-E36B-4762-879F-6683BD8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7FD0A-602A-47E8-B9EA-C19EBB4B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clase es el responsable de administrar Datos</a:t>
            </a:r>
          </a:p>
          <a:p>
            <a:r>
              <a:rPr lang="es-MX" dirty="0"/>
              <a:t>Atributos de la clase define la información.</a:t>
            </a:r>
          </a:p>
          <a:p>
            <a:r>
              <a:rPr lang="es-MX" dirty="0"/>
              <a:t>Cuando definimos la estructura nosotros podemos determinar que datos de la clase es responsable para su mantenimiento.</a:t>
            </a:r>
          </a:p>
          <a:p>
            <a:r>
              <a:rPr lang="es-MX" dirty="0"/>
              <a:t>Un diagrama de clases nos ayudan a visualizar los atributos, operaciones y relaciones de la clase.</a:t>
            </a:r>
          </a:p>
        </p:txBody>
      </p:sp>
    </p:spTree>
    <p:extLst>
      <p:ext uri="{BB962C8B-B14F-4D97-AF65-F5344CB8AC3E}">
        <p14:creationId xmlns:p14="http://schemas.microsoft.com/office/powerpoint/2010/main" val="101728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77C4-0A0D-4492-B402-54BF675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Asociaciones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1B332-E4EE-47E9-A206-8367ABED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una Clase refiere a otra o usa otra clase, esta forma una asociación.</a:t>
            </a:r>
          </a:p>
          <a:p>
            <a:r>
              <a:rPr lang="es-MX" dirty="0"/>
              <a:t>Hay una línea entre las dos clases y se agrega un indicador que nombra la asociación.</a:t>
            </a:r>
          </a:p>
          <a:p>
            <a:r>
              <a:rPr lang="es-MX" dirty="0"/>
              <a:t>Algunas tienen instancias simples , otras tienen muchas instancias de otras clases.</a:t>
            </a:r>
          </a:p>
          <a:p>
            <a:r>
              <a:rPr lang="es-MX" dirty="0"/>
              <a:t>Una situación podría también existir donde una instancia de la clase esta asociada con múltiples instancias de la misma clase</a:t>
            </a:r>
          </a:p>
        </p:txBody>
      </p:sp>
    </p:spTree>
    <p:extLst>
      <p:ext uri="{BB962C8B-B14F-4D97-AF65-F5344CB8AC3E}">
        <p14:creationId xmlns:p14="http://schemas.microsoft.com/office/powerpoint/2010/main" val="130771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4DCAE-70D6-487A-B20E-49E6C798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E58FF-3C0D-489E-AE0E-FD43C5B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administrador de la biblioteca del ITT, Desea Gestionar sus libros, ya que cuenta con diversas áreas de investigación, debido a la nueva infraestructura que están introduciendo, quiere administrar el tipo de préstamo a los estudiantes, de esta manera poder llevar un control de entregas y Adeudos.</a:t>
            </a:r>
          </a:p>
          <a:p>
            <a:endParaRPr lang="es-MX" dirty="0"/>
          </a:p>
          <a:p>
            <a:r>
              <a:rPr lang="es-MX" dirty="0"/>
              <a:t>Nota : El administrador también desea saber en que lugar están ubicado los libros para poder acomodarlos en su hora libre, y así no jugar LOL.</a:t>
            </a:r>
          </a:p>
        </p:txBody>
      </p:sp>
    </p:spTree>
    <p:extLst>
      <p:ext uri="{BB962C8B-B14F-4D97-AF65-F5344CB8AC3E}">
        <p14:creationId xmlns:p14="http://schemas.microsoft.com/office/powerpoint/2010/main" val="304508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4C1DE-F252-4DD0-94C5-DBA68CB9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Evaluativo =30%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5728A-9A07-4755-ADC0-392DF17F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pretende crear una aplicación para revisar los vuelos y determinar cual es el origen y destino de cada avión, Sin la necesidad de recurrir a un agente externo o humano. El sistema debe contar con una interfaz donde se exponga las características del avión marca, modelo, y los datos del viaje, tales como origen, destino, numero de vuelos,  además de saber la aerolínea para la cual asiste.</a:t>
            </a:r>
          </a:p>
          <a:p>
            <a:endParaRPr lang="es-MX" dirty="0"/>
          </a:p>
          <a:p>
            <a:r>
              <a:rPr lang="es-MX" dirty="0"/>
              <a:t>Crear Diagrama de Clase especificando sus relaciones y objetos, atributos, tipos de datos, y operaciones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13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52B42-F9F4-4D91-A8C9-02B5B955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80" y="2795250"/>
            <a:ext cx="4599432" cy="1609344"/>
          </a:xfrm>
        </p:spPr>
        <p:txBody>
          <a:bodyPr/>
          <a:lstStyle/>
          <a:p>
            <a:r>
              <a:rPr lang="es-MX" dirty="0"/>
              <a:t>Tema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2D4E6-98FC-41FB-B51E-A21640B8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489" y="2795250"/>
            <a:ext cx="4416552" cy="24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Introducción al Paradigma de la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86421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82432-732D-4C5A-8821-41EEFCF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4000"/>
              <a:t>¿Por qué Usamos POO?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856B51-13EF-4F24-8C95-FA06118CA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3013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67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23E7A-1DED-4CB1-9D1B-295EB021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3400"/>
              <a:t>Desventajas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98BE29-B5E4-469A-8E7E-C5E6D5A07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281513"/>
              </p:ext>
            </p:extLst>
          </p:nvPr>
        </p:nvGraphicFramePr>
        <p:xfrm>
          <a:off x="622300" y="639763"/>
          <a:ext cx="6880936" cy="601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2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F1312-2548-41EE-BEA5-B337BC0C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3700"/>
              <a:t>Resultados o Ventajas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0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1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DE8443-FCED-49F8-B5C6-8723FB979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2174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382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235A6-27C6-478E-AE15-0BDECFD0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POO?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EB2EF-FA13-4FF3-A000-D62EE5F0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objeto en el mundo real es una cosa. (Carros, Personas). </a:t>
            </a:r>
          </a:p>
          <a:p>
            <a:r>
              <a:rPr lang="es-MX" dirty="0"/>
              <a:t>Un objeto en programación puede representar algunas cosas en el mundo real, como un producto o cuenta bancaria o puede ser relacionado con algo abstracto.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81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94513-C776-4890-A716-228601A0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Características de POO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5F60D-AA1D-493C-A786-54F756FC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6B283B1-0319-4A21-8341-D6D6CC5B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95551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253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A614A-400C-4C52-8354-375CE34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/>
              <a:t>Elementos de POO</a:t>
            </a:r>
            <a:endParaRPr lang="es-MX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1F7B116-327C-4BC9-93D4-7804A7472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1447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72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C077A-E7BE-4536-87F6-FA6402ED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955E3-4AA0-4732-9BFB-417A84DD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Investigue que es UML </a:t>
            </a:r>
          </a:p>
          <a:p>
            <a:r>
              <a:rPr lang="es-MX" dirty="0"/>
              <a:t>Describa los Modelos mas Comunes de UML</a:t>
            </a:r>
          </a:p>
          <a:p>
            <a:r>
              <a:rPr lang="es-MX" dirty="0"/>
              <a:t>El presente trabajo se entregara con el siguiente configuración.</a:t>
            </a:r>
          </a:p>
          <a:p>
            <a:r>
              <a:rPr lang="es-MX" dirty="0"/>
              <a:t>T02-NombreCompleto.docx</a:t>
            </a:r>
          </a:p>
        </p:txBody>
      </p:sp>
    </p:spTree>
    <p:extLst>
      <p:ext uri="{BB962C8B-B14F-4D97-AF65-F5344CB8AC3E}">
        <p14:creationId xmlns:p14="http://schemas.microsoft.com/office/powerpoint/2010/main" val="162129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820</Words>
  <Application>Microsoft Office PowerPoint</Application>
  <PresentationFormat>Panorámica</PresentationFormat>
  <Paragraphs>88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Calibri</vt:lpstr>
      <vt:lpstr>Georgia</vt:lpstr>
      <vt:lpstr>Rockwell Extra Bold</vt:lpstr>
      <vt:lpstr>Trebuchet MS</vt:lpstr>
      <vt:lpstr>Wingdings</vt:lpstr>
      <vt:lpstr>Letras en madera</vt:lpstr>
      <vt:lpstr>Programación Orientada a Objetos</vt:lpstr>
      <vt:lpstr>Tema 1</vt:lpstr>
      <vt:lpstr>¿Por qué Usamos POO?</vt:lpstr>
      <vt:lpstr>Desventajas</vt:lpstr>
      <vt:lpstr>Resultados o Ventajas</vt:lpstr>
      <vt:lpstr>¿Qué es POO?</vt:lpstr>
      <vt:lpstr>Características de POO</vt:lpstr>
      <vt:lpstr>Elementos de POO</vt:lpstr>
      <vt:lpstr>Ejercicio 1</vt:lpstr>
      <vt:lpstr>Tema 2 Hablando un poco de UML</vt:lpstr>
      <vt:lpstr>Diagrama de Clases</vt:lpstr>
      <vt:lpstr>Diagrama de Clase</vt:lpstr>
      <vt:lpstr>Ejemplos de Identificación</vt:lpstr>
      <vt:lpstr>Diagrama de Clases</vt:lpstr>
      <vt:lpstr>Asociaciones</vt:lpstr>
      <vt:lpstr>Ejercicio 1</vt:lpstr>
      <vt:lpstr>Ejercicio Evaluativo =30%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Juan Manuel Hernández Martínez</dc:creator>
  <cp:lastModifiedBy>Juan Manuel Hernández Martínez</cp:lastModifiedBy>
  <cp:revision>12</cp:revision>
  <dcterms:created xsi:type="dcterms:W3CDTF">2018-09-06T13:51:01Z</dcterms:created>
  <dcterms:modified xsi:type="dcterms:W3CDTF">2018-09-13T18:57:20Z</dcterms:modified>
</cp:coreProperties>
</file>