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E18-28D3-5996-9E5C-9677816D7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42A10-64A0-2E7B-025E-D9D2A120F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082B-113E-9D3D-E563-2A02CF9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8E7A-CF4D-8B37-69D4-B5990F8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0C25-5F1C-EAE1-B82C-DD0A0104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1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EA7C-B57D-81C5-EA2B-36582076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5B26F-6831-8B73-A7DB-2CBBBBC20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65D1-D405-B759-5834-1A7E1DA0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3ABC-BA52-1990-FF67-A0827714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E003-471E-8230-CC60-A7CB0C4A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FD65C-12D4-D083-D70E-34504C5A2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21EDA-1AC8-C4B3-040D-E2B9680E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442D-6226-D7E6-B071-CD27913A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153D-81B2-7286-4CC1-098380B3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2064-9913-C773-F81C-759F47EE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5C9F-4281-CA25-A63E-4CF81144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15CA-2012-F515-50CA-42FBE04F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740AA-06AD-3E6B-60DF-3A960496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5BEC-1146-85CF-C764-A7CF6D8F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158FF-B5DA-1B76-C92C-12156288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2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01F8-D54A-F47C-2DC4-9C6DCEE7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57389-E10F-9F56-4EF1-6668E895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462B-2228-D7CF-5B4D-D391517A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C290-E7A2-DC0D-D919-C96F1F10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96E1-25A4-6D0C-6F82-7EEF316F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7AF0-64E2-E1FC-AD1E-CFA84E70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E214-049E-89E9-FDB8-B2551B735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41872-200B-C52B-1598-BCC2CCC20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29A67-90C9-85CE-CDC3-7A6A796E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594D-D544-8624-1D16-059F3E6B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7FC4-67BD-2227-79F2-F16FFE87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3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AB9B-1A1E-79C9-2375-74C44908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49A4-13CC-B1AB-F00D-8A26EBC07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5459-0171-33D4-2F6A-2E247DBD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BE109-CDEC-6D7A-A5EE-D4626232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FFEB0-4896-80D0-B550-6E96268B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E0C99-65ED-E905-3B0A-5DDA10E4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8F2FD-8096-6283-41F5-25217D0F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C1E3D-9555-5E54-04A6-DFA49ACE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8171-2423-A04C-F2B6-A006B1D3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860C1-61A6-8241-6557-F0A98F42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9C5FF-F760-7ABD-E4BC-C3ABBA72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AA2F2-0EB4-CCE7-845E-80EB515B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CDC26-CE48-A950-D25E-2F24613D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27AE7-A002-028B-5A74-316ABA29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BAFD-9040-33D0-60DA-45CDCF48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5700-162C-DCC5-C04E-7D392AE5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1AF47-C76B-E658-D3F5-18086D50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7442F-740B-13A1-B16C-9E0279F30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7B6C6-E538-33FE-6FBF-77C52625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3FB2-46BA-05B3-E912-272882EC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847D-42E2-E338-2A88-07216E8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4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F59E-8D87-E6C1-B67B-95BAE8E6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78381-F598-E221-15D4-6D0763EC5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99460-9952-E0E6-DF87-95855C3B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4E58-9090-2578-8D81-E2945063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B90EF-254B-1376-152E-86042367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779CC-F4B7-651D-59BF-EC28B6A2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9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7EAEF-2C34-A97E-D201-CFAB5037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38C0-EF96-A545-BE9D-3DE6A208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C2A0-A11A-6D0C-084E-9C97127C5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9A59-CD1E-4C6B-BA72-D5AC0CF8517C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6236-41C6-AC22-986A-F7465FB1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2289-0BFE-574F-20FB-C8CD39162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942E-F19B-40DD-9220-64DF12E0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3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56783-75E7-B14F-2EDD-A9F321EA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018" y="0"/>
            <a:ext cx="12231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85C8-0EAA-13EE-8A56-7D089C35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521F8-C9A1-EB28-2D8A-414B2F87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42" y="4798"/>
            <a:ext cx="12200542" cy="68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5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23DF6-4664-54CB-8DE2-2709038F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8846" cy="684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2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B3625-9A89-AB14-5706-BF977464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85" y="0"/>
            <a:ext cx="12221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5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EC334-D9F9-7FE8-C387-93035703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28600"/>
            <a:ext cx="113347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7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F4ED0F-4683-6F68-5FB7-F1F5A4ED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14" y="0"/>
            <a:ext cx="1223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8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E5DC7-5814-FB75-D951-514E5C45E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6B6222-1776-8BE3-3BE7-1A308E92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41" y="0"/>
            <a:ext cx="12264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9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28DF-D84D-B77D-C4D8-7DE74E0F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51446-EBA0-3E3B-1F30-DFE50345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7055D-2126-3CD4-1A2E-72FA69DD7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E3053-169A-CC1D-2138-77B5F69C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45"/>
            <a:ext cx="1219200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6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365DF-716F-1EFC-30C4-092A2F8FA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380C6-E6AE-5B79-8B96-F83BB278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1"/>
            <a:ext cx="12192000" cy="68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Diya Dibyanshi</dc:creator>
  <cp:lastModifiedBy>Diya Dibyanshi</cp:lastModifiedBy>
  <cp:revision>1</cp:revision>
  <dcterms:created xsi:type="dcterms:W3CDTF">2025-03-27T05:32:36Z</dcterms:created>
  <dcterms:modified xsi:type="dcterms:W3CDTF">2025-03-27T05:34:53Z</dcterms:modified>
</cp:coreProperties>
</file>