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9F8720-177F-455B-B23B-A3059AD4BF4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B91B39D-C8E7-4CE0-9F65-18ED356B2066}">
      <dgm:prSet/>
      <dgm:spPr/>
      <dgm:t>
        <a:bodyPr/>
        <a:lstStyle/>
        <a:p>
          <a:r>
            <a:rPr lang="en-US"/>
            <a:t>The company lacks clear insights into sales performance across products and regions.</a:t>
          </a:r>
        </a:p>
      </dgm:t>
    </dgm:pt>
    <dgm:pt modelId="{20EF9E2F-6117-4193-AE4A-4AD401A80DB2}" type="parTrans" cxnId="{A585EE76-B4DE-4D16-B808-A16FFDC6679A}">
      <dgm:prSet/>
      <dgm:spPr/>
      <dgm:t>
        <a:bodyPr/>
        <a:lstStyle/>
        <a:p>
          <a:endParaRPr lang="en-US"/>
        </a:p>
      </dgm:t>
    </dgm:pt>
    <dgm:pt modelId="{0218B2B3-2D91-4BDF-A124-80D36BFE4299}" type="sibTrans" cxnId="{A585EE76-B4DE-4D16-B808-A16FFDC6679A}">
      <dgm:prSet/>
      <dgm:spPr/>
      <dgm:t>
        <a:bodyPr/>
        <a:lstStyle/>
        <a:p>
          <a:endParaRPr lang="en-US"/>
        </a:p>
      </dgm:t>
    </dgm:pt>
    <dgm:pt modelId="{FBA45B16-2AB2-4040-8DE7-8161D4535095}">
      <dgm:prSet/>
      <dgm:spPr/>
      <dgm:t>
        <a:bodyPr/>
        <a:lstStyle/>
        <a:p>
          <a:r>
            <a:rPr lang="en-US"/>
            <a:t>Difficulties identifying profitable segments and operational inefficiencies.</a:t>
          </a:r>
        </a:p>
      </dgm:t>
    </dgm:pt>
    <dgm:pt modelId="{B3613E94-F404-419F-BED0-F84C48C37FF4}" type="parTrans" cxnId="{CD796C01-0642-44CD-9960-1443814D1105}">
      <dgm:prSet/>
      <dgm:spPr/>
      <dgm:t>
        <a:bodyPr/>
        <a:lstStyle/>
        <a:p>
          <a:endParaRPr lang="en-US"/>
        </a:p>
      </dgm:t>
    </dgm:pt>
    <dgm:pt modelId="{C7B28F5D-FD84-449D-ACED-CA8F441ED0E7}" type="sibTrans" cxnId="{CD796C01-0642-44CD-9960-1443814D1105}">
      <dgm:prSet/>
      <dgm:spPr/>
      <dgm:t>
        <a:bodyPr/>
        <a:lstStyle/>
        <a:p>
          <a:endParaRPr lang="en-US"/>
        </a:p>
      </dgm:t>
    </dgm:pt>
    <dgm:pt modelId="{3B2975F5-ABED-4B3A-A44D-2A29DE3C8BFA}">
      <dgm:prSet/>
      <dgm:spPr/>
      <dgm:t>
        <a:bodyPr/>
        <a:lstStyle/>
        <a:p>
          <a:r>
            <a:rPr lang="en-US"/>
            <a:t>Need for data-driven decision making to enhance sales strategy.</a:t>
          </a:r>
        </a:p>
      </dgm:t>
    </dgm:pt>
    <dgm:pt modelId="{CE06622A-EF87-401B-97F8-042EBAE5402E}" type="parTrans" cxnId="{92376AD8-9756-487B-893C-1276C493C397}">
      <dgm:prSet/>
      <dgm:spPr/>
      <dgm:t>
        <a:bodyPr/>
        <a:lstStyle/>
        <a:p>
          <a:endParaRPr lang="en-US"/>
        </a:p>
      </dgm:t>
    </dgm:pt>
    <dgm:pt modelId="{85CEBD4C-0EE9-453A-BBA0-268F66D5D21E}" type="sibTrans" cxnId="{92376AD8-9756-487B-893C-1276C493C397}">
      <dgm:prSet/>
      <dgm:spPr/>
      <dgm:t>
        <a:bodyPr/>
        <a:lstStyle/>
        <a:p>
          <a:endParaRPr lang="en-US"/>
        </a:p>
      </dgm:t>
    </dgm:pt>
    <dgm:pt modelId="{A9E49AA5-1A7A-4F30-BE75-C10CE78D7D56}" type="pres">
      <dgm:prSet presAssocID="{AE9F8720-177F-455B-B23B-A3059AD4BF49}" presName="root" presStyleCnt="0">
        <dgm:presLayoutVars>
          <dgm:dir/>
          <dgm:resizeHandles val="exact"/>
        </dgm:presLayoutVars>
      </dgm:prSet>
      <dgm:spPr/>
    </dgm:pt>
    <dgm:pt modelId="{EFC5A692-A78F-4CBC-B1D4-F0C3B320A8BA}" type="pres">
      <dgm:prSet presAssocID="{6B91B39D-C8E7-4CE0-9F65-18ED356B2066}" presName="compNode" presStyleCnt="0"/>
      <dgm:spPr/>
    </dgm:pt>
    <dgm:pt modelId="{E306B128-60E7-4011-B3A4-C152F07E6D30}" type="pres">
      <dgm:prSet presAssocID="{6B91B39D-C8E7-4CE0-9F65-18ED356B206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37DC2416-63D1-405D-BC93-2510C8041FD6}" type="pres">
      <dgm:prSet presAssocID="{6B91B39D-C8E7-4CE0-9F65-18ED356B2066}" presName="spaceRect" presStyleCnt="0"/>
      <dgm:spPr/>
    </dgm:pt>
    <dgm:pt modelId="{940E75AE-3F78-42A4-9C56-3678F1785A73}" type="pres">
      <dgm:prSet presAssocID="{6B91B39D-C8E7-4CE0-9F65-18ED356B2066}" presName="textRect" presStyleLbl="revTx" presStyleIdx="0" presStyleCnt="3">
        <dgm:presLayoutVars>
          <dgm:chMax val="1"/>
          <dgm:chPref val="1"/>
        </dgm:presLayoutVars>
      </dgm:prSet>
      <dgm:spPr/>
    </dgm:pt>
    <dgm:pt modelId="{6FAA28FB-9239-4256-A049-F0718D2C8016}" type="pres">
      <dgm:prSet presAssocID="{0218B2B3-2D91-4BDF-A124-80D36BFE4299}" presName="sibTrans" presStyleCnt="0"/>
      <dgm:spPr/>
    </dgm:pt>
    <dgm:pt modelId="{82F66615-544A-4B82-A56D-23355BE9623D}" type="pres">
      <dgm:prSet presAssocID="{FBA45B16-2AB2-4040-8DE7-8161D4535095}" presName="compNode" presStyleCnt="0"/>
      <dgm:spPr/>
    </dgm:pt>
    <dgm:pt modelId="{D5E17CAE-AAC6-4E7A-9F75-6C1736AFF8A1}" type="pres">
      <dgm:prSet presAssocID="{FBA45B16-2AB2-4040-8DE7-8161D453509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49182F8C-7589-41C2-BC6D-B2116C833106}" type="pres">
      <dgm:prSet presAssocID="{FBA45B16-2AB2-4040-8DE7-8161D4535095}" presName="spaceRect" presStyleCnt="0"/>
      <dgm:spPr/>
    </dgm:pt>
    <dgm:pt modelId="{12EA0110-E639-4D20-A52E-7A32FA548739}" type="pres">
      <dgm:prSet presAssocID="{FBA45B16-2AB2-4040-8DE7-8161D4535095}" presName="textRect" presStyleLbl="revTx" presStyleIdx="1" presStyleCnt="3">
        <dgm:presLayoutVars>
          <dgm:chMax val="1"/>
          <dgm:chPref val="1"/>
        </dgm:presLayoutVars>
      </dgm:prSet>
      <dgm:spPr/>
    </dgm:pt>
    <dgm:pt modelId="{5B7F841F-7654-4E8E-86C2-B50B0312768E}" type="pres">
      <dgm:prSet presAssocID="{C7B28F5D-FD84-449D-ACED-CA8F441ED0E7}" presName="sibTrans" presStyleCnt="0"/>
      <dgm:spPr/>
    </dgm:pt>
    <dgm:pt modelId="{3D7488FF-C374-466A-A7AC-47CA46921E89}" type="pres">
      <dgm:prSet presAssocID="{3B2975F5-ABED-4B3A-A44D-2A29DE3C8BFA}" presName="compNode" presStyleCnt="0"/>
      <dgm:spPr/>
    </dgm:pt>
    <dgm:pt modelId="{6F89E692-9081-4B8A-82D9-7A21153D993C}" type="pres">
      <dgm:prSet presAssocID="{3B2975F5-ABED-4B3A-A44D-2A29DE3C8BF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454609E-39DC-4B15-8C2F-F22E5F801F20}" type="pres">
      <dgm:prSet presAssocID="{3B2975F5-ABED-4B3A-A44D-2A29DE3C8BFA}" presName="spaceRect" presStyleCnt="0"/>
      <dgm:spPr/>
    </dgm:pt>
    <dgm:pt modelId="{CB618CEE-DFAA-4304-B70E-593640CD8792}" type="pres">
      <dgm:prSet presAssocID="{3B2975F5-ABED-4B3A-A44D-2A29DE3C8BF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D796C01-0642-44CD-9960-1443814D1105}" srcId="{AE9F8720-177F-455B-B23B-A3059AD4BF49}" destId="{FBA45B16-2AB2-4040-8DE7-8161D4535095}" srcOrd="1" destOrd="0" parTransId="{B3613E94-F404-419F-BED0-F84C48C37FF4}" sibTransId="{C7B28F5D-FD84-449D-ACED-CA8F441ED0E7}"/>
    <dgm:cxn modelId="{C1855909-30A9-4240-BF8D-11E1124319A7}" type="presOf" srcId="{3B2975F5-ABED-4B3A-A44D-2A29DE3C8BFA}" destId="{CB618CEE-DFAA-4304-B70E-593640CD8792}" srcOrd="0" destOrd="0" presId="urn:microsoft.com/office/officeart/2018/2/layout/IconLabelList"/>
    <dgm:cxn modelId="{D33AB722-9259-4E5D-8363-C15B656C4776}" type="presOf" srcId="{AE9F8720-177F-455B-B23B-A3059AD4BF49}" destId="{A9E49AA5-1A7A-4F30-BE75-C10CE78D7D56}" srcOrd="0" destOrd="0" presId="urn:microsoft.com/office/officeart/2018/2/layout/IconLabelList"/>
    <dgm:cxn modelId="{A585EE76-B4DE-4D16-B808-A16FFDC6679A}" srcId="{AE9F8720-177F-455B-B23B-A3059AD4BF49}" destId="{6B91B39D-C8E7-4CE0-9F65-18ED356B2066}" srcOrd="0" destOrd="0" parTransId="{20EF9E2F-6117-4193-AE4A-4AD401A80DB2}" sibTransId="{0218B2B3-2D91-4BDF-A124-80D36BFE4299}"/>
    <dgm:cxn modelId="{48C45E83-C441-4D4F-92E8-1559200D4744}" type="presOf" srcId="{6B91B39D-C8E7-4CE0-9F65-18ED356B2066}" destId="{940E75AE-3F78-42A4-9C56-3678F1785A73}" srcOrd="0" destOrd="0" presId="urn:microsoft.com/office/officeart/2018/2/layout/IconLabelList"/>
    <dgm:cxn modelId="{6B8FC38B-EF8B-4C22-A042-958E19F0D39B}" type="presOf" srcId="{FBA45B16-2AB2-4040-8DE7-8161D4535095}" destId="{12EA0110-E639-4D20-A52E-7A32FA548739}" srcOrd="0" destOrd="0" presId="urn:microsoft.com/office/officeart/2018/2/layout/IconLabelList"/>
    <dgm:cxn modelId="{92376AD8-9756-487B-893C-1276C493C397}" srcId="{AE9F8720-177F-455B-B23B-A3059AD4BF49}" destId="{3B2975F5-ABED-4B3A-A44D-2A29DE3C8BFA}" srcOrd="2" destOrd="0" parTransId="{CE06622A-EF87-401B-97F8-042EBAE5402E}" sibTransId="{85CEBD4C-0EE9-453A-BBA0-268F66D5D21E}"/>
    <dgm:cxn modelId="{F16E93E3-0A79-4064-BE9F-B06B06C95A6A}" type="presParOf" srcId="{A9E49AA5-1A7A-4F30-BE75-C10CE78D7D56}" destId="{EFC5A692-A78F-4CBC-B1D4-F0C3B320A8BA}" srcOrd="0" destOrd="0" presId="urn:microsoft.com/office/officeart/2018/2/layout/IconLabelList"/>
    <dgm:cxn modelId="{4D7714A6-D66A-470B-B492-15D6274C0D79}" type="presParOf" srcId="{EFC5A692-A78F-4CBC-B1D4-F0C3B320A8BA}" destId="{E306B128-60E7-4011-B3A4-C152F07E6D30}" srcOrd="0" destOrd="0" presId="urn:microsoft.com/office/officeart/2018/2/layout/IconLabelList"/>
    <dgm:cxn modelId="{C5489B54-E910-4D69-A231-33F625F02F0F}" type="presParOf" srcId="{EFC5A692-A78F-4CBC-B1D4-F0C3B320A8BA}" destId="{37DC2416-63D1-405D-BC93-2510C8041FD6}" srcOrd="1" destOrd="0" presId="urn:microsoft.com/office/officeart/2018/2/layout/IconLabelList"/>
    <dgm:cxn modelId="{4647B3A8-1BF0-48D7-A9C7-26F371BC31A5}" type="presParOf" srcId="{EFC5A692-A78F-4CBC-B1D4-F0C3B320A8BA}" destId="{940E75AE-3F78-42A4-9C56-3678F1785A73}" srcOrd="2" destOrd="0" presId="urn:microsoft.com/office/officeart/2018/2/layout/IconLabelList"/>
    <dgm:cxn modelId="{4FD38944-B7FE-471D-AA92-0488F0B88C53}" type="presParOf" srcId="{A9E49AA5-1A7A-4F30-BE75-C10CE78D7D56}" destId="{6FAA28FB-9239-4256-A049-F0718D2C8016}" srcOrd="1" destOrd="0" presId="urn:microsoft.com/office/officeart/2018/2/layout/IconLabelList"/>
    <dgm:cxn modelId="{50572A19-ABE1-4CBA-A35C-68FB6BDDE04F}" type="presParOf" srcId="{A9E49AA5-1A7A-4F30-BE75-C10CE78D7D56}" destId="{82F66615-544A-4B82-A56D-23355BE9623D}" srcOrd="2" destOrd="0" presId="urn:microsoft.com/office/officeart/2018/2/layout/IconLabelList"/>
    <dgm:cxn modelId="{EC0196B9-B7D3-41B9-BFE0-56BF921962C5}" type="presParOf" srcId="{82F66615-544A-4B82-A56D-23355BE9623D}" destId="{D5E17CAE-AAC6-4E7A-9F75-6C1736AFF8A1}" srcOrd="0" destOrd="0" presId="urn:microsoft.com/office/officeart/2018/2/layout/IconLabelList"/>
    <dgm:cxn modelId="{C401ADF5-F4C4-40B0-AF6B-44C9D891DBF4}" type="presParOf" srcId="{82F66615-544A-4B82-A56D-23355BE9623D}" destId="{49182F8C-7589-41C2-BC6D-B2116C833106}" srcOrd="1" destOrd="0" presId="urn:microsoft.com/office/officeart/2018/2/layout/IconLabelList"/>
    <dgm:cxn modelId="{E723D33A-0047-4D20-BE13-C5564A2142E4}" type="presParOf" srcId="{82F66615-544A-4B82-A56D-23355BE9623D}" destId="{12EA0110-E639-4D20-A52E-7A32FA548739}" srcOrd="2" destOrd="0" presId="urn:microsoft.com/office/officeart/2018/2/layout/IconLabelList"/>
    <dgm:cxn modelId="{8CA649D5-2E4D-4CAC-A558-BD6D74BBA417}" type="presParOf" srcId="{A9E49AA5-1A7A-4F30-BE75-C10CE78D7D56}" destId="{5B7F841F-7654-4E8E-86C2-B50B0312768E}" srcOrd="3" destOrd="0" presId="urn:microsoft.com/office/officeart/2018/2/layout/IconLabelList"/>
    <dgm:cxn modelId="{873213EE-53AE-4ED6-8C76-31BEDD79221F}" type="presParOf" srcId="{A9E49AA5-1A7A-4F30-BE75-C10CE78D7D56}" destId="{3D7488FF-C374-466A-A7AC-47CA46921E89}" srcOrd="4" destOrd="0" presId="urn:microsoft.com/office/officeart/2018/2/layout/IconLabelList"/>
    <dgm:cxn modelId="{851AAD0D-3D39-4A08-BB0C-F1D16874B154}" type="presParOf" srcId="{3D7488FF-C374-466A-A7AC-47CA46921E89}" destId="{6F89E692-9081-4B8A-82D9-7A21153D993C}" srcOrd="0" destOrd="0" presId="urn:microsoft.com/office/officeart/2018/2/layout/IconLabelList"/>
    <dgm:cxn modelId="{88EEA2EB-BC8F-4660-A02C-B8218762809C}" type="presParOf" srcId="{3D7488FF-C374-466A-A7AC-47CA46921E89}" destId="{9454609E-39DC-4B15-8C2F-F22E5F801F20}" srcOrd="1" destOrd="0" presId="urn:microsoft.com/office/officeart/2018/2/layout/IconLabelList"/>
    <dgm:cxn modelId="{0435C1A7-055B-45A8-A4A6-A61A6544522E}" type="presParOf" srcId="{3D7488FF-C374-466A-A7AC-47CA46921E89}" destId="{CB618CEE-DFAA-4304-B70E-593640CD879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B1D3D9-0CBD-4A69-803D-279432491EE3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DD88D2-3EAC-454A-91C1-8289405AFFC4}">
      <dgm:prSet/>
      <dgm:spPr/>
      <dgm:t>
        <a:bodyPr/>
        <a:lstStyle/>
        <a:p>
          <a:r>
            <a:rPr lang="en-US"/>
            <a:t>Identify high and low performing markets, products, and segments.</a:t>
          </a:r>
        </a:p>
      </dgm:t>
    </dgm:pt>
    <dgm:pt modelId="{5FA3D7AF-0C26-46A7-838F-7F7E27178EA8}" type="parTrans" cxnId="{8D42FF67-B690-42CF-814E-26693B0FD2E8}">
      <dgm:prSet/>
      <dgm:spPr/>
      <dgm:t>
        <a:bodyPr/>
        <a:lstStyle/>
        <a:p>
          <a:endParaRPr lang="en-US"/>
        </a:p>
      </dgm:t>
    </dgm:pt>
    <dgm:pt modelId="{03F4669B-4E13-42A3-96FA-871D3890E05E}" type="sibTrans" cxnId="{8D42FF67-B690-42CF-814E-26693B0FD2E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A7CE22F-04EE-4A8A-A893-E7AE7AA66FAD}">
      <dgm:prSet/>
      <dgm:spPr/>
      <dgm:t>
        <a:bodyPr/>
        <a:lstStyle/>
        <a:p>
          <a:r>
            <a:rPr lang="en-US"/>
            <a:t>Improve decision-making based on profit and sales trends.</a:t>
          </a:r>
        </a:p>
      </dgm:t>
    </dgm:pt>
    <dgm:pt modelId="{9962A616-047F-4CC3-928A-37427FF0FBEB}" type="parTrans" cxnId="{8CDF866F-730F-4DED-BAAF-8BC1CD4EB2A0}">
      <dgm:prSet/>
      <dgm:spPr/>
      <dgm:t>
        <a:bodyPr/>
        <a:lstStyle/>
        <a:p>
          <a:endParaRPr lang="en-US"/>
        </a:p>
      </dgm:t>
    </dgm:pt>
    <dgm:pt modelId="{541736FF-2421-4752-A112-2638F146751F}" type="sibTrans" cxnId="{8CDF866F-730F-4DED-BAAF-8BC1CD4EB2A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EFA353E9-3C24-48BC-B633-8722BD8AAB00}">
      <dgm:prSet/>
      <dgm:spPr/>
      <dgm:t>
        <a:bodyPr/>
        <a:lstStyle/>
        <a:p>
          <a:r>
            <a:rPr lang="en-US"/>
            <a:t>Enhance operational efficiency and customer satisfaction.</a:t>
          </a:r>
        </a:p>
      </dgm:t>
    </dgm:pt>
    <dgm:pt modelId="{24B0F203-00F6-4AB7-93DA-C8B3C6ED7D7C}" type="parTrans" cxnId="{10AF99D4-D639-4F0F-BD5B-6860F429017A}">
      <dgm:prSet/>
      <dgm:spPr/>
      <dgm:t>
        <a:bodyPr/>
        <a:lstStyle/>
        <a:p>
          <a:endParaRPr lang="en-US"/>
        </a:p>
      </dgm:t>
    </dgm:pt>
    <dgm:pt modelId="{59929C9E-CB17-4628-904A-7F9ADD753EB5}" type="sibTrans" cxnId="{10AF99D4-D639-4F0F-BD5B-6860F429017A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B1B5B37-BB62-4AEC-AACE-10811D48539C}" type="pres">
      <dgm:prSet presAssocID="{40B1D3D9-0CBD-4A69-803D-279432491EE3}" presName="Name0" presStyleCnt="0">
        <dgm:presLayoutVars>
          <dgm:animLvl val="lvl"/>
          <dgm:resizeHandles val="exact"/>
        </dgm:presLayoutVars>
      </dgm:prSet>
      <dgm:spPr/>
    </dgm:pt>
    <dgm:pt modelId="{865B4F24-EB99-406B-B879-BB2A275C974C}" type="pres">
      <dgm:prSet presAssocID="{BADD88D2-3EAC-454A-91C1-8289405AFFC4}" presName="compositeNode" presStyleCnt="0">
        <dgm:presLayoutVars>
          <dgm:bulletEnabled val="1"/>
        </dgm:presLayoutVars>
      </dgm:prSet>
      <dgm:spPr/>
    </dgm:pt>
    <dgm:pt modelId="{48AF0565-9443-4D00-94F0-87CA21166CD4}" type="pres">
      <dgm:prSet presAssocID="{BADD88D2-3EAC-454A-91C1-8289405AFFC4}" presName="bgRect" presStyleLbl="alignNode1" presStyleIdx="0" presStyleCnt="3"/>
      <dgm:spPr/>
    </dgm:pt>
    <dgm:pt modelId="{934579AB-B4B0-406A-9F1F-93F145FF030C}" type="pres">
      <dgm:prSet presAssocID="{03F4669B-4E13-42A3-96FA-871D3890E05E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AA389E7D-4C78-4A20-8547-D851361B948C}" type="pres">
      <dgm:prSet presAssocID="{BADD88D2-3EAC-454A-91C1-8289405AFFC4}" presName="nodeRect" presStyleLbl="alignNode1" presStyleIdx="0" presStyleCnt="3">
        <dgm:presLayoutVars>
          <dgm:bulletEnabled val="1"/>
        </dgm:presLayoutVars>
      </dgm:prSet>
      <dgm:spPr/>
    </dgm:pt>
    <dgm:pt modelId="{8CEF9B8B-397B-430F-BFF6-2DC5B0B5FF5C}" type="pres">
      <dgm:prSet presAssocID="{03F4669B-4E13-42A3-96FA-871D3890E05E}" presName="sibTrans" presStyleCnt="0"/>
      <dgm:spPr/>
    </dgm:pt>
    <dgm:pt modelId="{0FDBBFE6-3484-467D-BBD2-DFF4D8ED79A2}" type="pres">
      <dgm:prSet presAssocID="{3A7CE22F-04EE-4A8A-A893-E7AE7AA66FAD}" presName="compositeNode" presStyleCnt="0">
        <dgm:presLayoutVars>
          <dgm:bulletEnabled val="1"/>
        </dgm:presLayoutVars>
      </dgm:prSet>
      <dgm:spPr/>
    </dgm:pt>
    <dgm:pt modelId="{BB5DA324-C2A1-4837-941F-FF4917DA1C99}" type="pres">
      <dgm:prSet presAssocID="{3A7CE22F-04EE-4A8A-A893-E7AE7AA66FAD}" presName="bgRect" presStyleLbl="alignNode1" presStyleIdx="1" presStyleCnt="3"/>
      <dgm:spPr/>
    </dgm:pt>
    <dgm:pt modelId="{30AB708D-ACA2-42CA-A958-334AC907B591}" type="pres">
      <dgm:prSet presAssocID="{541736FF-2421-4752-A112-2638F146751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1DD89FDF-48C8-4990-93B2-5389F1A1684C}" type="pres">
      <dgm:prSet presAssocID="{3A7CE22F-04EE-4A8A-A893-E7AE7AA66FAD}" presName="nodeRect" presStyleLbl="alignNode1" presStyleIdx="1" presStyleCnt="3">
        <dgm:presLayoutVars>
          <dgm:bulletEnabled val="1"/>
        </dgm:presLayoutVars>
      </dgm:prSet>
      <dgm:spPr/>
    </dgm:pt>
    <dgm:pt modelId="{33BBCC7E-8E75-4779-A267-6C6D0947C5F7}" type="pres">
      <dgm:prSet presAssocID="{541736FF-2421-4752-A112-2638F146751F}" presName="sibTrans" presStyleCnt="0"/>
      <dgm:spPr/>
    </dgm:pt>
    <dgm:pt modelId="{50935E57-3A5A-4DA0-A973-D4FEE74F6BAA}" type="pres">
      <dgm:prSet presAssocID="{EFA353E9-3C24-48BC-B633-8722BD8AAB00}" presName="compositeNode" presStyleCnt="0">
        <dgm:presLayoutVars>
          <dgm:bulletEnabled val="1"/>
        </dgm:presLayoutVars>
      </dgm:prSet>
      <dgm:spPr/>
    </dgm:pt>
    <dgm:pt modelId="{5928C93E-B71E-4135-946F-26A4C4143F87}" type="pres">
      <dgm:prSet presAssocID="{EFA353E9-3C24-48BC-B633-8722BD8AAB00}" presName="bgRect" presStyleLbl="alignNode1" presStyleIdx="2" presStyleCnt="3"/>
      <dgm:spPr/>
    </dgm:pt>
    <dgm:pt modelId="{B3B54214-A616-4C70-8D3D-948159886ACB}" type="pres">
      <dgm:prSet presAssocID="{59929C9E-CB17-4628-904A-7F9ADD753EB5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7B21C43-A193-4144-8AB0-B12106F69041}" type="pres">
      <dgm:prSet presAssocID="{EFA353E9-3C24-48BC-B633-8722BD8AAB00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ACAFFE07-A798-430E-9357-088B6F0A3C1C}" type="presOf" srcId="{03F4669B-4E13-42A3-96FA-871D3890E05E}" destId="{934579AB-B4B0-406A-9F1F-93F145FF030C}" srcOrd="0" destOrd="0" presId="urn:microsoft.com/office/officeart/2016/7/layout/LinearBlockProcessNumbered"/>
    <dgm:cxn modelId="{6071D209-3F64-4CFB-83EC-44D02667318A}" type="presOf" srcId="{40B1D3D9-0CBD-4A69-803D-279432491EE3}" destId="{2B1B5B37-BB62-4AEC-AACE-10811D48539C}" srcOrd="0" destOrd="0" presId="urn:microsoft.com/office/officeart/2016/7/layout/LinearBlockProcessNumbered"/>
    <dgm:cxn modelId="{83414C3F-DA2D-41ED-92E4-6318D2D6D941}" type="presOf" srcId="{EFA353E9-3C24-48BC-B633-8722BD8AAB00}" destId="{5928C93E-B71E-4135-946F-26A4C4143F87}" srcOrd="0" destOrd="0" presId="urn:microsoft.com/office/officeart/2016/7/layout/LinearBlockProcessNumbered"/>
    <dgm:cxn modelId="{8D42FF67-B690-42CF-814E-26693B0FD2E8}" srcId="{40B1D3D9-0CBD-4A69-803D-279432491EE3}" destId="{BADD88D2-3EAC-454A-91C1-8289405AFFC4}" srcOrd="0" destOrd="0" parTransId="{5FA3D7AF-0C26-46A7-838F-7F7E27178EA8}" sibTransId="{03F4669B-4E13-42A3-96FA-871D3890E05E}"/>
    <dgm:cxn modelId="{8CDF866F-730F-4DED-BAAF-8BC1CD4EB2A0}" srcId="{40B1D3D9-0CBD-4A69-803D-279432491EE3}" destId="{3A7CE22F-04EE-4A8A-A893-E7AE7AA66FAD}" srcOrd="1" destOrd="0" parTransId="{9962A616-047F-4CC3-928A-37427FF0FBEB}" sibTransId="{541736FF-2421-4752-A112-2638F146751F}"/>
    <dgm:cxn modelId="{04C55371-9055-4C78-A652-06442A5A2E06}" type="presOf" srcId="{BADD88D2-3EAC-454A-91C1-8289405AFFC4}" destId="{AA389E7D-4C78-4A20-8547-D851361B948C}" srcOrd="1" destOrd="0" presId="urn:microsoft.com/office/officeart/2016/7/layout/LinearBlockProcessNumbered"/>
    <dgm:cxn modelId="{48175ED1-544C-4112-9029-9EA8118CFBE9}" type="presOf" srcId="{BADD88D2-3EAC-454A-91C1-8289405AFFC4}" destId="{48AF0565-9443-4D00-94F0-87CA21166CD4}" srcOrd="0" destOrd="0" presId="urn:microsoft.com/office/officeart/2016/7/layout/LinearBlockProcessNumbered"/>
    <dgm:cxn modelId="{10AF99D4-D639-4F0F-BD5B-6860F429017A}" srcId="{40B1D3D9-0CBD-4A69-803D-279432491EE3}" destId="{EFA353E9-3C24-48BC-B633-8722BD8AAB00}" srcOrd="2" destOrd="0" parTransId="{24B0F203-00F6-4AB7-93DA-C8B3C6ED7D7C}" sibTransId="{59929C9E-CB17-4628-904A-7F9ADD753EB5}"/>
    <dgm:cxn modelId="{B5620DE3-911E-4942-846E-FB44E17DAA77}" type="presOf" srcId="{59929C9E-CB17-4628-904A-7F9ADD753EB5}" destId="{B3B54214-A616-4C70-8D3D-948159886ACB}" srcOrd="0" destOrd="0" presId="urn:microsoft.com/office/officeart/2016/7/layout/LinearBlockProcessNumbered"/>
    <dgm:cxn modelId="{CEFE50EA-96BA-4EDE-B165-5B7FCF849BE1}" type="presOf" srcId="{3A7CE22F-04EE-4A8A-A893-E7AE7AA66FAD}" destId="{BB5DA324-C2A1-4837-941F-FF4917DA1C99}" srcOrd="0" destOrd="0" presId="urn:microsoft.com/office/officeart/2016/7/layout/LinearBlockProcessNumbered"/>
    <dgm:cxn modelId="{265AFEEC-8321-4FBE-875F-CBAD07A9E2EB}" type="presOf" srcId="{EFA353E9-3C24-48BC-B633-8722BD8AAB00}" destId="{C7B21C43-A193-4144-8AB0-B12106F69041}" srcOrd="1" destOrd="0" presId="urn:microsoft.com/office/officeart/2016/7/layout/LinearBlockProcessNumbered"/>
    <dgm:cxn modelId="{9BC34AF6-C13A-4D9B-A1EB-2EA86E76FE22}" type="presOf" srcId="{541736FF-2421-4752-A112-2638F146751F}" destId="{30AB708D-ACA2-42CA-A958-334AC907B591}" srcOrd="0" destOrd="0" presId="urn:microsoft.com/office/officeart/2016/7/layout/LinearBlockProcessNumbered"/>
    <dgm:cxn modelId="{749A5DFA-2C45-46EB-A629-81CCE7477F69}" type="presOf" srcId="{3A7CE22F-04EE-4A8A-A893-E7AE7AA66FAD}" destId="{1DD89FDF-48C8-4990-93B2-5389F1A1684C}" srcOrd="1" destOrd="0" presId="urn:microsoft.com/office/officeart/2016/7/layout/LinearBlockProcessNumbered"/>
    <dgm:cxn modelId="{B53C9FBB-9473-4B92-8114-96D3990EC29C}" type="presParOf" srcId="{2B1B5B37-BB62-4AEC-AACE-10811D48539C}" destId="{865B4F24-EB99-406B-B879-BB2A275C974C}" srcOrd="0" destOrd="0" presId="urn:microsoft.com/office/officeart/2016/7/layout/LinearBlockProcessNumbered"/>
    <dgm:cxn modelId="{2A1327A3-891F-4295-AB8A-4DB01E0142B1}" type="presParOf" srcId="{865B4F24-EB99-406B-B879-BB2A275C974C}" destId="{48AF0565-9443-4D00-94F0-87CA21166CD4}" srcOrd="0" destOrd="0" presId="urn:microsoft.com/office/officeart/2016/7/layout/LinearBlockProcessNumbered"/>
    <dgm:cxn modelId="{92E124CF-C041-43BE-B3E5-A96106EE818D}" type="presParOf" srcId="{865B4F24-EB99-406B-B879-BB2A275C974C}" destId="{934579AB-B4B0-406A-9F1F-93F145FF030C}" srcOrd="1" destOrd="0" presId="urn:microsoft.com/office/officeart/2016/7/layout/LinearBlockProcessNumbered"/>
    <dgm:cxn modelId="{A725E916-5705-4276-972B-B82B19FD7BB3}" type="presParOf" srcId="{865B4F24-EB99-406B-B879-BB2A275C974C}" destId="{AA389E7D-4C78-4A20-8547-D851361B948C}" srcOrd="2" destOrd="0" presId="urn:microsoft.com/office/officeart/2016/7/layout/LinearBlockProcessNumbered"/>
    <dgm:cxn modelId="{70E6633E-4C4E-45FD-A229-A30699AD8DB9}" type="presParOf" srcId="{2B1B5B37-BB62-4AEC-AACE-10811D48539C}" destId="{8CEF9B8B-397B-430F-BFF6-2DC5B0B5FF5C}" srcOrd="1" destOrd="0" presId="urn:microsoft.com/office/officeart/2016/7/layout/LinearBlockProcessNumbered"/>
    <dgm:cxn modelId="{583DF765-5E9E-4144-A7DC-3D5587C00DA4}" type="presParOf" srcId="{2B1B5B37-BB62-4AEC-AACE-10811D48539C}" destId="{0FDBBFE6-3484-467D-BBD2-DFF4D8ED79A2}" srcOrd="2" destOrd="0" presId="urn:microsoft.com/office/officeart/2016/7/layout/LinearBlockProcessNumbered"/>
    <dgm:cxn modelId="{8AE25938-79F8-45AF-8101-8920632697D7}" type="presParOf" srcId="{0FDBBFE6-3484-467D-BBD2-DFF4D8ED79A2}" destId="{BB5DA324-C2A1-4837-941F-FF4917DA1C99}" srcOrd="0" destOrd="0" presId="urn:microsoft.com/office/officeart/2016/7/layout/LinearBlockProcessNumbered"/>
    <dgm:cxn modelId="{601F46E1-89C8-4F89-820E-07ED11E6B988}" type="presParOf" srcId="{0FDBBFE6-3484-467D-BBD2-DFF4D8ED79A2}" destId="{30AB708D-ACA2-42CA-A958-334AC907B591}" srcOrd="1" destOrd="0" presId="urn:microsoft.com/office/officeart/2016/7/layout/LinearBlockProcessNumbered"/>
    <dgm:cxn modelId="{FFB72557-1346-4613-B99D-770F534F78BA}" type="presParOf" srcId="{0FDBBFE6-3484-467D-BBD2-DFF4D8ED79A2}" destId="{1DD89FDF-48C8-4990-93B2-5389F1A1684C}" srcOrd="2" destOrd="0" presId="urn:microsoft.com/office/officeart/2016/7/layout/LinearBlockProcessNumbered"/>
    <dgm:cxn modelId="{0A904E94-C16E-42BA-B035-2D82CC06B95B}" type="presParOf" srcId="{2B1B5B37-BB62-4AEC-AACE-10811D48539C}" destId="{33BBCC7E-8E75-4779-A267-6C6D0947C5F7}" srcOrd="3" destOrd="0" presId="urn:microsoft.com/office/officeart/2016/7/layout/LinearBlockProcessNumbered"/>
    <dgm:cxn modelId="{9DD8220F-47ED-4F89-AC6A-6D9C60E64905}" type="presParOf" srcId="{2B1B5B37-BB62-4AEC-AACE-10811D48539C}" destId="{50935E57-3A5A-4DA0-A973-D4FEE74F6BAA}" srcOrd="4" destOrd="0" presId="urn:microsoft.com/office/officeart/2016/7/layout/LinearBlockProcessNumbered"/>
    <dgm:cxn modelId="{BAAADB67-7719-4DC0-8899-B456BA197712}" type="presParOf" srcId="{50935E57-3A5A-4DA0-A973-D4FEE74F6BAA}" destId="{5928C93E-B71E-4135-946F-26A4C4143F87}" srcOrd="0" destOrd="0" presId="urn:microsoft.com/office/officeart/2016/7/layout/LinearBlockProcessNumbered"/>
    <dgm:cxn modelId="{37784ED1-146B-417D-8DBD-F1FF2E02234C}" type="presParOf" srcId="{50935E57-3A5A-4DA0-A973-D4FEE74F6BAA}" destId="{B3B54214-A616-4C70-8D3D-948159886ACB}" srcOrd="1" destOrd="0" presId="urn:microsoft.com/office/officeart/2016/7/layout/LinearBlockProcessNumbered"/>
    <dgm:cxn modelId="{4E769920-609F-4F1C-8F0B-3B5499B9E000}" type="presParOf" srcId="{50935E57-3A5A-4DA0-A973-D4FEE74F6BAA}" destId="{C7B21C43-A193-4144-8AB0-B12106F69041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70FDCD4-FD1B-4AE3-983F-01C5EC006F9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666EEEB-3A53-4D41-B001-40C2C208B11A}">
      <dgm:prSet/>
      <dgm:spPr/>
      <dgm:t>
        <a:bodyPr/>
        <a:lstStyle/>
        <a:p>
          <a:r>
            <a:rPr lang="en-US"/>
            <a:t>Total Sales and Profit</a:t>
          </a:r>
        </a:p>
      </dgm:t>
    </dgm:pt>
    <dgm:pt modelId="{F0D5FC83-DE31-4049-9A11-F38200A81EE0}" type="parTrans" cxnId="{0C9173E2-2B09-4255-85B4-A6C7F289DA9D}">
      <dgm:prSet/>
      <dgm:spPr/>
      <dgm:t>
        <a:bodyPr/>
        <a:lstStyle/>
        <a:p>
          <a:endParaRPr lang="en-US"/>
        </a:p>
      </dgm:t>
    </dgm:pt>
    <dgm:pt modelId="{D19D9558-0A46-40D3-A358-C55C3D73D70B}" type="sibTrans" cxnId="{0C9173E2-2B09-4255-85B4-A6C7F289DA9D}">
      <dgm:prSet/>
      <dgm:spPr/>
      <dgm:t>
        <a:bodyPr/>
        <a:lstStyle/>
        <a:p>
          <a:endParaRPr lang="en-US"/>
        </a:p>
      </dgm:t>
    </dgm:pt>
    <dgm:pt modelId="{E9FA947F-F023-4093-BA9E-D31291F0C68C}">
      <dgm:prSet/>
      <dgm:spPr/>
      <dgm:t>
        <a:bodyPr/>
        <a:lstStyle/>
        <a:p>
          <a:r>
            <a:rPr lang="en-US"/>
            <a:t>Profit Margin (%)</a:t>
          </a:r>
        </a:p>
      </dgm:t>
    </dgm:pt>
    <dgm:pt modelId="{3502C718-6186-4F17-99C2-0AA39E23223C}" type="parTrans" cxnId="{85A38E64-E9C6-4740-8035-5C2CCB2B2C92}">
      <dgm:prSet/>
      <dgm:spPr/>
      <dgm:t>
        <a:bodyPr/>
        <a:lstStyle/>
        <a:p>
          <a:endParaRPr lang="en-US"/>
        </a:p>
      </dgm:t>
    </dgm:pt>
    <dgm:pt modelId="{3491F2D0-3FE8-48B0-9700-C251A9EF4199}" type="sibTrans" cxnId="{85A38E64-E9C6-4740-8035-5C2CCB2B2C92}">
      <dgm:prSet/>
      <dgm:spPr/>
      <dgm:t>
        <a:bodyPr/>
        <a:lstStyle/>
        <a:p>
          <a:endParaRPr lang="en-US"/>
        </a:p>
      </dgm:t>
    </dgm:pt>
    <dgm:pt modelId="{A7CB8E59-F6AD-4844-ADA7-E3A6625E98DD}">
      <dgm:prSet/>
      <dgm:spPr/>
      <dgm:t>
        <a:bodyPr/>
        <a:lstStyle/>
        <a:p>
          <a:r>
            <a:rPr lang="en-US"/>
            <a:t>Quantity Sold and Number of Orders</a:t>
          </a:r>
        </a:p>
      </dgm:t>
    </dgm:pt>
    <dgm:pt modelId="{BE14F937-0D53-4670-9529-DDDE94F97236}" type="parTrans" cxnId="{A26FF43A-FC07-4EDF-B3AF-D96024C456FC}">
      <dgm:prSet/>
      <dgm:spPr/>
      <dgm:t>
        <a:bodyPr/>
        <a:lstStyle/>
        <a:p>
          <a:endParaRPr lang="en-US"/>
        </a:p>
      </dgm:t>
    </dgm:pt>
    <dgm:pt modelId="{C9C1C706-9F65-4B26-97A0-88416FE024FB}" type="sibTrans" cxnId="{A26FF43A-FC07-4EDF-B3AF-D96024C456FC}">
      <dgm:prSet/>
      <dgm:spPr/>
      <dgm:t>
        <a:bodyPr/>
        <a:lstStyle/>
        <a:p>
          <a:endParaRPr lang="en-US"/>
        </a:p>
      </dgm:t>
    </dgm:pt>
    <dgm:pt modelId="{1AD48610-6845-40C6-9540-BA73497164CF}">
      <dgm:prSet/>
      <dgm:spPr/>
      <dgm:t>
        <a:bodyPr/>
        <a:lstStyle/>
        <a:p>
          <a:r>
            <a:rPr lang="en-US"/>
            <a:t>Sales by Region, Segment, and Category</a:t>
          </a:r>
        </a:p>
      </dgm:t>
    </dgm:pt>
    <dgm:pt modelId="{42A83268-1194-46DA-9CB0-22622D01CE91}" type="parTrans" cxnId="{50564820-08A5-4099-A42B-7265573255C7}">
      <dgm:prSet/>
      <dgm:spPr/>
      <dgm:t>
        <a:bodyPr/>
        <a:lstStyle/>
        <a:p>
          <a:endParaRPr lang="en-US"/>
        </a:p>
      </dgm:t>
    </dgm:pt>
    <dgm:pt modelId="{E9EE075C-1793-471A-A175-F5D98827C24E}" type="sibTrans" cxnId="{50564820-08A5-4099-A42B-7265573255C7}">
      <dgm:prSet/>
      <dgm:spPr/>
      <dgm:t>
        <a:bodyPr/>
        <a:lstStyle/>
        <a:p>
          <a:endParaRPr lang="en-US"/>
        </a:p>
      </dgm:t>
    </dgm:pt>
    <dgm:pt modelId="{210BED1A-FCC4-4D5C-B1BA-26ABFA7687EF}">
      <dgm:prSet/>
      <dgm:spPr/>
      <dgm:t>
        <a:bodyPr/>
        <a:lstStyle/>
        <a:p>
          <a:r>
            <a:rPr lang="en-US"/>
            <a:t>Shipping Performance (if tracked)</a:t>
          </a:r>
        </a:p>
      </dgm:t>
    </dgm:pt>
    <dgm:pt modelId="{ABA19526-B81E-48CB-9D84-4F25A5EC3E86}" type="parTrans" cxnId="{5DD2F68D-3FB4-41A5-A023-7ED92F486431}">
      <dgm:prSet/>
      <dgm:spPr/>
      <dgm:t>
        <a:bodyPr/>
        <a:lstStyle/>
        <a:p>
          <a:endParaRPr lang="en-US"/>
        </a:p>
      </dgm:t>
    </dgm:pt>
    <dgm:pt modelId="{97D7C1FB-FEA2-4126-927B-4BA8B76CA4C6}" type="sibTrans" cxnId="{5DD2F68D-3FB4-41A5-A023-7ED92F486431}">
      <dgm:prSet/>
      <dgm:spPr/>
      <dgm:t>
        <a:bodyPr/>
        <a:lstStyle/>
        <a:p>
          <a:endParaRPr lang="en-US"/>
        </a:p>
      </dgm:t>
    </dgm:pt>
    <dgm:pt modelId="{0DE326B9-7F3B-4E53-8900-6D2FD7209B8B}" type="pres">
      <dgm:prSet presAssocID="{770FDCD4-FD1B-4AE3-983F-01C5EC006F9D}" presName="diagram" presStyleCnt="0">
        <dgm:presLayoutVars>
          <dgm:dir/>
          <dgm:resizeHandles val="exact"/>
        </dgm:presLayoutVars>
      </dgm:prSet>
      <dgm:spPr/>
    </dgm:pt>
    <dgm:pt modelId="{96F34C42-4EEA-4999-8311-C39E18435EEA}" type="pres">
      <dgm:prSet presAssocID="{7666EEEB-3A53-4D41-B001-40C2C208B11A}" presName="node" presStyleLbl="node1" presStyleIdx="0" presStyleCnt="5">
        <dgm:presLayoutVars>
          <dgm:bulletEnabled val="1"/>
        </dgm:presLayoutVars>
      </dgm:prSet>
      <dgm:spPr/>
    </dgm:pt>
    <dgm:pt modelId="{B808485B-1A66-427A-820E-5A8A7D386F19}" type="pres">
      <dgm:prSet presAssocID="{D19D9558-0A46-40D3-A358-C55C3D73D70B}" presName="sibTrans" presStyleCnt="0"/>
      <dgm:spPr/>
    </dgm:pt>
    <dgm:pt modelId="{417DAD7B-504C-49E8-9D53-2A58C10144D8}" type="pres">
      <dgm:prSet presAssocID="{E9FA947F-F023-4093-BA9E-D31291F0C68C}" presName="node" presStyleLbl="node1" presStyleIdx="1" presStyleCnt="5">
        <dgm:presLayoutVars>
          <dgm:bulletEnabled val="1"/>
        </dgm:presLayoutVars>
      </dgm:prSet>
      <dgm:spPr/>
    </dgm:pt>
    <dgm:pt modelId="{CF44019A-A352-49E6-AAEB-C4159E3A4275}" type="pres">
      <dgm:prSet presAssocID="{3491F2D0-3FE8-48B0-9700-C251A9EF4199}" presName="sibTrans" presStyleCnt="0"/>
      <dgm:spPr/>
    </dgm:pt>
    <dgm:pt modelId="{DE1F913E-5738-47FB-89BC-63CB8B88AF56}" type="pres">
      <dgm:prSet presAssocID="{A7CB8E59-F6AD-4844-ADA7-E3A6625E98DD}" presName="node" presStyleLbl="node1" presStyleIdx="2" presStyleCnt="5">
        <dgm:presLayoutVars>
          <dgm:bulletEnabled val="1"/>
        </dgm:presLayoutVars>
      </dgm:prSet>
      <dgm:spPr/>
    </dgm:pt>
    <dgm:pt modelId="{9F589C79-35D7-4CB9-A4F0-62A552737206}" type="pres">
      <dgm:prSet presAssocID="{C9C1C706-9F65-4B26-97A0-88416FE024FB}" presName="sibTrans" presStyleCnt="0"/>
      <dgm:spPr/>
    </dgm:pt>
    <dgm:pt modelId="{B5A138F4-BF7D-4C85-9656-53068E647B34}" type="pres">
      <dgm:prSet presAssocID="{1AD48610-6845-40C6-9540-BA73497164CF}" presName="node" presStyleLbl="node1" presStyleIdx="3" presStyleCnt="5">
        <dgm:presLayoutVars>
          <dgm:bulletEnabled val="1"/>
        </dgm:presLayoutVars>
      </dgm:prSet>
      <dgm:spPr/>
    </dgm:pt>
    <dgm:pt modelId="{698FA945-0DB5-4B4B-A677-2923C3DF5F0C}" type="pres">
      <dgm:prSet presAssocID="{E9EE075C-1793-471A-A175-F5D98827C24E}" presName="sibTrans" presStyleCnt="0"/>
      <dgm:spPr/>
    </dgm:pt>
    <dgm:pt modelId="{ABB89075-2D0E-42B8-9A68-01553E4CD839}" type="pres">
      <dgm:prSet presAssocID="{210BED1A-FCC4-4D5C-B1BA-26ABFA7687EF}" presName="node" presStyleLbl="node1" presStyleIdx="4" presStyleCnt="5">
        <dgm:presLayoutVars>
          <dgm:bulletEnabled val="1"/>
        </dgm:presLayoutVars>
      </dgm:prSet>
      <dgm:spPr/>
    </dgm:pt>
  </dgm:ptLst>
  <dgm:cxnLst>
    <dgm:cxn modelId="{ADB63B04-324C-4497-BE94-2047CDA9427D}" type="presOf" srcId="{A7CB8E59-F6AD-4844-ADA7-E3A6625E98DD}" destId="{DE1F913E-5738-47FB-89BC-63CB8B88AF56}" srcOrd="0" destOrd="0" presId="urn:microsoft.com/office/officeart/2005/8/layout/default"/>
    <dgm:cxn modelId="{85FAFE0F-37B1-4382-A44C-480CF045C42A}" type="presOf" srcId="{E9FA947F-F023-4093-BA9E-D31291F0C68C}" destId="{417DAD7B-504C-49E8-9D53-2A58C10144D8}" srcOrd="0" destOrd="0" presId="urn:microsoft.com/office/officeart/2005/8/layout/default"/>
    <dgm:cxn modelId="{50564820-08A5-4099-A42B-7265573255C7}" srcId="{770FDCD4-FD1B-4AE3-983F-01C5EC006F9D}" destId="{1AD48610-6845-40C6-9540-BA73497164CF}" srcOrd="3" destOrd="0" parTransId="{42A83268-1194-46DA-9CB0-22622D01CE91}" sibTransId="{E9EE075C-1793-471A-A175-F5D98827C24E}"/>
    <dgm:cxn modelId="{A26FF43A-FC07-4EDF-B3AF-D96024C456FC}" srcId="{770FDCD4-FD1B-4AE3-983F-01C5EC006F9D}" destId="{A7CB8E59-F6AD-4844-ADA7-E3A6625E98DD}" srcOrd="2" destOrd="0" parTransId="{BE14F937-0D53-4670-9529-DDDE94F97236}" sibTransId="{C9C1C706-9F65-4B26-97A0-88416FE024FB}"/>
    <dgm:cxn modelId="{CE7F5C42-9781-4A01-86AC-58245AC8CB38}" type="presOf" srcId="{7666EEEB-3A53-4D41-B001-40C2C208B11A}" destId="{96F34C42-4EEA-4999-8311-C39E18435EEA}" srcOrd="0" destOrd="0" presId="urn:microsoft.com/office/officeart/2005/8/layout/default"/>
    <dgm:cxn modelId="{85A38E64-E9C6-4740-8035-5C2CCB2B2C92}" srcId="{770FDCD4-FD1B-4AE3-983F-01C5EC006F9D}" destId="{E9FA947F-F023-4093-BA9E-D31291F0C68C}" srcOrd="1" destOrd="0" parTransId="{3502C718-6186-4F17-99C2-0AA39E23223C}" sibTransId="{3491F2D0-3FE8-48B0-9700-C251A9EF4199}"/>
    <dgm:cxn modelId="{5DD2F68D-3FB4-41A5-A023-7ED92F486431}" srcId="{770FDCD4-FD1B-4AE3-983F-01C5EC006F9D}" destId="{210BED1A-FCC4-4D5C-B1BA-26ABFA7687EF}" srcOrd="4" destOrd="0" parTransId="{ABA19526-B81E-48CB-9D84-4F25A5EC3E86}" sibTransId="{97D7C1FB-FEA2-4126-927B-4BA8B76CA4C6}"/>
    <dgm:cxn modelId="{275D33B6-6505-46B3-9EF1-4BF522D02287}" type="presOf" srcId="{770FDCD4-FD1B-4AE3-983F-01C5EC006F9D}" destId="{0DE326B9-7F3B-4E53-8900-6D2FD7209B8B}" srcOrd="0" destOrd="0" presId="urn:microsoft.com/office/officeart/2005/8/layout/default"/>
    <dgm:cxn modelId="{0C9173E2-2B09-4255-85B4-A6C7F289DA9D}" srcId="{770FDCD4-FD1B-4AE3-983F-01C5EC006F9D}" destId="{7666EEEB-3A53-4D41-B001-40C2C208B11A}" srcOrd="0" destOrd="0" parTransId="{F0D5FC83-DE31-4049-9A11-F38200A81EE0}" sibTransId="{D19D9558-0A46-40D3-A358-C55C3D73D70B}"/>
    <dgm:cxn modelId="{CEE8F7E2-D6AD-437A-A6E5-293F5A49A7F3}" type="presOf" srcId="{210BED1A-FCC4-4D5C-B1BA-26ABFA7687EF}" destId="{ABB89075-2D0E-42B8-9A68-01553E4CD839}" srcOrd="0" destOrd="0" presId="urn:microsoft.com/office/officeart/2005/8/layout/default"/>
    <dgm:cxn modelId="{185866FD-2913-4542-84EC-8A7B6756CCE6}" type="presOf" srcId="{1AD48610-6845-40C6-9540-BA73497164CF}" destId="{B5A138F4-BF7D-4C85-9656-53068E647B34}" srcOrd="0" destOrd="0" presId="urn:microsoft.com/office/officeart/2005/8/layout/default"/>
    <dgm:cxn modelId="{72F0F5CC-297E-4A91-8C65-6127AE817200}" type="presParOf" srcId="{0DE326B9-7F3B-4E53-8900-6D2FD7209B8B}" destId="{96F34C42-4EEA-4999-8311-C39E18435EEA}" srcOrd="0" destOrd="0" presId="urn:microsoft.com/office/officeart/2005/8/layout/default"/>
    <dgm:cxn modelId="{22632336-C2CE-4487-A8CE-48443A8ECC6D}" type="presParOf" srcId="{0DE326B9-7F3B-4E53-8900-6D2FD7209B8B}" destId="{B808485B-1A66-427A-820E-5A8A7D386F19}" srcOrd="1" destOrd="0" presId="urn:microsoft.com/office/officeart/2005/8/layout/default"/>
    <dgm:cxn modelId="{5D2FC80C-F566-41F7-9030-6CD2E60F89F3}" type="presParOf" srcId="{0DE326B9-7F3B-4E53-8900-6D2FD7209B8B}" destId="{417DAD7B-504C-49E8-9D53-2A58C10144D8}" srcOrd="2" destOrd="0" presId="urn:microsoft.com/office/officeart/2005/8/layout/default"/>
    <dgm:cxn modelId="{A4BF75CC-DE36-40EC-B087-FA284CA0687F}" type="presParOf" srcId="{0DE326B9-7F3B-4E53-8900-6D2FD7209B8B}" destId="{CF44019A-A352-49E6-AAEB-C4159E3A4275}" srcOrd="3" destOrd="0" presId="urn:microsoft.com/office/officeart/2005/8/layout/default"/>
    <dgm:cxn modelId="{85EC30E7-62CA-44B4-ABEB-0E2382D857F3}" type="presParOf" srcId="{0DE326B9-7F3B-4E53-8900-6D2FD7209B8B}" destId="{DE1F913E-5738-47FB-89BC-63CB8B88AF56}" srcOrd="4" destOrd="0" presId="urn:microsoft.com/office/officeart/2005/8/layout/default"/>
    <dgm:cxn modelId="{E1E4BB41-4012-4CFD-833F-08D3320F6D3A}" type="presParOf" srcId="{0DE326B9-7F3B-4E53-8900-6D2FD7209B8B}" destId="{9F589C79-35D7-4CB9-A4F0-62A552737206}" srcOrd="5" destOrd="0" presId="urn:microsoft.com/office/officeart/2005/8/layout/default"/>
    <dgm:cxn modelId="{3C8F6EC8-B4A0-43C9-96E1-930B087D8BA4}" type="presParOf" srcId="{0DE326B9-7F3B-4E53-8900-6D2FD7209B8B}" destId="{B5A138F4-BF7D-4C85-9656-53068E647B34}" srcOrd="6" destOrd="0" presId="urn:microsoft.com/office/officeart/2005/8/layout/default"/>
    <dgm:cxn modelId="{D63E278C-3631-4989-8B68-F972FE938E7A}" type="presParOf" srcId="{0DE326B9-7F3B-4E53-8900-6D2FD7209B8B}" destId="{698FA945-0DB5-4B4B-A677-2923C3DF5F0C}" srcOrd="7" destOrd="0" presId="urn:microsoft.com/office/officeart/2005/8/layout/default"/>
    <dgm:cxn modelId="{CCCBDE3D-FA71-4318-A703-C5C23DE3AF86}" type="presParOf" srcId="{0DE326B9-7F3B-4E53-8900-6D2FD7209B8B}" destId="{ABB89075-2D0E-42B8-9A68-01553E4CD83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B76F0F-9BE8-4A51-895B-67896AB2867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B69B64A-117B-40EF-AF05-B06731966D0B}">
      <dgm:prSet/>
      <dgm:spPr/>
      <dgm:t>
        <a:bodyPr/>
        <a:lstStyle/>
        <a:p>
          <a:pPr>
            <a:defRPr cap="all"/>
          </a:pPr>
          <a:r>
            <a:rPr lang="en-US"/>
            <a:t>Sales and Profit trends shown through time-series visuals.</a:t>
          </a:r>
        </a:p>
      </dgm:t>
    </dgm:pt>
    <dgm:pt modelId="{A0C6D6B6-233B-4B8B-B9D9-4398AD8AB28B}" type="parTrans" cxnId="{63FCCD2C-442A-4336-BD8D-DAC7EC445E36}">
      <dgm:prSet/>
      <dgm:spPr/>
      <dgm:t>
        <a:bodyPr/>
        <a:lstStyle/>
        <a:p>
          <a:endParaRPr lang="en-US"/>
        </a:p>
      </dgm:t>
    </dgm:pt>
    <dgm:pt modelId="{A1CD96BC-CF0B-4C72-AD2D-DA1704C9EAD0}" type="sibTrans" cxnId="{63FCCD2C-442A-4336-BD8D-DAC7EC445E36}">
      <dgm:prSet/>
      <dgm:spPr/>
      <dgm:t>
        <a:bodyPr/>
        <a:lstStyle/>
        <a:p>
          <a:endParaRPr lang="en-US"/>
        </a:p>
      </dgm:t>
    </dgm:pt>
    <dgm:pt modelId="{CF736617-9853-46BC-822B-87FD00CBA197}">
      <dgm:prSet/>
      <dgm:spPr/>
      <dgm:t>
        <a:bodyPr/>
        <a:lstStyle/>
        <a:p>
          <a:pPr>
            <a:defRPr cap="all"/>
          </a:pPr>
          <a:r>
            <a:rPr lang="en-US"/>
            <a:t>Regional and Segment-based performance using bar and map charts.</a:t>
          </a:r>
        </a:p>
      </dgm:t>
    </dgm:pt>
    <dgm:pt modelId="{E6DCB952-4A81-43BA-A04A-35BFE3170BA0}" type="parTrans" cxnId="{D764F61C-DD51-4437-8AF4-078DE007824C}">
      <dgm:prSet/>
      <dgm:spPr/>
      <dgm:t>
        <a:bodyPr/>
        <a:lstStyle/>
        <a:p>
          <a:endParaRPr lang="en-US"/>
        </a:p>
      </dgm:t>
    </dgm:pt>
    <dgm:pt modelId="{8AB978E0-2860-4354-91A2-BEF7F893F431}" type="sibTrans" cxnId="{D764F61C-DD51-4437-8AF4-078DE007824C}">
      <dgm:prSet/>
      <dgm:spPr/>
      <dgm:t>
        <a:bodyPr/>
        <a:lstStyle/>
        <a:p>
          <a:endParaRPr lang="en-US"/>
        </a:p>
      </dgm:t>
    </dgm:pt>
    <dgm:pt modelId="{AB05D8A3-839E-4FB9-834C-5FCC70B48AD0}">
      <dgm:prSet/>
      <dgm:spPr/>
      <dgm:t>
        <a:bodyPr/>
        <a:lstStyle/>
        <a:p>
          <a:pPr>
            <a:defRPr cap="all"/>
          </a:pPr>
          <a:r>
            <a:rPr lang="en-US"/>
            <a:t>Top Products by Sales and Profit visualized for quick decisions.</a:t>
          </a:r>
        </a:p>
      </dgm:t>
    </dgm:pt>
    <dgm:pt modelId="{FB14CD4A-7D95-4308-BD14-5B1DDEE0D1E7}" type="parTrans" cxnId="{F5A3BD8B-CAAC-4880-97DF-327D9554A501}">
      <dgm:prSet/>
      <dgm:spPr/>
      <dgm:t>
        <a:bodyPr/>
        <a:lstStyle/>
        <a:p>
          <a:endParaRPr lang="en-US"/>
        </a:p>
      </dgm:t>
    </dgm:pt>
    <dgm:pt modelId="{0F087FAC-954F-4872-ABAC-67AA4497B21A}" type="sibTrans" cxnId="{F5A3BD8B-CAAC-4880-97DF-327D9554A501}">
      <dgm:prSet/>
      <dgm:spPr/>
      <dgm:t>
        <a:bodyPr/>
        <a:lstStyle/>
        <a:p>
          <a:endParaRPr lang="en-US"/>
        </a:p>
      </dgm:t>
    </dgm:pt>
    <dgm:pt modelId="{829687A0-667B-4E85-AE77-ABB1B1D93121}">
      <dgm:prSet/>
      <dgm:spPr/>
      <dgm:t>
        <a:bodyPr/>
        <a:lstStyle/>
        <a:p>
          <a:pPr>
            <a:defRPr cap="all"/>
          </a:pPr>
          <a:r>
            <a:rPr lang="en-US"/>
            <a:t>Customer Segment analysis to identify target groups.</a:t>
          </a:r>
        </a:p>
      </dgm:t>
    </dgm:pt>
    <dgm:pt modelId="{F9DB00C0-51B9-4CA7-B2BC-CDC7E63AFC19}" type="parTrans" cxnId="{9A81165E-A8FC-4E2D-A109-EC7F6FA7F294}">
      <dgm:prSet/>
      <dgm:spPr/>
      <dgm:t>
        <a:bodyPr/>
        <a:lstStyle/>
        <a:p>
          <a:endParaRPr lang="en-US"/>
        </a:p>
      </dgm:t>
    </dgm:pt>
    <dgm:pt modelId="{AFE26ABB-E3A5-410B-9BAC-5CBD880FB880}" type="sibTrans" cxnId="{9A81165E-A8FC-4E2D-A109-EC7F6FA7F294}">
      <dgm:prSet/>
      <dgm:spPr/>
      <dgm:t>
        <a:bodyPr/>
        <a:lstStyle/>
        <a:p>
          <a:endParaRPr lang="en-US"/>
        </a:p>
      </dgm:t>
    </dgm:pt>
    <dgm:pt modelId="{72182C30-1BAC-4FBE-BFF2-91505ACA04C7}" type="pres">
      <dgm:prSet presAssocID="{1EB76F0F-9BE8-4A51-895B-67896AB28677}" presName="root" presStyleCnt="0">
        <dgm:presLayoutVars>
          <dgm:dir/>
          <dgm:resizeHandles val="exact"/>
        </dgm:presLayoutVars>
      </dgm:prSet>
      <dgm:spPr/>
    </dgm:pt>
    <dgm:pt modelId="{F9A6A56D-5C0E-4EEC-B7D2-C3FDAB94D42B}" type="pres">
      <dgm:prSet presAssocID="{4B69B64A-117B-40EF-AF05-B06731966D0B}" presName="compNode" presStyleCnt="0"/>
      <dgm:spPr/>
    </dgm:pt>
    <dgm:pt modelId="{69B3E66E-9586-469E-9D18-FB4247E9989D}" type="pres">
      <dgm:prSet presAssocID="{4B69B64A-117B-40EF-AF05-B06731966D0B}" presName="iconBgRect" presStyleLbl="bgShp" presStyleIdx="0" presStyleCnt="4"/>
      <dgm:spPr/>
    </dgm:pt>
    <dgm:pt modelId="{E6F78C9D-867A-4531-930F-8F2B534366B3}" type="pres">
      <dgm:prSet presAssocID="{4B69B64A-117B-40EF-AF05-B06731966D0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5671F620-2ECB-4114-87F3-B6522A295BEA}" type="pres">
      <dgm:prSet presAssocID="{4B69B64A-117B-40EF-AF05-B06731966D0B}" presName="spaceRect" presStyleCnt="0"/>
      <dgm:spPr/>
    </dgm:pt>
    <dgm:pt modelId="{793AE347-E405-4755-B48E-3F9711FD1494}" type="pres">
      <dgm:prSet presAssocID="{4B69B64A-117B-40EF-AF05-B06731966D0B}" presName="textRect" presStyleLbl="revTx" presStyleIdx="0" presStyleCnt="4">
        <dgm:presLayoutVars>
          <dgm:chMax val="1"/>
          <dgm:chPref val="1"/>
        </dgm:presLayoutVars>
      </dgm:prSet>
      <dgm:spPr/>
    </dgm:pt>
    <dgm:pt modelId="{E802FACE-46EF-4C26-9F4C-0459D5F90855}" type="pres">
      <dgm:prSet presAssocID="{A1CD96BC-CF0B-4C72-AD2D-DA1704C9EAD0}" presName="sibTrans" presStyleCnt="0"/>
      <dgm:spPr/>
    </dgm:pt>
    <dgm:pt modelId="{C2A5E379-DD0B-40FF-84A7-8D7F3B3771E1}" type="pres">
      <dgm:prSet presAssocID="{CF736617-9853-46BC-822B-87FD00CBA197}" presName="compNode" presStyleCnt="0"/>
      <dgm:spPr/>
    </dgm:pt>
    <dgm:pt modelId="{9651CC68-7FB2-4A21-AF1A-A7D0C88F93C0}" type="pres">
      <dgm:prSet presAssocID="{CF736617-9853-46BC-822B-87FD00CBA197}" presName="iconBgRect" presStyleLbl="bgShp" presStyleIdx="1" presStyleCnt="4"/>
      <dgm:spPr/>
    </dgm:pt>
    <dgm:pt modelId="{26FC65E1-E893-4018-87F4-5A72355E3849}" type="pres">
      <dgm:prSet presAssocID="{CF736617-9853-46BC-822B-87FD00CBA19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025581F-7E1C-4BC6-A268-177A727CCCDF}" type="pres">
      <dgm:prSet presAssocID="{CF736617-9853-46BC-822B-87FD00CBA197}" presName="spaceRect" presStyleCnt="0"/>
      <dgm:spPr/>
    </dgm:pt>
    <dgm:pt modelId="{212754EC-D439-450A-9380-7E6A2C8AF8D4}" type="pres">
      <dgm:prSet presAssocID="{CF736617-9853-46BC-822B-87FD00CBA197}" presName="textRect" presStyleLbl="revTx" presStyleIdx="1" presStyleCnt="4">
        <dgm:presLayoutVars>
          <dgm:chMax val="1"/>
          <dgm:chPref val="1"/>
        </dgm:presLayoutVars>
      </dgm:prSet>
      <dgm:spPr/>
    </dgm:pt>
    <dgm:pt modelId="{C7317A46-4950-4A02-8CE9-416F7B0D5A0C}" type="pres">
      <dgm:prSet presAssocID="{8AB978E0-2860-4354-91A2-BEF7F893F431}" presName="sibTrans" presStyleCnt="0"/>
      <dgm:spPr/>
    </dgm:pt>
    <dgm:pt modelId="{C9850238-76D4-4CE6-B0C2-1866D39DA7E6}" type="pres">
      <dgm:prSet presAssocID="{AB05D8A3-839E-4FB9-834C-5FCC70B48AD0}" presName="compNode" presStyleCnt="0"/>
      <dgm:spPr/>
    </dgm:pt>
    <dgm:pt modelId="{97539AE4-12CE-473B-B750-31FCFF35DE64}" type="pres">
      <dgm:prSet presAssocID="{AB05D8A3-839E-4FB9-834C-5FCC70B48AD0}" presName="iconBgRect" presStyleLbl="bgShp" presStyleIdx="2" presStyleCnt="4"/>
      <dgm:spPr/>
    </dgm:pt>
    <dgm:pt modelId="{1EDF1648-8913-43F5-A577-CF33BD8997CD}" type="pres">
      <dgm:prSet presAssocID="{AB05D8A3-839E-4FB9-834C-5FCC70B48AD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147CAEC5-0D08-4BA4-859E-EB4CFFA413DC}" type="pres">
      <dgm:prSet presAssocID="{AB05D8A3-839E-4FB9-834C-5FCC70B48AD0}" presName="spaceRect" presStyleCnt="0"/>
      <dgm:spPr/>
    </dgm:pt>
    <dgm:pt modelId="{6976903F-135F-413A-9F44-10ACCC4E2037}" type="pres">
      <dgm:prSet presAssocID="{AB05D8A3-839E-4FB9-834C-5FCC70B48AD0}" presName="textRect" presStyleLbl="revTx" presStyleIdx="2" presStyleCnt="4">
        <dgm:presLayoutVars>
          <dgm:chMax val="1"/>
          <dgm:chPref val="1"/>
        </dgm:presLayoutVars>
      </dgm:prSet>
      <dgm:spPr/>
    </dgm:pt>
    <dgm:pt modelId="{FF970281-92B9-4E30-AF4F-AA3729118E24}" type="pres">
      <dgm:prSet presAssocID="{0F087FAC-954F-4872-ABAC-67AA4497B21A}" presName="sibTrans" presStyleCnt="0"/>
      <dgm:spPr/>
    </dgm:pt>
    <dgm:pt modelId="{45E5F2C3-E69F-48FA-A802-C268E57FEEA1}" type="pres">
      <dgm:prSet presAssocID="{829687A0-667B-4E85-AE77-ABB1B1D93121}" presName="compNode" presStyleCnt="0"/>
      <dgm:spPr/>
    </dgm:pt>
    <dgm:pt modelId="{35C71F5B-E0EE-4555-AD06-9A406DD96DB3}" type="pres">
      <dgm:prSet presAssocID="{829687A0-667B-4E85-AE77-ABB1B1D93121}" presName="iconBgRect" presStyleLbl="bgShp" presStyleIdx="3" presStyleCnt="4"/>
      <dgm:spPr/>
    </dgm:pt>
    <dgm:pt modelId="{F6321157-D017-4491-BB60-2B0EBE6076BA}" type="pres">
      <dgm:prSet presAssocID="{829687A0-667B-4E85-AE77-ABB1B1D931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261AD840-C847-4599-9C48-4BFED6633E04}" type="pres">
      <dgm:prSet presAssocID="{829687A0-667B-4E85-AE77-ABB1B1D93121}" presName="spaceRect" presStyleCnt="0"/>
      <dgm:spPr/>
    </dgm:pt>
    <dgm:pt modelId="{F3A025CB-2502-4766-A3A3-636204359B57}" type="pres">
      <dgm:prSet presAssocID="{829687A0-667B-4E85-AE77-ABB1B1D9312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764F61C-DD51-4437-8AF4-078DE007824C}" srcId="{1EB76F0F-9BE8-4A51-895B-67896AB28677}" destId="{CF736617-9853-46BC-822B-87FD00CBA197}" srcOrd="1" destOrd="0" parTransId="{E6DCB952-4A81-43BA-A04A-35BFE3170BA0}" sibTransId="{8AB978E0-2860-4354-91A2-BEF7F893F431}"/>
    <dgm:cxn modelId="{46C81026-A889-4E9D-95F9-B1F2DEF6F0C2}" type="presOf" srcId="{4B69B64A-117B-40EF-AF05-B06731966D0B}" destId="{793AE347-E405-4755-B48E-3F9711FD1494}" srcOrd="0" destOrd="0" presId="urn:microsoft.com/office/officeart/2018/5/layout/IconCircleLabelList"/>
    <dgm:cxn modelId="{63FCCD2C-442A-4336-BD8D-DAC7EC445E36}" srcId="{1EB76F0F-9BE8-4A51-895B-67896AB28677}" destId="{4B69B64A-117B-40EF-AF05-B06731966D0B}" srcOrd="0" destOrd="0" parTransId="{A0C6D6B6-233B-4B8B-B9D9-4398AD8AB28B}" sibTransId="{A1CD96BC-CF0B-4C72-AD2D-DA1704C9EAD0}"/>
    <dgm:cxn modelId="{E491DE39-ACB6-4F43-B568-28C40EC78030}" type="presOf" srcId="{CF736617-9853-46BC-822B-87FD00CBA197}" destId="{212754EC-D439-450A-9380-7E6A2C8AF8D4}" srcOrd="0" destOrd="0" presId="urn:microsoft.com/office/officeart/2018/5/layout/IconCircleLabelList"/>
    <dgm:cxn modelId="{9A81165E-A8FC-4E2D-A109-EC7F6FA7F294}" srcId="{1EB76F0F-9BE8-4A51-895B-67896AB28677}" destId="{829687A0-667B-4E85-AE77-ABB1B1D93121}" srcOrd="3" destOrd="0" parTransId="{F9DB00C0-51B9-4CA7-B2BC-CDC7E63AFC19}" sibTransId="{AFE26ABB-E3A5-410B-9BAC-5CBD880FB880}"/>
    <dgm:cxn modelId="{A59DCE43-ACB2-4E02-A0CE-E83B3B47AB91}" type="presOf" srcId="{1EB76F0F-9BE8-4A51-895B-67896AB28677}" destId="{72182C30-1BAC-4FBE-BFF2-91505ACA04C7}" srcOrd="0" destOrd="0" presId="urn:microsoft.com/office/officeart/2018/5/layout/IconCircleLabelList"/>
    <dgm:cxn modelId="{8E953658-6BC3-44F8-A0B6-A36FE10612A0}" type="presOf" srcId="{AB05D8A3-839E-4FB9-834C-5FCC70B48AD0}" destId="{6976903F-135F-413A-9F44-10ACCC4E2037}" srcOrd="0" destOrd="0" presId="urn:microsoft.com/office/officeart/2018/5/layout/IconCircleLabelList"/>
    <dgm:cxn modelId="{F5A3BD8B-CAAC-4880-97DF-327D9554A501}" srcId="{1EB76F0F-9BE8-4A51-895B-67896AB28677}" destId="{AB05D8A3-839E-4FB9-834C-5FCC70B48AD0}" srcOrd="2" destOrd="0" parTransId="{FB14CD4A-7D95-4308-BD14-5B1DDEE0D1E7}" sibTransId="{0F087FAC-954F-4872-ABAC-67AA4497B21A}"/>
    <dgm:cxn modelId="{718870D0-9F1C-4EF8-B478-363D30FBF567}" type="presOf" srcId="{829687A0-667B-4E85-AE77-ABB1B1D93121}" destId="{F3A025CB-2502-4766-A3A3-636204359B57}" srcOrd="0" destOrd="0" presId="urn:microsoft.com/office/officeart/2018/5/layout/IconCircleLabelList"/>
    <dgm:cxn modelId="{AE2B0F89-064F-4F6E-B656-16FB03D19B6A}" type="presParOf" srcId="{72182C30-1BAC-4FBE-BFF2-91505ACA04C7}" destId="{F9A6A56D-5C0E-4EEC-B7D2-C3FDAB94D42B}" srcOrd="0" destOrd="0" presId="urn:microsoft.com/office/officeart/2018/5/layout/IconCircleLabelList"/>
    <dgm:cxn modelId="{1D5533D7-E193-475C-A398-CDDF9E42BC0A}" type="presParOf" srcId="{F9A6A56D-5C0E-4EEC-B7D2-C3FDAB94D42B}" destId="{69B3E66E-9586-469E-9D18-FB4247E9989D}" srcOrd="0" destOrd="0" presId="urn:microsoft.com/office/officeart/2018/5/layout/IconCircleLabelList"/>
    <dgm:cxn modelId="{D561569F-E0DA-49F5-9624-2F44DDCE76BB}" type="presParOf" srcId="{F9A6A56D-5C0E-4EEC-B7D2-C3FDAB94D42B}" destId="{E6F78C9D-867A-4531-930F-8F2B534366B3}" srcOrd="1" destOrd="0" presId="urn:microsoft.com/office/officeart/2018/5/layout/IconCircleLabelList"/>
    <dgm:cxn modelId="{EFD57244-F79E-4B11-9B78-7FDBFB733FE5}" type="presParOf" srcId="{F9A6A56D-5C0E-4EEC-B7D2-C3FDAB94D42B}" destId="{5671F620-2ECB-4114-87F3-B6522A295BEA}" srcOrd="2" destOrd="0" presId="urn:microsoft.com/office/officeart/2018/5/layout/IconCircleLabelList"/>
    <dgm:cxn modelId="{4BEAE779-4D1E-4F4C-9239-FF8F09C07FAA}" type="presParOf" srcId="{F9A6A56D-5C0E-4EEC-B7D2-C3FDAB94D42B}" destId="{793AE347-E405-4755-B48E-3F9711FD1494}" srcOrd="3" destOrd="0" presId="urn:microsoft.com/office/officeart/2018/5/layout/IconCircleLabelList"/>
    <dgm:cxn modelId="{46D44724-2C0B-49B3-BEB5-84CA1BEC3A7D}" type="presParOf" srcId="{72182C30-1BAC-4FBE-BFF2-91505ACA04C7}" destId="{E802FACE-46EF-4C26-9F4C-0459D5F90855}" srcOrd="1" destOrd="0" presId="urn:microsoft.com/office/officeart/2018/5/layout/IconCircleLabelList"/>
    <dgm:cxn modelId="{218A6276-C2CE-4857-BBE3-491099F5FDEC}" type="presParOf" srcId="{72182C30-1BAC-4FBE-BFF2-91505ACA04C7}" destId="{C2A5E379-DD0B-40FF-84A7-8D7F3B3771E1}" srcOrd="2" destOrd="0" presId="urn:microsoft.com/office/officeart/2018/5/layout/IconCircleLabelList"/>
    <dgm:cxn modelId="{5914E623-C7B4-40D8-AFD6-4AE5D9C5D519}" type="presParOf" srcId="{C2A5E379-DD0B-40FF-84A7-8D7F3B3771E1}" destId="{9651CC68-7FB2-4A21-AF1A-A7D0C88F93C0}" srcOrd="0" destOrd="0" presId="urn:microsoft.com/office/officeart/2018/5/layout/IconCircleLabelList"/>
    <dgm:cxn modelId="{C3A6F21A-3EB0-4B2D-B09C-19A875DDFA80}" type="presParOf" srcId="{C2A5E379-DD0B-40FF-84A7-8D7F3B3771E1}" destId="{26FC65E1-E893-4018-87F4-5A72355E3849}" srcOrd="1" destOrd="0" presId="urn:microsoft.com/office/officeart/2018/5/layout/IconCircleLabelList"/>
    <dgm:cxn modelId="{8BDEFBF0-B748-4BEB-9E96-365CD5D63156}" type="presParOf" srcId="{C2A5E379-DD0B-40FF-84A7-8D7F3B3771E1}" destId="{8025581F-7E1C-4BC6-A268-177A727CCCDF}" srcOrd="2" destOrd="0" presId="urn:microsoft.com/office/officeart/2018/5/layout/IconCircleLabelList"/>
    <dgm:cxn modelId="{A305D4C1-82BC-463A-8AEF-C20D23E60E55}" type="presParOf" srcId="{C2A5E379-DD0B-40FF-84A7-8D7F3B3771E1}" destId="{212754EC-D439-450A-9380-7E6A2C8AF8D4}" srcOrd="3" destOrd="0" presId="urn:microsoft.com/office/officeart/2018/5/layout/IconCircleLabelList"/>
    <dgm:cxn modelId="{ECB7C058-5E2C-481B-8822-7DF60F3CF53C}" type="presParOf" srcId="{72182C30-1BAC-4FBE-BFF2-91505ACA04C7}" destId="{C7317A46-4950-4A02-8CE9-416F7B0D5A0C}" srcOrd="3" destOrd="0" presId="urn:microsoft.com/office/officeart/2018/5/layout/IconCircleLabelList"/>
    <dgm:cxn modelId="{AAB0AEB3-9204-45C7-92D1-1BED60540571}" type="presParOf" srcId="{72182C30-1BAC-4FBE-BFF2-91505ACA04C7}" destId="{C9850238-76D4-4CE6-B0C2-1866D39DA7E6}" srcOrd="4" destOrd="0" presId="urn:microsoft.com/office/officeart/2018/5/layout/IconCircleLabelList"/>
    <dgm:cxn modelId="{A3CFAC05-599D-4C84-9755-53E384430C89}" type="presParOf" srcId="{C9850238-76D4-4CE6-B0C2-1866D39DA7E6}" destId="{97539AE4-12CE-473B-B750-31FCFF35DE64}" srcOrd="0" destOrd="0" presId="urn:microsoft.com/office/officeart/2018/5/layout/IconCircleLabelList"/>
    <dgm:cxn modelId="{4898C368-8A13-4DC7-BA01-BEDD5F9AFDF3}" type="presParOf" srcId="{C9850238-76D4-4CE6-B0C2-1866D39DA7E6}" destId="{1EDF1648-8913-43F5-A577-CF33BD8997CD}" srcOrd="1" destOrd="0" presId="urn:microsoft.com/office/officeart/2018/5/layout/IconCircleLabelList"/>
    <dgm:cxn modelId="{B0CA2047-71DE-4F08-8731-8417571F7383}" type="presParOf" srcId="{C9850238-76D4-4CE6-B0C2-1866D39DA7E6}" destId="{147CAEC5-0D08-4BA4-859E-EB4CFFA413DC}" srcOrd="2" destOrd="0" presId="urn:microsoft.com/office/officeart/2018/5/layout/IconCircleLabelList"/>
    <dgm:cxn modelId="{364D0FE5-8479-4A7F-A81C-7471F4BBF397}" type="presParOf" srcId="{C9850238-76D4-4CE6-B0C2-1866D39DA7E6}" destId="{6976903F-135F-413A-9F44-10ACCC4E2037}" srcOrd="3" destOrd="0" presId="urn:microsoft.com/office/officeart/2018/5/layout/IconCircleLabelList"/>
    <dgm:cxn modelId="{233CEC5A-9286-4861-9BC9-78FD586B0B49}" type="presParOf" srcId="{72182C30-1BAC-4FBE-BFF2-91505ACA04C7}" destId="{FF970281-92B9-4E30-AF4F-AA3729118E24}" srcOrd="5" destOrd="0" presId="urn:microsoft.com/office/officeart/2018/5/layout/IconCircleLabelList"/>
    <dgm:cxn modelId="{DF5A840B-4285-4EE4-AE4B-281F7A8598EA}" type="presParOf" srcId="{72182C30-1BAC-4FBE-BFF2-91505ACA04C7}" destId="{45E5F2C3-E69F-48FA-A802-C268E57FEEA1}" srcOrd="6" destOrd="0" presId="urn:microsoft.com/office/officeart/2018/5/layout/IconCircleLabelList"/>
    <dgm:cxn modelId="{D380F58E-E3A5-4F9F-9553-168B3FAC9EE1}" type="presParOf" srcId="{45E5F2C3-E69F-48FA-A802-C268E57FEEA1}" destId="{35C71F5B-E0EE-4555-AD06-9A406DD96DB3}" srcOrd="0" destOrd="0" presId="urn:microsoft.com/office/officeart/2018/5/layout/IconCircleLabelList"/>
    <dgm:cxn modelId="{45E79694-D1E1-4BD8-BC82-6108809139F1}" type="presParOf" srcId="{45E5F2C3-E69F-48FA-A802-C268E57FEEA1}" destId="{F6321157-D017-4491-BB60-2B0EBE6076BA}" srcOrd="1" destOrd="0" presId="urn:microsoft.com/office/officeart/2018/5/layout/IconCircleLabelList"/>
    <dgm:cxn modelId="{03E81FD6-B71E-419D-9305-144CC44E546B}" type="presParOf" srcId="{45E5F2C3-E69F-48FA-A802-C268E57FEEA1}" destId="{261AD840-C847-4599-9C48-4BFED6633E04}" srcOrd="2" destOrd="0" presId="urn:microsoft.com/office/officeart/2018/5/layout/IconCircleLabelList"/>
    <dgm:cxn modelId="{33D09928-D603-4137-8782-468101D755CB}" type="presParOf" srcId="{45E5F2C3-E69F-48FA-A802-C268E57FEEA1}" destId="{F3A025CB-2502-4766-A3A3-636204359B5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5228C37-BAEF-4493-8488-9C1AA23E82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0D320504-C742-4793-90D7-527DBC2E1399}">
      <dgm:prSet/>
      <dgm:spPr/>
      <dgm:t>
        <a:bodyPr/>
        <a:lstStyle/>
        <a:p>
          <a:r>
            <a:rPr lang="en-US"/>
            <a:t>Western US shows high sales but low profitability due to discounts.</a:t>
          </a:r>
        </a:p>
      </dgm:t>
    </dgm:pt>
    <dgm:pt modelId="{EAFE387D-4E78-4A00-991B-041FA6ACAE24}" type="parTrans" cxnId="{513368F6-C23F-46AE-B932-B126B22AA585}">
      <dgm:prSet/>
      <dgm:spPr/>
      <dgm:t>
        <a:bodyPr/>
        <a:lstStyle/>
        <a:p>
          <a:endParaRPr lang="en-US"/>
        </a:p>
      </dgm:t>
    </dgm:pt>
    <dgm:pt modelId="{FEE42571-AD29-455E-AFAD-C2C867B3DEF7}" type="sibTrans" cxnId="{513368F6-C23F-46AE-B932-B126B22AA585}">
      <dgm:prSet/>
      <dgm:spPr/>
      <dgm:t>
        <a:bodyPr/>
        <a:lstStyle/>
        <a:p>
          <a:endParaRPr lang="en-US"/>
        </a:p>
      </dgm:t>
    </dgm:pt>
    <dgm:pt modelId="{D8EEC99A-EDB6-4DD0-AEBA-2249669807FC}">
      <dgm:prSet/>
      <dgm:spPr/>
      <dgm:t>
        <a:bodyPr/>
        <a:lstStyle/>
        <a:p>
          <a:r>
            <a:rPr lang="en-US"/>
            <a:t>Corporate Segment is the most profitable with fewer orders.</a:t>
          </a:r>
        </a:p>
      </dgm:t>
    </dgm:pt>
    <dgm:pt modelId="{FDC6DF3E-DA05-4C70-9503-9ED46BF7B81D}" type="parTrans" cxnId="{EC1F0903-8B3E-4689-8FC1-F64E5404A850}">
      <dgm:prSet/>
      <dgm:spPr/>
      <dgm:t>
        <a:bodyPr/>
        <a:lstStyle/>
        <a:p>
          <a:endParaRPr lang="en-US"/>
        </a:p>
      </dgm:t>
    </dgm:pt>
    <dgm:pt modelId="{81B594D0-F8BE-4F42-83C6-6DE467AE7B89}" type="sibTrans" cxnId="{EC1F0903-8B3E-4689-8FC1-F64E5404A850}">
      <dgm:prSet/>
      <dgm:spPr/>
      <dgm:t>
        <a:bodyPr/>
        <a:lstStyle/>
        <a:p>
          <a:endParaRPr lang="en-US"/>
        </a:p>
      </dgm:t>
    </dgm:pt>
    <dgm:pt modelId="{E4A5E817-34B9-4665-8253-EEA2139ED944}">
      <dgm:prSet/>
      <dgm:spPr/>
      <dgm:t>
        <a:bodyPr/>
        <a:lstStyle/>
        <a:p>
          <a:r>
            <a:rPr lang="en-US"/>
            <a:t>Technology Category yields high margins, unlike Furniture.</a:t>
          </a:r>
        </a:p>
      </dgm:t>
    </dgm:pt>
    <dgm:pt modelId="{885DE676-F924-416A-8532-01CC415E211E}" type="parTrans" cxnId="{A7CE270E-E243-4D3B-9962-429B32007DEB}">
      <dgm:prSet/>
      <dgm:spPr/>
      <dgm:t>
        <a:bodyPr/>
        <a:lstStyle/>
        <a:p>
          <a:endParaRPr lang="en-US"/>
        </a:p>
      </dgm:t>
    </dgm:pt>
    <dgm:pt modelId="{04FB4723-609E-49A7-AA66-6E4086D55726}" type="sibTrans" cxnId="{A7CE270E-E243-4D3B-9962-429B32007DEB}">
      <dgm:prSet/>
      <dgm:spPr/>
      <dgm:t>
        <a:bodyPr/>
        <a:lstStyle/>
        <a:p>
          <a:endParaRPr lang="en-US"/>
        </a:p>
      </dgm:t>
    </dgm:pt>
    <dgm:pt modelId="{D4B79004-B837-4732-9622-6D62070059AE}">
      <dgm:prSet/>
      <dgm:spPr/>
      <dgm:t>
        <a:bodyPr/>
        <a:lstStyle/>
        <a:p>
          <a:r>
            <a:rPr lang="en-US"/>
            <a:t>Delivery delays in specific regions affect customer satisfaction.</a:t>
          </a:r>
        </a:p>
      </dgm:t>
    </dgm:pt>
    <dgm:pt modelId="{55517624-91A0-45FA-87F9-7BC614FFED5A}" type="parTrans" cxnId="{7FAEBFA3-AD70-4B13-B924-DAA30CB48ACD}">
      <dgm:prSet/>
      <dgm:spPr/>
      <dgm:t>
        <a:bodyPr/>
        <a:lstStyle/>
        <a:p>
          <a:endParaRPr lang="en-US"/>
        </a:p>
      </dgm:t>
    </dgm:pt>
    <dgm:pt modelId="{6B00459B-74E4-493D-95A0-5337D1222A20}" type="sibTrans" cxnId="{7FAEBFA3-AD70-4B13-B924-DAA30CB48ACD}">
      <dgm:prSet/>
      <dgm:spPr/>
      <dgm:t>
        <a:bodyPr/>
        <a:lstStyle/>
        <a:p>
          <a:endParaRPr lang="en-US"/>
        </a:p>
      </dgm:t>
    </dgm:pt>
    <dgm:pt modelId="{89AF0623-6F67-41B7-8EC6-EC3F39D0BF65}" type="pres">
      <dgm:prSet presAssocID="{55228C37-BAEF-4493-8488-9C1AA23E82AB}" presName="root" presStyleCnt="0">
        <dgm:presLayoutVars>
          <dgm:dir/>
          <dgm:resizeHandles val="exact"/>
        </dgm:presLayoutVars>
      </dgm:prSet>
      <dgm:spPr/>
    </dgm:pt>
    <dgm:pt modelId="{D1F6A2F3-3B38-4956-9331-9B227B8E3044}" type="pres">
      <dgm:prSet presAssocID="{0D320504-C742-4793-90D7-527DBC2E1399}" presName="compNode" presStyleCnt="0"/>
      <dgm:spPr/>
    </dgm:pt>
    <dgm:pt modelId="{8E0ED071-B895-459F-905D-4F7309E4B971}" type="pres">
      <dgm:prSet presAssocID="{0D320504-C742-4793-90D7-527DBC2E1399}" presName="bgRect" presStyleLbl="bgShp" presStyleIdx="0" presStyleCnt="4"/>
      <dgm:spPr/>
    </dgm:pt>
    <dgm:pt modelId="{F50B348F-AA63-4BB3-BF12-07AD232A5CCA}" type="pres">
      <dgm:prSet presAssocID="{0D320504-C742-4793-90D7-527DBC2E139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7C15E16F-3496-4C40-B3E0-0060DFD28017}" type="pres">
      <dgm:prSet presAssocID="{0D320504-C742-4793-90D7-527DBC2E1399}" presName="spaceRect" presStyleCnt="0"/>
      <dgm:spPr/>
    </dgm:pt>
    <dgm:pt modelId="{9023E531-F959-4224-86B2-C2507942B734}" type="pres">
      <dgm:prSet presAssocID="{0D320504-C742-4793-90D7-527DBC2E1399}" presName="parTx" presStyleLbl="revTx" presStyleIdx="0" presStyleCnt="4">
        <dgm:presLayoutVars>
          <dgm:chMax val="0"/>
          <dgm:chPref val="0"/>
        </dgm:presLayoutVars>
      </dgm:prSet>
      <dgm:spPr/>
    </dgm:pt>
    <dgm:pt modelId="{75E98C7E-BE9F-4062-953B-B538123E0BC3}" type="pres">
      <dgm:prSet presAssocID="{FEE42571-AD29-455E-AFAD-C2C867B3DEF7}" presName="sibTrans" presStyleCnt="0"/>
      <dgm:spPr/>
    </dgm:pt>
    <dgm:pt modelId="{ECE0DA38-72E6-46D3-BD30-FADF29084633}" type="pres">
      <dgm:prSet presAssocID="{D8EEC99A-EDB6-4DD0-AEBA-2249669807FC}" presName="compNode" presStyleCnt="0"/>
      <dgm:spPr/>
    </dgm:pt>
    <dgm:pt modelId="{BF05F7D9-4E56-48C1-9DAC-1ADEBD259862}" type="pres">
      <dgm:prSet presAssocID="{D8EEC99A-EDB6-4DD0-AEBA-2249669807FC}" presName="bgRect" presStyleLbl="bgShp" presStyleIdx="1" presStyleCnt="4"/>
      <dgm:spPr/>
    </dgm:pt>
    <dgm:pt modelId="{BC01E07E-943F-488F-B358-56E9D5BC745C}" type="pres">
      <dgm:prSet presAssocID="{D8EEC99A-EDB6-4DD0-AEBA-2249669807F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1F338EA-7C61-4006-BD60-10E2482387EF}" type="pres">
      <dgm:prSet presAssocID="{D8EEC99A-EDB6-4DD0-AEBA-2249669807FC}" presName="spaceRect" presStyleCnt="0"/>
      <dgm:spPr/>
    </dgm:pt>
    <dgm:pt modelId="{7E747EE8-91DD-4D02-B6D7-85A937E6D9EE}" type="pres">
      <dgm:prSet presAssocID="{D8EEC99A-EDB6-4DD0-AEBA-2249669807FC}" presName="parTx" presStyleLbl="revTx" presStyleIdx="1" presStyleCnt="4">
        <dgm:presLayoutVars>
          <dgm:chMax val="0"/>
          <dgm:chPref val="0"/>
        </dgm:presLayoutVars>
      </dgm:prSet>
      <dgm:spPr/>
    </dgm:pt>
    <dgm:pt modelId="{C5D73DA5-5089-4ABD-9264-AFC24407B27B}" type="pres">
      <dgm:prSet presAssocID="{81B594D0-F8BE-4F42-83C6-6DE467AE7B89}" presName="sibTrans" presStyleCnt="0"/>
      <dgm:spPr/>
    </dgm:pt>
    <dgm:pt modelId="{F7E2E9A4-F560-40B3-9A71-2AA24DBDF975}" type="pres">
      <dgm:prSet presAssocID="{E4A5E817-34B9-4665-8253-EEA2139ED944}" presName="compNode" presStyleCnt="0"/>
      <dgm:spPr/>
    </dgm:pt>
    <dgm:pt modelId="{D0554DFF-8BEE-4C8D-9D59-B5D78E4EDA4F}" type="pres">
      <dgm:prSet presAssocID="{E4A5E817-34B9-4665-8253-EEA2139ED944}" presName="bgRect" presStyleLbl="bgShp" presStyleIdx="2" presStyleCnt="4"/>
      <dgm:spPr/>
    </dgm:pt>
    <dgm:pt modelId="{89D671AD-02E0-40D4-94EB-EEDABB34F211}" type="pres">
      <dgm:prSet presAssocID="{E4A5E817-34B9-4665-8253-EEA2139ED9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uch"/>
        </a:ext>
      </dgm:extLst>
    </dgm:pt>
    <dgm:pt modelId="{9EA131B7-8DAE-4CA6-B606-F95ABE66883D}" type="pres">
      <dgm:prSet presAssocID="{E4A5E817-34B9-4665-8253-EEA2139ED944}" presName="spaceRect" presStyleCnt="0"/>
      <dgm:spPr/>
    </dgm:pt>
    <dgm:pt modelId="{83C04658-81DD-496A-83EE-7737C0BB0C57}" type="pres">
      <dgm:prSet presAssocID="{E4A5E817-34B9-4665-8253-EEA2139ED944}" presName="parTx" presStyleLbl="revTx" presStyleIdx="2" presStyleCnt="4">
        <dgm:presLayoutVars>
          <dgm:chMax val="0"/>
          <dgm:chPref val="0"/>
        </dgm:presLayoutVars>
      </dgm:prSet>
      <dgm:spPr/>
    </dgm:pt>
    <dgm:pt modelId="{931535C7-EF27-41F4-A373-4C9AF7DB7AB9}" type="pres">
      <dgm:prSet presAssocID="{04FB4723-609E-49A7-AA66-6E4086D55726}" presName="sibTrans" presStyleCnt="0"/>
      <dgm:spPr/>
    </dgm:pt>
    <dgm:pt modelId="{179476C4-5D43-4CC4-ADB6-EE0E7E494BCA}" type="pres">
      <dgm:prSet presAssocID="{D4B79004-B837-4732-9622-6D62070059AE}" presName="compNode" presStyleCnt="0"/>
      <dgm:spPr/>
    </dgm:pt>
    <dgm:pt modelId="{4129C5B3-20A9-43CD-AAB9-4E810085D324}" type="pres">
      <dgm:prSet presAssocID="{D4B79004-B837-4732-9622-6D62070059AE}" presName="bgRect" presStyleLbl="bgShp" presStyleIdx="3" presStyleCnt="4"/>
      <dgm:spPr/>
    </dgm:pt>
    <dgm:pt modelId="{ECB2F33F-AD29-4013-B7A4-7172A24278BF}" type="pres">
      <dgm:prSet presAssocID="{D4B79004-B837-4732-9622-6D62070059A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4D23F3DE-DB64-45BE-88A3-11CCE2C6E89B}" type="pres">
      <dgm:prSet presAssocID="{D4B79004-B837-4732-9622-6D62070059AE}" presName="spaceRect" presStyleCnt="0"/>
      <dgm:spPr/>
    </dgm:pt>
    <dgm:pt modelId="{3A6C33F2-0A2B-4869-9D40-6DEC202F1C14}" type="pres">
      <dgm:prSet presAssocID="{D4B79004-B837-4732-9622-6D62070059A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C1F0903-8B3E-4689-8FC1-F64E5404A850}" srcId="{55228C37-BAEF-4493-8488-9C1AA23E82AB}" destId="{D8EEC99A-EDB6-4DD0-AEBA-2249669807FC}" srcOrd="1" destOrd="0" parTransId="{FDC6DF3E-DA05-4C70-9503-9ED46BF7B81D}" sibTransId="{81B594D0-F8BE-4F42-83C6-6DE467AE7B89}"/>
    <dgm:cxn modelId="{A7CE270E-E243-4D3B-9962-429B32007DEB}" srcId="{55228C37-BAEF-4493-8488-9C1AA23E82AB}" destId="{E4A5E817-34B9-4665-8253-EEA2139ED944}" srcOrd="2" destOrd="0" parTransId="{885DE676-F924-416A-8532-01CC415E211E}" sibTransId="{04FB4723-609E-49A7-AA66-6E4086D55726}"/>
    <dgm:cxn modelId="{407FE419-02FE-4FC2-B0AE-20F6E467FE19}" type="presOf" srcId="{55228C37-BAEF-4493-8488-9C1AA23E82AB}" destId="{89AF0623-6F67-41B7-8EC6-EC3F39D0BF65}" srcOrd="0" destOrd="0" presId="urn:microsoft.com/office/officeart/2018/2/layout/IconVerticalSolidList"/>
    <dgm:cxn modelId="{201B0222-CDF7-4AA1-BBEE-60522466076E}" type="presOf" srcId="{D4B79004-B837-4732-9622-6D62070059AE}" destId="{3A6C33F2-0A2B-4869-9D40-6DEC202F1C14}" srcOrd="0" destOrd="0" presId="urn:microsoft.com/office/officeart/2018/2/layout/IconVerticalSolidList"/>
    <dgm:cxn modelId="{FF8F386E-D994-43A6-9295-39645B4EC930}" type="presOf" srcId="{0D320504-C742-4793-90D7-527DBC2E1399}" destId="{9023E531-F959-4224-86B2-C2507942B734}" srcOrd="0" destOrd="0" presId="urn:microsoft.com/office/officeart/2018/2/layout/IconVerticalSolidList"/>
    <dgm:cxn modelId="{4F6E7F88-8CF2-4B61-8A8E-5F3A06EB24B8}" type="presOf" srcId="{D8EEC99A-EDB6-4DD0-AEBA-2249669807FC}" destId="{7E747EE8-91DD-4D02-B6D7-85A937E6D9EE}" srcOrd="0" destOrd="0" presId="urn:microsoft.com/office/officeart/2018/2/layout/IconVerticalSolidList"/>
    <dgm:cxn modelId="{7FAEBFA3-AD70-4B13-B924-DAA30CB48ACD}" srcId="{55228C37-BAEF-4493-8488-9C1AA23E82AB}" destId="{D4B79004-B837-4732-9622-6D62070059AE}" srcOrd="3" destOrd="0" parTransId="{55517624-91A0-45FA-87F9-7BC614FFED5A}" sibTransId="{6B00459B-74E4-493D-95A0-5337D1222A20}"/>
    <dgm:cxn modelId="{DB6FA4A8-2C7D-4F39-A10B-F29051C0CF11}" type="presOf" srcId="{E4A5E817-34B9-4665-8253-EEA2139ED944}" destId="{83C04658-81DD-496A-83EE-7737C0BB0C57}" srcOrd="0" destOrd="0" presId="urn:microsoft.com/office/officeart/2018/2/layout/IconVerticalSolidList"/>
    <dgm:cxn modelId="{513368F6-C23F-46AE-B932-B126B22AA585}" srcId="{55228C37-BAEF-4493-8488-9C1AA23E82AB}" destId="{0D320504-C742-4793-90D7-527DBC2E1399}" srcOrd="0" destOrd="0" parTransId="{EAFE387D-4E78-4A00-991B-041FA6ACAE24}" sibTransId="{FEE42571-AD29-455E-AFAD-C2C867B3DEF7}"/>
    <dgm:cxn modelId="{712976D8-6B56-477D-8AF0-E92280D60543}" type="presParOf" srcId="{89AF0623-6F67-41B7-8EC6-EC3F39D0BF65}" destId="{D1F6A2F3-3B38-4956-9331-9B227B8E3044}" srcOrd="0" destOrd="0" presId="urn:microsoft.com/office/officeart/2018/2/layout/IconVerticalSolidList"/>
    <dgm:cxn modelId="{B413AB84-9804-4A1C-855A-D947129771C8}" type="presParOf" srcId="{D1F6A2F3-3B38-4956-9331-9B227B8E3044}" destId="{8E0ED071-B895-459F-905D-4F7309E4B971}" srcOrd="0" destOrd="0" presId="urn:microsoft.com/office/officeart/2018/2/layout/IconVerticalSolidList"/>
    <dgm:cxn modelId="{3A321D2C-50BA-465D-95A1-F2374C17F145}" type="presParOf" srcId="{D1F6A2F3-3B38-4956-9331-9B227B8E3044}" destId="{F50B348F-AA63-4BB3-BF12-07AD232A5CCA}" srcOrd="1" destOrd="0" presId="urn:microsoft.com/office/officeart/2018/2/layout/IconVerticalSolidList"/>
    <dgm:cxn modelId="{F8832E29-3D9F-47F5-B990-B3C215E789FE}" type="presParOf" srcId="{D1F6A2F3-3B38-4956-9331-9B227B8E3044}" destId="{7C15E16F-3496-4C40-B3E0-0060DFD28017}" srcOrd="2" destOrd="0" presId="urn:microsoft.com/office/officeart/2018/2/layout/IconVerticalSolidList"/>
    <dgm:cxn modelId="{A9FB4B09-129A-448E-828C-CF90B67B5280}" type="presParOf" srcId="{D1F6A2F3-3B38-4956-9331-9B227B8E3044}" destId="{9023E531-F959-4224-86B2-C2507942B734}" srcOrd="3" destOrd="0" presId="urn:microsoft.com/office/officeart/2018/2/layout/IconVerticalSolidList"/>
    <dgm:cxn modelId="{DDAF8E90-C356-4B98-AF28-2F9E41365B7C}" type="presParOf" srcId="{89AF0623-6F67-41B7-8EC6-EC3F39D0BF65}" destId="{75E98C7E-BE9F-4062-953B-B538123E0BC3}" srcOrd="1" destOrd="0" presId="urn:microsoft.com/office/officeart/2018/2/layout/IconVerticalSolidList"/>
    <dgm:cxn modelId="{53F11894-1218-49C1-B50E-58B2601F6A36}" type="presParOf" srcId="{89AF0623-6F67-41B7-8EC6-EC3F39D0BF65}" destId="{ECE0DA38-72E6-46D3-BD30-FADF29084633}" srcOrd="2" destOrd="0" presId="urn:microsoft.com/office/officeart/2018/2/layout/IconVerticalSolidList"/>
    <dgm:cxn modelId="{C0EF1627-98C8-4E6D-9C2F-6D61CA9497D7}" type="presParOf" srcId="{ECE0DA38-72E6-46D3-BD30-FADF29084633}" destId="{BF05F7D9-4E56-48C1-9DAC-1ADEBD259862}" srcOrd="0" destOrd="0" presId="urn:microsoft.com/office/officeart/2018/2/layout/IconVerticalSolidList"/>
    <dgm:cxn modelId="{BA1B7881-0964-46B0-9408-0E1F822F712E}" type="presParOf" srcId="{ECE0DA38-72E6-46D3-BD30-FADF29084633}" destId="{BC01E07E-943F-488F-B358-56E9D5BC745C}" srcOrd="1" destOrd="0" presId="urn:microsoft.com/office/officeart/2018/2/layout/IconVerticalSolidList"/>
    <dgm:cxn modelId="{99D7F6BE-8667-4F6E-A2C0-8248D64C48D6}" type="presParOf" srcId="{ECE0DA38-72E6-46D3-BD30-FADF29084633}" destId="{C1F338EA-7C61-4006-BD60-10E2482387EF}" srcOrd="2" destOrd="0" presId="urn:microsoft.com/office/officeart/2018/2/layout/IconVerticalSolidList"/>
    <dgm:cxn modelId="{F86389F8-E77E-45C0-9448-37EFEBA45B81}" type="presParOf" srcId="{ECE0DA38-72E6-46D3-BD30-FADF29084633}" destId="{7E747EE8-91DD-4D02-B6D7-85A937E6D9EE}" srcOrd="3" destOrd="0" presId="urn:microsoft.com/office/officeart/2018/2/layout/IconVerticalSolidList"/>
    <dgm:cxn modelId="{FC96FC7F-F63D-4EBB-9AEB-4531714E7286}" type="presParOf" srcId="{89AF0623-6F67-41B7-8EC6-EC3F39D0BF65}" destId="{C5D73DA5-5089-4ABD-9264-AFC24407B27B}" srcOrd="3" destOrd="0" presId="urn:microsoft.com/office/officeart/2018/2/layout/IconVerticalSolidList"/>
    <dgm:cxn modelId="{E9451924-D3F1-4859-A796-C7E7C372974B}" type="presParOf" srcId="{89AF0623-6F67-41B7-8EC6-EC3F39D0BF65}" destId="{F7E2E9A4-F560-40B3-9A71-2AA24DBDF975}" srcOrd="4" destOrd="0" presId="urn:microsoft.com/office/officeart/2018/2/layout/IconVerticalSolidList"/>
    <dgm:cxn modelId="{C5753AC6-3687-4F42-8FFA-954F7D7D5E72}" type="presParOf" srcId="{F7E2E9A4-F560-40B3-9A71-2AA24DBDF975}" destId="{D0554DFF-8BEE-4C8D-9D59-B5D78E4EDA4F}" srcOrd="0" destOrd="0" presId="urn:microsoft.com/office/officeart/2018/2/layout/IconVerticalSolidList"/>
    <dgm:cxn modelId="{C82101E9-8E5F-4F3B-84DB-AAA86A00E117}" type="presParOf" srcId="{F7E2E9A4-F560-40B3-9A71-2AA24DBDF975}" destId="{89D671AD-02E0-40D4-94EB-EEDABB34F211}" srcOrd="1" destOrd="0" presId="urn:microsoft.com/office/officeart/2018/2/layout/IconVerticalSolidList"/>
    <dgm:cxn modelId="{108C6EA8-FAB8-4A63-A8CC-B90682047628}" type="presParOf" srcId="{F7E2E9A4-F560-40B3-9A71-2AA24DBDF975}" destId="{9EA131B7-8DAE-4CA6-B606-F95ABE66883D}" srcOrd="2" destOrd="0" presId="urn:microsoft.com/office/officeart/2018/2/layout/IconVerticalSolidList"/>
    <dgm:cxn modelId="{4703EE4F-3B4F-4971-BEFE-8B749C621B88}" type="presParOf" srcId="{F7E2E9A4-F560-40B3-9A71-2AA24DBDF975}" destId="{83C04658-81DD-496A-83EE-7737C0BB0C57}" srcOrd="3" destOrd="0" presId="urn:microsoft.com/office/officeart/2018/2/layout/IconVerticalSolidList"/>
    <dgm:cxn modelId="{F42339FF-AA7B-4D73-83D5-3E5F47E021B5}" type="presParOf" srcId="{89AF0623-6F67-41B7-8EC6-EC3F39D0BF65}" destId="{931535C7-EF27-41F4-A373-4C9AF7DB7AB9}" srcOrd="5" destOrd="0" presId="urn:microsoft.com/office/officeart/2018/2/layout/IconVerticalSolidList"/>
    <dgm:cxn modelId="{D8C95DE7-4A3E-4F96-940D-AB4C3E44C1F1}" type="presParOf" srcId="{89AF0623-6F67-41B7-8EC6-EC3F39D0BF65}" destId="{179476C4-5D43-4CC4-ADB6-EE0E7E494BCA}" srcOrd="6" destOrd="0" presId="urn:microsoft.com/office/officeart/2018/2/layout/IconVerticalSolidList"/>
    <dgm:cxn modelId="{2C2B369F-7C57-4C70-B6E7-ECD65C1BF91C}" type="presParOf" srcId="{179476C4-5D43-4CC4-ADB6-EE0E7E494BCA}" destId="{4129C5B3-20A9-43CD-AAB9-4E810085D324}" srcOrd="0" destOrd="0" presId="urn:microsoft.com/office/officeart/2018/2/layout/IconVerticalSolidList"/>
    <dgm:cxn modelId="{B5BC9B5E-4127-4DC2-9FA0-8D6CA22512FA}" type="presParOf" srcId="{179476C4-5D43-4CC4-ADB6-EE0E7E494BCA}" destId="{ECB2F33F-AD29-4013-B7A4-7172A24278BF}" srcOrd="1" destOrd="0" presId="urn:microsoft.com/office/officeart/2018/2/layout/IconVerticalSolidList"/>
    <dgm:cxn modelId="{D727D9E8-0EC1-4BB7-80D4-0C636E6E8AB2}" type="presParOf" srcId="{179476C4-5D43-4CC4-ADB6-EE0E7E494BCA}" destId="{4D23F3DE-DB64-45BE-88A3-11CCE2C6E89B}" srcOrd="2" destOrd="0" presId="urn:microsoft.com/office/officeart/2018/2/layout/IconVerticalSolidList"/>
    <dgm:cxn modelId="{98378E5E-EC0F-4783-AC4D-0B552D1C99B7}" type="presParOf" srcId="{179476C4-5D43-4CC4-ADB6-EE0E7E494BCA}" destId="{3A6C33F2-0A2B-4869-9D40-6DEC202F1C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2E25AA0-A3E3-4807-80F7-E10E3CFDD6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699FD6D-0F41-44D2-8DF1-40E9714BD9AF}">
      <dgm:prSet/>
      <dgm:spPr/>
      <dgm:t>
        <a:bodyPr/>
        <a:lstStyle/>
        <a:p>
          <a:r>
            <a:rPr lang="en-US"/>
            <a:t>Focus on high-margin categories and regions for targeted campaigns.</a:t>
          </a:r>
        </a:p>
      </dgm:t>
    </dgm:pt>
    <dgm:pt modelId="{F59F259E-C986-4A47-87B7-6C4C94D4693A}" type="parTrans" cxnId="{7C993604-0375-4C4A-AC62-1EA246003F05}">
      <dgm:prSet/>
      <dgm:spPr/>
      <dgm:t>
        <a:bodyPr/>
        <a:lstStyle/>
        <a:p>
          <a:endParaRPr lang="en-US"/>
        </a:p>
      </dgm:t>
    </dgm:pt>
    <dgm:pt modelId="{1C8A7E62-C7AB-4C33-BE9E-D8C5B7016E89}" type="sibTrans" cxnId="{7C993604-0375-4C4A-AC62-1EA246003F05}">
      <dgm:prSet/>
      <dgm:spPr/>
      <dgm:t>
        <a:bodyPr/>
        <a:lstStyle/>
        <a:p>
          <a:endParaRPr lang="en-US"/>
        </a:p>
      </dgm:t>
    </dgm:pt>
    <dgm:pt modelId="{C18E8A93-C353-4936-90D7-65E4A1DC185A}">
      <dgm:prSet/>
      <dgm:spPr/>
      <dgm:t>
        <a:bodyPr/>
        <a:lstStyle/>
        <a:p>
          <a:r>
            <a:rPr lang="en-US"/>
            <a:t>Reduce discounts in high-sales but low-profit areas.</a:t>
          </a:r>
        </a:p>
      </dgm:t>
    </dgm:pt>
    <dgm:pt modelId="{97FF3E47-0B15-4BFB-81F8-3A9867736161}" type="parTrans" cxnId="{DF909A1A-34FA-4C79-A066-0BA6B53DD727}">
      <dgm:prSet/>
      <dgm:spPr/>
      <dgm:t>
        <a:bodyPr/>
        <a:lstStyle/>
        <a:p>
          <a:endParaRPr lang="en-US"/>
        </a:p>
      </dgm:t>
    </dgm:pt>
    <dgm:pt modelId="{06A5D6A9-C119-487B-BAB2-F77C5A0B8A41}" type="sibTrans" cxnId="{DF909A1A-34FA-4C79-A066-0BA6B53DD727}">
      <dgm:prSet/>
      <dgm:spPr/>
      <dgm:t>
        <a:bodyPr/>
        <a:lstStyle/>
        <a:p>
          <a:endParaRPr lang="en-US"/>
        </a:p>
      </dgm:t>
    </dgm:pt>
    <dgm:pt modelId="{15E69C5C-AC64-46EE-80B4-8412A40C59F9}">
      <dgm:prSet/>
      <dgm:spPr/>
      <dgm:t>
        <a:bodyPr/>
        <a:lstStyle/>
        <a:p>
          <a:r>
            <a:rPr lang="en-US"/>
            <a:t>Improve logistics to reduce shipping delays.</a:t>
          </a:r>
        </a:p>
      </dgm:t>
    </dgm:pt>
    <dgm:pt modelId="{B4D49955-8F01-49CB-A7CA-BF1561B679EB}" type="parTrans" cxnId="{04515C1D-33AC-4869-8909-0680102A6F03}">
      <dgm:prSet/>
      <dgm:spPr/>
      <dgm:t>
        <a:bodyPr/>
        <a:lstStyle/>
        <a:p>
          <a:endParaRPr lang="en-US"/>
        </a:p>
      </dgm:t>
    </dgm:pt>
    <dgm:pt modelId="{F3B80398-8E10-4DEF-84EC-7759E5B065CA}" type="sibTrans" cxnId="{04515C1D-33AC-4869-8909-0680102A6F03}">
      <dgm:prSet/>
      <dgm:spPr/>
      <dgm:t>
        <a:bodyPr/>
        <a:lstStyle/>
        <a:p>
          <a:endParaRPr lang="en-US"/>
        </a:p>
      </dgm:t>
    </dgm:pt>
    <dgm:pt modelId="{FA60CD6A-C1D9-4824-88A3-844E20274DBB}">
      <dgm:prSet/>
      <dgm:spPr/>
      <dgm:t>
        <a:bodyPr/>
        <a:lstStyle/>
        <a:p>
          <a:r>
            <a:rPr lang="en-US"/>
            <a:t>Use segment-level data to tailor marketing strategies.</a:t>
          </a:r>
        </a:p>
      </dgm:t>
    </dgm:pt>
    <dgm:pt modelId="{028BCB14-5CC1-4922-96B0-5B4AE4002BB1}" type="parTrans" cxnId="{F9F608EA-B4A0-4548-8A68-A58D7DDBB45B}">
      <dgm:prSet/>
      <dgm:spPr/>
      <dgm:t>
        <a:bodyPr/>
        <a:lstStyle/>
        <a:p>
          <a:endParaRPr lang="en-US"/>
        </a:p>
      </dgm:t>
    </dgm:pt>
    <dgm:pt modelId="{B2F12CEB-A300-4332-B53F-D656FA77E10B}" type="sibTrans" cxnId="{F9F608EA-B4A0-4548-8A68-A58D7DDBB45B}">
      <dgm:prSet/>
      <dgm:spPr/>
      <dgm:t>
        <a:bodyPr/>
        <a:lstStyle/>
        <a:p>
          <a:endParaRPr lang="en-US"/>
        </a:p>
      </dgm:t>
    </dgm:pt>
    <dgm:pt modelId="{10BA3C46-E91B-4B82-9174-F89B2E06D957}" type="pres">
      <dgm:prSet presAssocID="{D2E25AA0-A3E3-4807-80F7-E10E3CFDD692}" presName="root" presStyleCnt="0">
        <dgm:presLayoutVars>
          <dgm:dir/>
          <dgm:resizeHandles val="exact"/>
        </dgm:presLayoutVars>
      </dgm:prSet>
      <dgm:spPr/>
    </dgm:pt>
    <dgm:pt modelId="{43AF11E1-0EFE-46C9-8D49-719ECF544B76}" type="pres">
      <dgm:prSet presAssocID="{3699FD6D-0F41-44D2-8DF1-40E9714BD9AF}" presName="compNode" presStyleCnt="0"/>
      <dgm:spPr/>
    </dgm:pt>
    <dgm:pt modelId="{9B8D3000-58F4-429B-91A3-F082F3A6412B}" type="pres">
      <dgm:prSet presAssocID="{3699FD6D-0F41-44D2-8DF1-40E9714BD9AF}" presName="bgRect" presStyleLbl="bgShp" presStyleIdx="0" presStyleCnt="4"/>
      <dgm:spPr/>
    </dgm:pt>
    <dgm:pt modelId="{ACAE409F-59B6-4FD6-847A-7495D03014B0}" type="pres">
      <dgm:prSet presAssocID="{3699FD6D-0F41-44D2-8DF1-40E9714BD9A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E9C5BB35-1787-4C19-B550-E05C666A80FC}" type="pres">
      <dgm:prSet presAssocID="{3699FD6D-0F41-44D2-8DF1-40E9714BD9AF}" presName="spaceRect" presStyleCnt="0"/>
      <dgm:spPr/>
    </dgm:pt>
    <dgm:pt modelId="{5DDCF458-6BAF-46E8-8315-BAD6657F9135}" type="pres">
      <dgm:prSet presAssocID="{3699FD6D-0F41-44D2-8DF1-40E9714BD9AF}" presName="parTx" presStyleLbl="revTx" presStyleIdx="0" presStyleCnt="4">
        <dgm:presLayoutVars>
          <dgm:chMax val="0"/>
          <dgm:chPref val="0"/>
        </dgm:presLayoutVars>
      </dgm:prSet>
      <dgm:spPr/>
    </dgm:pt>
    <dgm:pt modelId="{213AC40D-EEE2-4F3F-A212-60D78ACE8B24}" type="pres">
      <dgm:prSet presAssocID="{1C8A7E62-C7AB-4C33-BE9E-D8C5B7016E89}" presName="sibTrans" presStyleCnt="0"/>
      <dgm:spPr/>
    </dgm:pt>
    <dgm:pt modelId="{6866F880-0B2D-4237-8D2F-9510FCC98A6A}" type="pres">
      <dgm:prSet presAssocID="{C18E8A93-C353-4936-90D7-65E4A1DC185A}" presName="compNode" presStyleCnt="0"/>
      <dgm:spPr/>
    </dgm:pt>
    <dgm:pt modelId="{2C855082-5350-4F96-9120-A49A81EF21A6}" type="pres">
      <dgm:prSet presAssocID="{C18E8A93-C353-4936-90D7-65E4A1DC185A}" presName="bgRect" presStyleLbl="bgShp" presStyleIdx="1" presStyleCnt="4"/>
      <dgm:spPr/>
    </dgm:pt>
    <dgm:pt modelId="{6DEB809A-CD88-4FC9-B824-6BD1748D50DA}" type="pres">
      <dgm:prSet presAssocID="{C18E8A93-C353-4936-90D7-65E4A1DC18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1136BD2C-ED10-4D53-B518-DF00250CCDC6}" type="pres">
      <dgm:prSet presAssocID="{C18E8A93-C353-4936-90D7-65E4A1DC185A}" presName="spaceRect" presStyleCnt="0"/>
      <dgm:spPr/>
    </dgm:pt>
    <dgm:pt modelId="{C2654964-DC8F-47AE-812D-069136A36E59}" type="pres">
      <dgm:prSet presAssocID="{C18E8A93-C353-4936-90D7-65E4A1DC185A}" presName="parTx" presStyleLbl="revTx" presStyleIdx="1" presStyleCnt="4">
        <dgm:presLayoutVars>
          <dgm:chMax val="0"/>
          <dgm:chPref val="0"/>
        </dgm:presLayoutVars>
      </dgm:prSet>
      <dgm:spPr/>
    </dgm:pt>
    <dgm:pt modelId="{3F1FD6F1-850E-45D5-AE58-AE9B33984726}" type="pres">
      <dgm:prSet presAssocID="{06A5D6A9-C119-487B-BAB2-F77C5A0B8A41}" presName="sibTrans" presStyleCnt="0"/>
      <dgm:spPr/>
    </dgm:pt>
    <dgm:pt modelId="{21E2E320-92EC-4394-A96E-F59C88F7A4E5}" type="pres">
      <dgm:prSet presAssocID="{15E69C5C-AC64-46EE-80B4-8412A40C59F9}" presName="compNode" presStyleCnt="0"/>
      <dgm:spPr/>
    </dgm:pt>
    <dgm:pt modelId="{9F92C579-405B-4890-A197-1776E5CD1FE4}" type="pres">
      <dgm:prSet presAssocID="{15E69C5C-AC64-46EE-80B4-8412A40C59F9}" presName="bgRect" presStyleLbl="bgShp" presStyleIdx="2" presStyleCnt="4"/>
      <dgm:spPr/>
    </dgm:pt>
    <dgm:pt modelId="{CB99F8D3-2390-4850-A525-C4B57D39686C}" type="pres">
      <dgm:prSet presAssocID="{15E69C5C-AC64-46EE-80B4-8412A40C59F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uck"/>
        </a:ext>
      </dgm:extLst>
    </dgm:pt>
    <dgm:pt modelId="{3E3B7275-DBEA-4EEA-814C-0047C0511228}" type="pres">
      <dgm:prSet presAssocID="{15E69C5C-AC64-46EE-80B4-8412A40C59F9}" presName="spaceRect" presStyleCnt="0"/>
      <dgm:spPr/>
    </dgm:pt>
    <dgm:pt modelId="{6F1F4F09-5AA7-431C-A5BB-5A433EEF518A}" type="pres">
      <dgm:prSet presAssocID="{15E69C5C-AC64-46EE-80B4-8412A40C59F9}" presName="parTx" presStyleLbl="revTx" presStyleIdx="2" presStyleCnt="4">
        <dgm:presLayoutVars>
          <dgm:chMax val="0"/>
          <dgm:chPref val="0"/>
        </dgm:presLayoutVars>
      </dgm:prSet>
      <dgm:spPr/>
    </dgm:pt>
    <dgm:pt modelId="{32953B5C-5D35-4515-99CA-AACDEF7A1E17}" type="pres">
      <dgm:prSet presAssocID="{F3B80398-8E10-4DEF-84EC-7759E5B065CA}" presName="sibTrans" presStyleCnt="0"/>
      <dgm:spPr/>
    </dgm:pt>
    <dgm:pt modelId="{52FCF89C-F28E-4898-96C1-C64257D65ACD}" type="pres">
      <dgm:prSet presAssocID="{FA60CD6A-C1D9-4824-88A3-844E20274DBB}" presName="compNode" presStyleCnt="0"/>
      <dgm:spPr/>
    </dgm:pt>
    <dgm:pt modelId="{412FA02A-8AFE-4764-ABEA-1FA1D5201AFF}" type="pres">
      <dgm:prSet presAssocID="{FA60CD6A-C1D9-4824-88A3-844E20274DBB}" presName="bgRect" presStyleLbl="bgShp" presStyleIdx="3" presStyleCnt="4"/>
      <dgm:spPr/>
    </dgm:pt>
    <dgm:pt modelId="{C0F0426D-96EC-47D5-B048-7D99ADD3A618}" type="pres">
      <dgm:prSet presAssocID="{FA60CD6A-C1D9-4824-88A3-844E20274DB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F0E0F61B-7CA9-4519-BD2C-C7EE141A391F}" type="pres">
      <dgm:prSet presAssocID="{FA60CD6A-C1D9-4824-88A3-844E20274DBB}" presName="spaceRect" presStyleCnt="0"/>
      <dgm:spPr/>
    </dgm:pt>
    <dgm:pt modelId="{1622A23B-0772-4082-9DD0-17BDEFA21346}" type="pres">
      <dgm:prSet presAssocID="{FA60CD6A-C1D9-4824-88A3-844E20274DB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7C993604-0375-4C4A-AC62-1EA246003F05}" srcId="{D2E25AA0-A3E3-4807-80F7-E10E3CFDD692}" destId="{3699FD6D-0F41-44D2-8DF1-40E9714BD9AF}" srcOrd="0" destOrd="0" parTransId="{F59F259E-C986-4A47-87B7-6C4C94D4693A}" sibTransId="{1C8A7E62-C7AB-4C33-BE9E-D8C5B7016E89}"/>
    <dgm:cxn modelId="{DF909A1A-34FA-4C79-A066-0BA6B53DD727}" srcId="{D2E25AA0-A3E3-4807-80F7-E10E3CFDD692}" destId="{C18E8A93-C353-4936-90D7-65E4A1DC185A}" srcOrd="1" destOrd="0" parTransId="{97FF3E47-0B15-4BFB-81F8-3A9867736161}" sibTransId="{06A5D6A9-C119-487B-BAB2-F77C5A0B8A41}"/>
    <dgm:cxn modelId="{04515C1D-33AC-4869-8909-0680102A6F03}" srcId="{D2E25AA0-A3E3-4807-80F7-E10E3CFDD692}" destId="{15E69C5C-AC64-46EE-80B4-8412A40C59F9}" srcOrd="2" destOrd="0" parTransId="{B4D49955-8F01-49CB-A7CA-BF1561B679EB}" sibTransId="{F3B80398-8E10-4DEF-84EC-7759E5B065CA}"/>
    <dgm:cxn modelId="{3032CF20-A594-44B2-8A36-4215C83870C3}" type="presOf" srcId="{D2E25AA0-A3E3-4807-80F7-E10E3CFDD692}" destId="{10BA3C46-E91B-4B82-9174-F89B2E06D957}" srcOrd="0" destOrd="0" presId="urn:microsoft.com/office/officeart/2018/2/layout/IconVerticalSolidList"/>
    <dgm:cxn modelId="{6670D128-2C1F-4B58-AC6C-53A85402A2D2}" type="presOf" srcId="{3699FD6D-0F41-44D2-8DF1-40E9714BD9AF}" destId="{5DDCF458-6BAF-46E8-8315-BAD6657F9135}" srcOrd="0" destOrd="0" presId="urn:microsoft.com/office/officeart/2018/2/layout/IconVerticalSolidList"/>
    <dgm:cxn modelId="{B2CF7334-CA35-4B2E-8B22-C89C1E9FC1DA}" type="presOf" srcId="{C18E8A93-C353-4936-90D7-65E4A1DC185A}" destId="{C2654964-DC8F-47AE-812D-069136A36E59}" srcOrd="0" destOrd="0" presId="urn:microsoft.com/office/officeart/2018/2/layout/IconVerticalSolidList"/>
    <dgm:cxn modelId="{74D90979-35E3-4E2C-91D1-7A59E227457F}" type="presOf" srcId="{FA60CD6A-C1D9-4824-88A3-844E20274DBB}" destId="{1622A23B-0772-4082-9DD0-17BDEFA21346}" srcOrd="0" destOrd="0" presId="urn:microsoft.com/office/officeart/2018/2/layout/IconVerticalSolidList"/>
    <dgm:cxn modelId="{3DAB1259-AFCF-4CA3-AE93-890C77712B01}" type="presOf" srcId="{15E69C5C-AC64-46EE-80B4-8412A40C59F9}" destId="{6F1F4F09-5AA7-431C-A5BB-5A433EEF518A}" srcOrd="0" destOrd="0" presId="urn:microsoft.com/office/officeart/2018/2/layout/IconVerticalSolidList"/>
    <dgm:cxn modelId="{F9F608EA-B4A0-4548-8A68-A58D7DDBB45B}" srcId="{D2E25AA0-A3E3-4807-80F7-E10E3CFDD692}" destId="{FA60CD6A-C1D9-4824-88A3-844E20274DBB}" srcOrd="3" destOrd="0" parTransId="{028BCB14-5CC1-4922-96B0-5B4AE4002BB1}" sibTransId="{B2F12CEB-A300-4332-B53F-D656FA77E10B}"/>
    <dgm:cxn modelId="{AF54D0FF-5041-46C2-884D-8F30B9D15C96}" type="presParOf" srcId="{10BA3C46-E91B-4B82-9174-F89B2E06D957}" destId="{43AF11E1-0EFE-46C9-8D49-719ECF544B76}" srcOrd="0" destOrd="0" presId="urn:microsoft.com/office/officeart/2018/2/layout/IconVerticalSolidList"/>
    <dgm:cxn modelId="{1A08EF6F-FC70-471A-B622-1F024CEEDFB1}" type="presParOf" srcId="{43AF11E1-0EFE-46C9-8D49-719ECF544B76}" destId="{9B8D3000-58F4-429B-91A3-F082F3A6412B}" srcOrd="0" destOrd="0" presId="urn:microsoft.com/office/officeart/2018/2/layout/IconVerticalSolidList"/>
    <dgm:cxn modelId="{32F0D688-4CE8-4263-8539-67132080B5F1}" type="presParOf" srcId="{43AF11E1-0EFE-46C9-8D49-719ECF544B76}" destId="{ACAE409F-59B6-4FD6-847A-7495D03014B0}" srcOrd="1" destOrd="0" presId="urn:microsoft.com/office/officeart/2018/2/layout/IconVerticalSolidList"/>
    <dgm:cxn modelId="{3CC4DD97-0298-4ECE-BBAC-3F8EEC52F31A}" type="presParOf" srcId="{43AF11E1-0EFE-46C9-8D49-719ECF544B76}" destId="{E9C5BB35-1787-4C19-B550-E05C666A80FC}" srcOrd="2" destOrd="0" presId="urn:microsoft.com/office/officeart/2018/2/layout/IconVerticalSolidList"/>
    <dgm:cxn modelId="{70DB51A9-6278-427D-AB58-63AE47FD9BC8}" type="presParOf" srcId="{43AF11E1-0EFE-46C9-8D49-719ECF544B76}" destId="{5DDCF458-6BAF-46E8-8315-BAD6657F9135}" srcOrd="3" destOrd="0" presId="urn:microsoft.com/office/officeart/2018/2/layout/IconVerticalSolidList"/>
    <dgm:cxn modelId="{A8254C7F-1651-46FF-9A15-E80D9A94201A}" type="presParOf" srcId="{10BA3C46-E91B-4B82-9174-F89B2E06D957}" destId="{213AC40D-EEE2-4F3F-A212-60D78ACE8B24}" srcOrd="1" destOrd="0" presId="urn:microsoft.com/office/officeart/2018/2/layout/IconVerticalSolidList"/>
    <dgm:cxn modelId="{0BC4FA1C-650A-4C9E-8B89-C014064F18DE}" type="presParOf" srcId="{10BA3C46-E91B-4B82-9174-F89B2E06D957}" destId="{6866F880-0B2D-4237-8D2F-9510FCC98A6A}" srcOrd="2" destOrd="0" presId="urn:microsoft.com/office/officeart/2018/2/layout/IconVerticalSolidList"/>
    <dgm:cxn modelId="{C66A4AB7-5008-4716-897E-21FE6086EDEE}" type="presParOf" srcId="{6866F880-0B2D-4237-8D2F-9510FCC98A6A}" destId="{2C855082-5350-4F96-9120-A49A81EF21A6}" srcOrd="0" destOrd="0" presId="urn:microsoft.com/office/officeart/2018/2/layout/IconVerticalSolidList"/>
    <dgm:cxn modelId="{B11A7A44-E719-4CE3-BC94-90F825868395}" type="presParOf" srcId="{6866F880-0B2D-4237-8D2F-9510FCC98A6A}" destId="{6DEB809A-CD88-4FC9-B824-6BD1748D50DA}" srcOrd="1" destOrd="0" presId="urn:microsoft.com/office/officeart/2018/2/layout/IconVerticalSolidList"/>
    <dgm:cxn modelId="{9F94A4B0-87BF-4DFB-AAF4-A516B78F2B52}" type="presParOf" srcId="{6866F880-0B2D-4237-8D2F-9510FCC98A6A}" destId="{1136BD2C-ED10-4D53-B518-DF00250CCDC6}" srcOrd="2" destOrd="0" presId="urn:microsoft.com/office/officeart/2018/2/layout/IconVerticalSolidList"/>
    <dgm:cxn modelId="{72447E68-FCC4-406A-90C9-6220455B0C8E}" type="presParOf" srcId="{6866F880-0B2D-4237-8D2F-9510FCC98A6A}" destId="{C2654964-DC8F-47AE-812D-069136A36E59}" srcOrd="3" destOrd="0" presId="urn:microsoft.com/office/officeart/2018/2/layout/IconVerticalSolidList"/>
    <dgm:cxn modelId="{72EF88D0-EE4C-452A-8160-F7FAC7FFEC2C}" type="presParOf" srcId="{10BA3C46-E91B-4B82-9174-F89B2E06D957}" destId="{3F1FD6F1-850E-45D5-AE58-AE9B33984726}" srcOrd="3" destOrd="0" presId="urn:microsoft.com/office/officeart/2018/2/layout/IconVerticalSolidList"/>
    <dgm:cxn modelId="{BD661070-F5E5-4994-BE76-87EBC9ECDED6}" type="presParOf" srcId="{10BA3C46-E91B-4B82-9174-F89B2E06D957}" destId="{21E2E320-92EC-4394-A96E-F59C88F7A4E5}" srcOrd="4" destOrd="0" presId="urn:microsoft.com/office/officeart/2018/2/layout/IconVerticalSolidList"/>
    <dgm:cxn modelId="{D544A820-7F72-4795-86C0-79073FD57F5F}" type="presParOf" srcId="{21E2E320-92EC-4394-A96E-F59C88F7A4E5}" destId="{9F92C579-405B-4890-A197-1776E5CD1FE4}" srcOrd="0" destOrd="0" presId="urn:microsoft.com/office/officeart/2018/2/layout/IconVerticalSolidList"/>
    <dgm:cxn modelId="{3A043AB2-CE20-4E91-8B6E-27741D11805D}" type="presParOf" srcId="{21E2E320-92EC-4394-A96E-F59C88F7A4E5}" destId="{CB99F8D3-2390-4850-A525-C4B57D39686C}" srcOrd="1" destOrd="0" presId="urn:microsoft.com/office/officeart/2018/2/layout/IconVerticalSolidList"/>
    <dgm:cxn modelId="{0AB27393-CCCD-4F3C-9055-01F92BEC9D06}" type="presParOf" srcId="{21E2E320-92EC-4394-A96E-F59C88F7A4E5}" destId="{3E3B7275-DBEA-4EEA-814C-0047C0511228}" srcOrd="2" destOrd="0" presId="urn:microsoft.com/office/officeart/2018/2/layout/IconVerticalSolidList"/>
    <dgm:cxn modelId="{19C09C03-1525-4C77-9A6E-7F42DE2C1231}" type="presParOf" srcId="{21E2E320-92EC-4394-A96E-F59C88F7A4E5}" destId="{6F1F4F09-5AA7-431C-A5BB-5A433EEF518A}" srcOrd="3" destOrd="0" presId="urn:microsoft.com/office/officeart/2018/2/layout/IconVerticalSolidList"/>
    <dgm:cxn modelId="{1FFD63ED-4053-4273-8DF7-77C1FE93E20B}" type="presParOf" srcId="{10BA3C46-E91B-4B82-9174-F89B2E06D957}" destId="{32953B5C-5D35-4515-99CA-AACDEF7A1E17}" srcOrd="5" destOrd="0" presId="urn:microsoft.com/office/officeart/2018/2/layout/IconVerticalSolidList"/>
    <dgm:cxn modelId="{F26CCE53-8F15-486B-8A5F-32E9DA7CAE28}" type="presParOf" srcId="{10BA3C46-E91B-4B82-9174-F89B2E06D957}" destId="{52FCF89C-F28E-4898-96C1-C64257D65ACD}" srcOrd="6" destOrd="0" presId="urn:microsoft.com/office/officeart/2018/2/layout/IconVerticalSolidList"/>
    <dgm:cxn modelId="{6D91A64F-AEF4-44D8-9D22-6F2625C99CC7}" type="presParOf" srcId="{52FCF89C-F28E-4898-96C1-C64257D65ACD}" destId="{412FA02A-8AFE-4764-ABEA-1FA1D5201AFF}" srcOrd="0" destOrd="0" presId="urn:microsoft.com/office/officeart/2018/2/layout/IconVerticalSolidList"/>
    <dgm:cxn modelId="{8E453957-039F-4437-BE62-4BCA04BBAB7C}" type="presParOf" srcId="{52FCF89C-F28E-4898-96C1-C64257D65ACD}" destId="{C0F0426D-96EC-47D5-B048-7D99ADD3A618}" srcOrd="1" destOrd="0" presId="urn:microsoft.com/office/officeart/2018/2/layout/IconVerticalSolidList"/>
    <dgm:cxn modelId="{C9B9933C-5A96-44A5-BB96-98612D574B80}" type="presParOf" srcId="{52FCF89C-F28E-4898-96C1-C64257D65ACD}" destId="{F0E0F61B-7CA9-4519-BD2C-C7EE141A391F}" srcOrd="2" destOrd="0" presId="urn:microsoft.com/office/officeart/2018/2/layout/IconVerticalSolidList"/>
    <dgm:cxn modelId="{AC826C1F-CA91-4039-9A5B-F4BC3646305C}" type="presParOf" srcId="{52FCF89C-F28E-4898-96C1-C64257D65ACD}" destId="{1622A23B-0772-4082-9DD0-17BDEFA213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6B128-60E7-4011-B3A4-C152F07E6D30}">
      <dsp:nvSpPr>
        <dsp:cNvPr id="0" name=""/>
        <dsp:cNvSpPr/>
      </dsp:nvSpPr>
      <dsp:spPr>
        <a:xfrm>
          <a:off x="613109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E75AE-3F78-42A4-9C56-3678F1785A73}">
      <dsp:nvSpPr>
        <dsp:cNvPr id="0" name=""/>
        <dsp:cNvSpPr/>
      </dsp:nvSpPr>
      <dsp:spPr>
        <a:xfrm>
          <a:off x="25063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company lacks clear insights into sales performance across products and regions.</a:t>
          </a:r>
        </a:p>
      </dsp:txBody>
      <dsp:txXfrm>
        <a:off x="25063" y="2316338"/>
        <a:ext cx="2138350" cy="720000"/>
      </dsp:txXfrm>
    </dsp:sp>
    <dsp:sp modelId="{D5E17CAE-AAC6-4E7A-9F75-6C1736AFF8A1}">
      <dsp:nvSpPr>
        <dsp:cNvPr id="0" name=""/>
        <dsp:cNvSpPr/>
      </dsp:nvSpPr>
      <dsp:spPr>
        <a:xfrm>
          <a:off x="3125671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EA0110-E639-4D20-A52E-7A32FA548739}">
      <dsp:nvSpPr>
        <dsp:cNvPr id="0" name=""/>
        <dsp:cNvSpPr/>
      </dsp:nvSpPr>
      <dsp:spPr>
        <a:xfrm>
          <a:off x="2537625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Difficulties identifying profitable segments and operational inefficiencies.</a:t>
          </a:r>
        </a:p>
      </dsp:txBody>
      <dsp:txXfrm>
        <a:off x="2537625" y="2316338"/>
        <a:ext cx="2138350" cy="720000"/>
      </dsp:txXfrm>
    </dsp:sp>
    <dsp:sp modelId="{6F89E692-9081-4B8A-82D9-7A21153D993C}">
      <dsp:nvSpPr>
        <dsp:cNvPr id="0" name=""/>
        <dsp:cNvSpPr/>
      </dsp:nvSpPr>
      <dsp:spPr>
        <a:xfrm>
          <a:off x="5638232" y="1057143"/>
          <a:ext cx="962257" cy="9622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618CEE-DFAA-4304-B70E-593640CD8792}">
      <dsp:nvSpPr>
        <dsp:cNvPr id="0" name=""/>
        <dsp:cNvSpPr/>
      </dsp:nvSpPr>
      <dsp:spPr>
        <a:xfrm>
          <a:off x="5050186" y="2316338"/>
          <a:ext cx="21383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Need for data-driven decision making to enhance sales strategy.</a:t>
          </a:r>
        </a:p>
      </dsp:txBody>
      <dsp:txXfrm>
        <a:off x="5050186" y="2316338"/>
        <a:ext cx="21383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AF0565-9443-4D00-94F0-87CA21166CD4}">
      <dsp:nvSpPr>
        <dsp:cNvPr id="0" name=""/>
        <dsp:cNvSpPr/>
      </dsp:nvSpPr>
      <dsp:spPr>
        <a:xfrm>
          <a:off x="563" y="677284"/>
          <a:ext cx="2282428" cy="27389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453" tIns="0" rIns="22545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high and low performing markets, products, and segments.</a:t>
          </a:r>
        </a:p>
      </dsp:txBody>
      <dsp:txXfrm>
        <a:off x="563" y="1772849"/>
        <a:ext cx="2282428" cy="1643348"/>
      </dsp:txXfrm>
    </dsp:sp>
    <dsp:sp modelId="{934579AB-B4B0-406A-9F1F-93F145FF030C}">
      <dsp:nvSpPr>
        <dsp:cNvPr id="0" name=""/>
        <dsp:cNvSpPr/>
      </dsp:nvSpPr>
      <dsp:spPr>
        <a:xfrm>
          <a:off x="563" y="677284"/>
          <a:ext cx="2282428" cy="10955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453" tIns="165100" rIns="225453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01</a:t>
          </a:r>
        </a:p>
      </dsp:txBody>
      <dsp:txXfrm>
        <a:off x="563" y="677284"/>
        <a:ext cx="2282428" cy="1095565"/>
      </dsp:txXfrm>
    </dsp:sp>
    <dsp:sp modelId="{BB5DA324-C2A1-4837-941F-FF4917DA1C99}">
      <dsp:nvSpPr>
        <dsp:cNvPr id="0" name=""/>
        <dsp:cNvSpPr/>
      </dsp:nvSpPr>
      <dsp:spPr>
        <a:xfrm>
          <a:off x="2465585" y="677284"/>
          <a:ext cx="2282428" cy="2738913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453" tIns="0" rIns="22545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Improve decision-making based on profit and sales trends.</a:t>
          </a:r>
        </a:p>
      </dsp:txBody>
      <dsp:txXfrm>
        <a:off x="2465585" y="1772849"/>
        <a:ext cx="2282428" cy="1643348"/>
      </dsp:txXfrm>
    </dsp:sp>
    <dsp:sp modelId="{30AB708D-ACA2-42CA-A958-334AC907B591}">
      <dsp:nvSpPr>
        <dsp:cNvPr id="0" name=""/>
        <dsp:cNvSpPr/>
      </dsp:nvSpPr>
      <dsp:spPr>
        <a:xfrm>
          <a:off x="2465585" y="677284"/>
          <a:ext cx="2282428" cy="10955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453" tIns="165100" rIns="225453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02</a:t>
          </a:r>
        </a:p>
      </dsp:txBody>
      <dsp:txXfrm>
        <a:off x="2465585" y="677284"/>
        <a:ext cx="2282428" cy="1095565"/>
      </dsp:txXfrm>
    </dsp:sp>
    <dsp:sp modelId="{5928C93E-B71E-4135-946F-26A4C4143F87}">
      <dsp:nvSpPr>
        <dsp:cNvPr id="0" name=""/>
        <dsp:cNvSpPr/>
      </dsp:nvSpPr>
      <dsp:spPr>
        <a:xfrm>
          <a:off x="4930608" y="677284"/>
          <a:ext cx="2282428" cy="2738913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453" tIns="0" rIns="225453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Enhance operational efficiency and customer satisfaction.</a:t>
          </a:r>
        </a:p>
      </dsp:txBody>
      <dsp:txXfrm>
        <a:off x="4930608" y="1772849"/>
        <a:ext cx="2282428" cy="1643348"/>
      </dsp:txXfrm>
    </dsp:sp>
    <dsp:sp modelId="{B3B54214-A616-4C70-8D3D-948159886ACB}">
      <dsp:nvSpPr>
        <dsp:cNvPr id="0" name=""/>
        <dsp:cNvSpPr/>
      </dsp:nvSpPr>
      <dsp:spPr>
        <a:xfrm>
          <a:off x="4930608" y="677284"/>
          <a:ext cx="2282428" cy="1095565"/>
        </a:xfrm>
        <a:prstGeom prst="rect">
          <a:avLst/>
        </a:prstGeom>
        <a:noFill/>
        <a:ln w="19050" cap="rnd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5453" tIns="165100" rIns="225453" bIns="165100" numCol="1" spcCol="1270" anchor="ctr" anchorCtr="0">
          <a:noAutofit/>
        </a:bodyPr>
        <a:lstStyle/>
        <a:p>
          <a:pPr marL="0" lvl="0" indent="0" algn="l" defTabSz="2533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700" kern="1200"/>
            <a:t>03</a:t>
          </a:r>
        </a:p>
      </dsp:txBody>
      <dsp:txXfrm>
        <a:off x="4930608" y="677284"/>
        <a:ext cx="2282428" cy="10955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F34C42-4EEA-4999-8311-C39E18435EEA}">
      <dsp:nvSpPr>
        <dsp:cNvPr id="0" name=""/>
        <dsp:cNvSpPr/>
      </dsp:nvSpPr>
      <dsp:spPr>
        <a:xfrm>
          <a:off x="0" y="581478"/>
          <a:ext cx="2254250" cy="135255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Sales and Profit</a:t>
          </a:r>
        </a:p>
      </dsp:txBody>
      <dsp:txXfrm>
        <a:off x="0" y="581478"/>
        <a:ext cx="2254250" cy="1352550"/>
      </dsp:txXfrm>
    </dsp:sp>
    <dsp:sp modelId="{417DAD7B-504C-49E8-9D53-2A58C10144D8}">
      <dsp:nvSpPr>
        <dsp:cNvPr id="0" name=""/>
        <dsp:cNvSpPr/>
      </dsp:nvSpPr>
      <dsp:spPr>
        <a:xfrm>
          <a:off x="2479675" y="581478"/>
          <a:ext cx="2254250" cy="1352550"/>
        </a:xfrm>
        <a:prstGeom prst="rect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Profit Margin (%)</a:t>
          </a:r>
        </a:p>
      </dsp:txBody>
      <dsp:txXfrm>
        <a:off x="2479675" y="581478"/>
        <a:ext cx="2254250" cy="1352550"/>
      </dsp:txXfrm>
    </dsp:sp>
    <dsp:sp modelId="{DE1F913E-5738-47FB-89BC-63CB8B88AF56}">
      <dsp:nvSpPr>
        <dsp:cNvPr id="0" name=""/>
        <dsp:cNvSpPr/>
      </dsp:nvSpPr>
      <dsp:spPr>
        <a:xfrm>
          <a:off x="4959349" y="581478"/>
          <a:ext cx="2254250" cy="1352550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Quantity Sold and Number of Orders</a:t>
          </a:r>
        </a:p>
      </dsp:txBody>
      <dsp:txXfrm>
        <a:off x="4959349" y="581478"/>
        <a:ext cx="2254250" cy="1352550"/>
      </dsp:txXfrm>
    </dsp:sp>
    <dsp:sp modelId="{B5A138F4-BF7D-4C85-9656-53068E647B34}">
      <dsp:nvSpPr>
        <dsp:cNvPr id="0" name=""/>
        <dsp:cNvSpPr/>
      </dsp:nvSpPr>
      <dsp:spPr>
        <a:xfrm>
          <a:off x="1239837" y="2159453"/>
          <a:ext cx="2254250" cy="1352550"/>
        </a:xfrm>
        <a:prstGeom prst="rect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Sales by Region, Segment, and Category</a:t>
          </a:r>
        </a:p>
      </dsp:txBody>
      <dsp:txXfrm>
        <a:off x="1239837" y="2159453"/>
        <a:ext cx="2254250" cy="1352550"/>
      </dsp:txXfrm>
    </dsp:sp>
    <dsp:sp modelId="{ABB89075-2D0E-42B8-9A68-01553E4CD839}">
      <dsp:nvSpPr>
        <dsp:cNvPr id="0" name=""/>
        <dsp:cNvSpPr/>
      </dsp:nvSpPr>
      <dsp:spPr>
        <a:xfrm>
          <a:off x="3719512" y="2159453"/>
          <a:ext cx="2254250" cy="1352550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Shipping Performance (if tracked)</a:t>
          </a:r>
        </a:p>
      </dsp:txBody>
      <dsp:txXfrm>
        <a:off x="3719512" y="2159453"/>
        <a:ext cx="2254250" cy="13525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3E66E-9586-469E-9D18-FB4247E9989D}">
      <dsp:nvSpPr>
        <dsp:cNvPr id="0" name=""/>
        <dsp:cNvSpPr/>
      </dsp:nvSpPr>
      <dsp:spPr>
        <a:xfrm>
          <a:off x="314144" y="1091194"/>
          <a:ext cx="971472" cy="97147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F78C9D-867A-4531-930F-8F2B534366B3}">
      <dsp:nvSpPr>
        <dsp:cNvPr id="0" name=""/>
        <dsp:cNvSpPr/>
      </dsp:nvSpPr>
      <dsp:spPr>
        <a:xfrm>
          <a:off x="521179" y="1298229"/>
          <a:ext cx="557402" cy="557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3AE347-E405-4755-B48E-3F9711FD1494}">
      <dsp:nvSpPr>
        <dsp:cNvPr id="0" name=""/>
        <dsp:cNvSpPr/>
      </dsp:nvSpPr>
      <dsp:spPr>
        <a:xfrm>
          <a:off x="3591" y="2365256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Sales and Profit trends shown through time-series visuals.</a:t>
          </a:r>
        </a:p>
      </dsp:txBody>
      <dsp:txXfrm>
        <a:off x="3591" y="2365256"/>
        <a:ext cx="1592578" cy="637031"/>
      </dsp:txXfrm>
    </dsp:sp>
    <dsp:sp modelId="{9651CC68-7FB2-4A21-AF1A-A7D0C88F93C0}">
      <dsp:nvSpPr>
        <dsp:cNvPr id="0" name=""/>
        <dsp:cNvSpPr/>
      </dsp:nvSpPr>
      <dsp:spPr>
        <a:xfrm>
          <a:off x="2185424" y="1091194"/>
          <a:ext cx="971472" cy="97147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FC65E1-E893-4018-87F4-5A72355E3849}">
      <dsp:nvSpPr>
        <dsp:cNvPr id="0" name=""/>
        <dsp:cNvSpPr/>
      </dsp:nvSpPr>
      <dsp:spPr>
        <a:xfrm>
          <a:off x="2392459" y="1298229"/>
          <a:ext cx="557402" cy="557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754EC-D439-450A-9380-7E6A2C8AF8D4}">
      <dsp:nvSpPr>
        <dsp:cNvPr id="0" name=""/>
        <dsp:cNvSpPr/>
      </dsp:nvSpPr>
      <dsp:spPr>
        <a:xfrm>
          <a:off x="1874871" y="2365256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Regional and Segment-based performance using bar and map charts.</a:t>
          </a:r>
        </a:p>
      </dsp:txBody>
      <dsp:txXfrm>
        <a:off x="1874871" y="2365256"/>
        <a:ext cx="1592578" cy="637031"/>
      </dsp:txXfrm>
    </dsp:sp>
    <dsp:sp modelId="{97539AE4-12CE-473B-B750-31FCFF35DE64}">
      <dsp:nvSpPr>
        <dsp:cNvPr id="0" name=""/>
        <dsp:cNvSpPr/>
      </dsp:nvSpPr>
      <dsp:spPr>
        <a:xfrm>
          <a:off x="4056703" y="1091194"/>
          <a:ext cx="971472" cy="97147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DF1648-8913-43F5-A577-CF33BD8997CD}">
      <dsp:nvSpPr>
        <dsp:cNvPr id="0" name=""/>
        <dsp:cNvSpPr/>
      </dsp:nvSpPr>
      <dsp:spPr>
        <a:xfrm>
          <a:off x="4263738" y="1298229"/>
          <a:ext cx="557402" cy="557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76903F-135F-413A-9F44-10ACCC4E2037}">
      <dsp:nvSpPr>
        <dsp:cNvPr id="0" name=""/>
        <dsp:cNvSpPr/>
      </dsp:nvSpPr>
      <dsp:spPr>
        <a:xfrm>
          <a:off x="3746150" y="2365256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Top Products by Sales and Profit visualized for quick decisions.</a:t>
          </a:r>
        </a:p>
      </dsp:txBody>
      <dsp:txXfrm>
        <a:off x="3746150" y="2365256"/>
        <a:ext cx="1592578" cy="637031"/>
      </dsp:txXfrm>
    </dsp:sp>
    <dsp:sp modelId="{35C71F5B-E0EE-4555-AD06-9A406DD96DB3}">
      <dsp:nvSpPr>
        <dsp:cNvPr id="0" name=""/>
        <dsp:cNvSpPr/>
      </dsp:nvSpPr>
      <dsp:spPr>
        <a:xfrm>
          <a:off x="5927982" y="1091194"/>
          <a:ext cx="971472" cy="97147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21157-D017-4491-BB60-2B0EBE6076BA}">
      <dsp:nvSpPr>
        <dsp:cNvPr id="0" name=""/>
        <dsp:cNvSpPr/>
      </dsp:nvSpPr>
      <dsp:spPr>
        <a:xfrm>
          <a:off x="6135017" y="1298229"/>
          <a:ext cx="557402" cy="557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A025CB-2502-4766-A3A3-636204359B57}">
      <dsp:nvSpPr>
        <dsp:cNvPr id="0" name=""/>
        <dsp:cNvSpPr/>
      </dsp:nvSpPr>
      <dsp:spPr>
        <a:xfrm>
          <a:off x="5617429" y="2365256"/>
          <a:ext cx="1592578" cy="6370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Customer Segment analysis to identify target groups.</a:t>
          </a:r>
        </a:p>
      </dsp:txBody>
      <dsp:txXfrm>
        <a:off x="5617429" y="2365256"/>
        <a:ext cx="1592578" cy="63703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ED071-B895-459F-905D-4F7309E4B971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B348F-AA63-4BB3-BF12-07AD232A5CCA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23E531-F959-4224-86B2-C2507942B734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Western US shows high sales but low profitability due to discounts.</a:t>
          </a:r>
        </a:p>
      </dsp:txBody>
      <dsp:txXfrm>
        <a:off x="994536" y="1698"/>
        <a:ext cx="6219063" cy="861070"/>
      </dsp:txXfrm>
    </dsp:sp>
    <dsp:sp modelId="{BF05F7D9-4E56-48C1-9DAC-1ADEBD259862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1E07E-943F-488F-B358-56E9D5BC745C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747EE8-91DD-4D02-B6D7-85A937E6D9EE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Corporate Segment is the most profitable with fewer orders.</a:t>
          </a:r>
        </a:p>
      </dsp:txBody>
      <dsp:txXfrm>
        <a:off x="994536" y="1078036"/>
        <a:ext cx="6219063" cy="861070"/>
      </dsp:txXfrm>
    </dsp:sp>
    <dsp:sp modelId="{D0554DFF-8BEE-4C8D-9D59-B5D78E4EDA4F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671AD-02E0-40D4-94EB-EEDABB34F211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04658-81DD-496A-83EE-7737C0BB0C57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Technology Category yields high margins, unlike Furniture.</a:t>
          </a:r>
        </a:p>
      </dsp:txBody>
      <dsp:txXfrm>
        <a:off x="994536" y="2154374"/>
        <a:ext cx="6219063" cy="861070"/>
      </dsp:txXfrm>
    </dsp:sp>
    <dsp:sp modelId="{4129C5B3-20A9-43CD-AAB9-4E810085D324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B2F33F-AD29-4013-B7A4-7172A24278BF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6C33F2-0A2B-4869-9D40-6DEC202F1C14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Delivery delays in specific regions affect customer satisfaction.</a:t>
          </a:r>
        </a:p>
      </dsp:txBody>
      <dsp:txXfrm>
        <a:off x="994536" y="3230712"/>
        <a:ext cx="6219063" cy="8610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D3000-58F4-429B-91A3-F082F3A6412B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AE409F-59B6-4FD6-847A-7495D03014B0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DCF458-6BAF-46E8-8315-BAD6657F9135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Focus on high-margin categories and regions for targeted campaigns.</a:t>
          </a:r>
        </a:p>
      </dsp:txBody>
      <dsp:txXfrm>
        <a:off x="994536" y="1698"/>
        <a:ext cx="6219063" cy="861070"/>
      </dsp:txXfrm>
    </dsp:sp>
    <dsp:sp modelId="{2C855082-5350-4F96-9120-A49A81EF21A6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EB809A-CD88-4FC9-B824-6BD1748D50DA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54964-DC8F-47AE-812D-069136A36E59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Reduce discounts in high-sales but low-profit areas.</a:t>
          </a:r>
        </a:p>
      </dsp:txBody>
      <dsp:txXfrm>
        <a:off x="994536" y="1078036"/>
        <a:ext cx="6219063" cy="861070"/>
      </dsp:txXfrm>
    </dsp:sp>
    <dsp:sp modelId="{9F92C579-405B-4890-A197-1776E5CD1FE4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9F8D3-2390-4850-A525-C4B57D39686C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1F4F09-5AA7-431C-A5BB-5A433EEF518A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Improve logistics to reduce shipping delays.</a:t>
          </a:r>
        </a:p>
      </dsp:txBody>
      <dsp:txXfrm>
        <a:off x="994536" y="2154374"/>
        <a:ext cx="6219063" cy="861070"/>
      </dsp:txXfrm>
    </dsp:sp>
    <dsp:sp modelId="{412FA02A-8AFE-4764-ABEA-1FA1D5201AFF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F0426D-96EC-47D5-B048-7D99ADD3A618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2A23B-0772-4082-9DD0-17BDEFA21346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segment-level data to tailor marketing strategies.</a:t>
          </a:r>
        </a:p>
      </dsp:txBody>
      <dsp:txXfrm>
        <a:off x="994536" y="3230712"/>
        <a:ext cx="6219063" cy="8610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90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439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1512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96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0766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6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441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84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37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005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28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80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33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3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957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06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179DE42-5613-4B35-A1E6-6CCBAA13C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98B32-3891-4C3A-8F58-C5969D2E9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6225" y="0"/>
            <a:ext cx="9144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E4806D-B8F9-4679-A68A-9BD21C01A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0381" y="3681413"/>
            <a:ext cx="357266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23">
            <a:extLst>
              <a:ext uri="{FF2B5EF4-FFF2-40B4-BE49-F238E27FC236}">
                <a16:creationId xmlns:a16="http://schemas.microsoft.com/office/drawing/2014/main" id="{52FB45E9-914E-4471-AC87-E475CD5176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4073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25">
            <a:extLst>
              <a:ext uri="{FF2B5EF4-FFF2-40B4-BE49-F238E27FC236}">
                <a16:creationId xmlns:a16="http://schemas.microsoft.com/office/drawing/2014/main" id="{C310626D-5743-49D4-8F7D-88C4F8F05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0547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3C195FC1-B568-4C72-9902-34CB35DDD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215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Rectangle 27">
            <a:extLst>
              <a:ext uri="{FF2B5EF4-FFF2-40B4-BE49-F238E27FC236}">
                <a16:creationId xmlns:a16="http://schemas.microsoft.com/office/drawing/2014/main" id="{EF2BDF77-362C-43F0-8CBB-A969EC2AE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841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BE96B01-3929-432D-B8C2-ADBCB74C2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36715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A6FCDE6-CDE2-4C51-B18E-A95CFB679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62215" y="-8467"/>
            <a:ext cx="6881785" cy="6866467"/>
          </a:xfrm>
          <a:custGeom>
            <a:avLst/>
            <a:gdLst>
              <a:gd name="connsiteX0" fmla="*/ 0 w 9175713"/>
              <a:gd name="connsiteY0" fmla="*/ 0 h 6866467"/>
              <a:gd name="connsiteX1" fmla="*/ 1249825 w 9175713"/>
              <a:gd name="connsiteY1" fmla="*/ 0 h 6866467"/>
              <a:gd name="connsiteX2" fmla="*/ 1249825 w 9175713"/>
              <a:gd name="connsiteY2" fmla="*/ 8467 h 6866467"/>
              <a:gd name="connsiteX3" fmla="*/ 9175713 w 9175713"/>
              <a:gd name="connsiteY3" fmla="*/ 8467 h 6866467"/>
              <a:gd name="connsiteX4" fmla="*/ 9175713 w 9175713"/>
              <a:gd name="connsiteY4" fmla="*/ 6866467 h 6866467"/>
              <a:gd name="connsiteX5" fmla="*/ 1249825 w 9175713"/>
              <a:gd name="connsiteY5" fmla="*/ 6866467 h 6866467"/>
              <a:gd name="connsiteX6" fmla="*/ 1109382 w 9175713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75713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9175713" y="8467"/>
                </a:lnTo>
                <a:lnTo>
                  <a:pt x="9175713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14352" y="1020871"/>
            <a:ext cx="5220569" cy="2849671"/>
          </a:xfrm>
        </p:spPr>
        <p:txBody>
          <a:bodyPr>
            <a:normAutofit/>
          </a:bodyPr>
          <a:lstStyle/>
          <a:p>
            <a:pPr algn="l"/>
            <a:r>
              <a:rPr lang="en-IN" sz="4800">
                <a:solidFill>
                  <a:srgbClr val="FFFFFF"/>
                </a:solidFill>
              </a:rPr>
              <a:t>Global Superstore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11078" y="3962088"/>
            <a:ext cx="4584057" cy="1186108"/>
          </a:xfrm>
        </p:spPr>
        <p:txBody>
          <a:bodyPr>
            <a:normAutofit/>
          </a:bodyPr>
          <a:lstStyle/>
          <a:p>
            <a:pPr algn="l"/>
            <a:r>
              <a:rPr lang="en-IN">
                <a:solidFill>
                  <a:srgbClr val="FFFFFF">
                    <a:alpha val="70000"/>
                  </a:srgbClr>
                </a:solidFill>
              </a:rPr>
              <a:t>Power BI Analysis | Rudra Patel</a:t>
            </a:r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9D2E8756-2465-473A-BA2A-2DB1D6224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019339" y="3294792"/>
            <a:ext cx="220660" cy="139829"/>
          </a:xfrm>
          <a:prstGeom prst="triangl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Problem Statement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A50C02-480D-5CB5-F788-8FB7450D4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0462518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Business Objectives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344B841-DFF0-52F4-0FDC-FE996C17CE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979187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Key Performance Indicators (KPIs)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770BEC-DD35-A25E-324C-E5B58048E0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500595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Dashboard Overview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F10CC2-7502-5C6A-1162-A39A89E44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2832618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Insights &amp; Observations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94E4C2-4E64-FF2A-36B7-AAF8474C67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407201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199" y="609600"/>
            <a:ext cx="7648121" cy="1099457"/>
          </a:xfrm>
        </p:spPr>
        <p:txBody>
          <a:bodyPr>
            <a:normAutofit/>
          </a:bodyPr>
          <a:lstStyle/>
          <a:p>
            <a:r>
              <a:t>Conclusion &amp; Recommendations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631947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807450" y="4013200"/>
            <a:ext cx="336550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104DA9-EF0C-6C26-7372-D72CEDC907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5995273"/>
              </p:ext>
            </p:extLst>
          </p:nvPr>
        </p:nvGraphicFramePr>
        <p:xfrm>
          <a:off x="965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 &amp; 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Dataset: 'Global Superstore'</a:t>
            </a:r>
          </a:p>
          <a:p>
            <a:r>
              <a:rPr dirty="0"/>
              <a:t>Original Source: Kaggle (Publisher: </a:t>
            </a:r>
            <a:r>
              <a:rPr dirty="0" err="1"/>
              <a:t>fatihilhan</a:t>
            </a:r>
            <a:r>
              <a:rPr dirty="0"/>
              <a:t>)</a:t>
            </a:r>
          </a:p>
          <a:p>
            <a:r>
              <a:rPr dirty="0"/>
              <a:t>Also available on GitHub under MIT License</a:t>
            </a:r>
          </a:p>
          <a:p>
            <a:r>
              <a:rPr dirty="0"/>
              <a:t>Use: Educational, Non-commercial, Analytical Projects</a:t>
            </a:r>
          </a:p>
          <a:p>
            <a:r>
              <a:rPr dirty="0"/>
              <a:t>Citation: 'Global Superstore Dataset - Kaggle.com/datasets/</a:t>
            </a:r>
            <a:r>
              <a:rPr dirty="0" err="1"/>
              <a:t>fatihilhan</a:t>
            </a:r>
            <a:r>
              <a:rPr dirty="0"/>
              <a:t>/global-superstore-dataset'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277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Global Superstore Dashboard Summary</vt:lpstr>
      <vt:lpstr>Problem Statement</vt:lpstr>
      <vt:lpstr>Business Objectives</vt:lpstr>
      <vt:lpstr>Key Performance Indicators (KPIs)</vt:lpstr>
      <vt:lpstr>Dashboard Overview</vt:lpstr>
      <vt:lpstr>Insights &amp; Observations</vt:lpstr>
      <vt:lpstr>Conclusion &amp; Recommendations</vt:lpstr>
      <vt:lpstr>Data Source &amp; Credits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Rudra</cp:lastModifiedBy>
  <cp:revision>3</cp:revision>
  <dcterms:created xsi:type="dcterms:W3CDTF">2013-01-27T09:14:16Z</dcterms:created>
  <dcterms:modified xsi:type="dcterms:W3CDTF">2025-07-18T04:27:43Z</dcterms:modified>
  <cp:category/>
</cp:coreProperties>
</file>