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D111-940F-3E19-0F4D-DB0487214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D342B-BB8E-5722-63B1-08D87D61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3FDB-A9FB-4D5B-A8B0-0C3ACC3F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E0F5-83D0-828D-EB7A-313295A7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90E4-3C6E-3E8C-EA19-AF69E8E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9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742B-378E-8624-5E70-5CE684CF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2A724-5AD4-192B-403B-902874CF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E02A-32C8-FBA2-6758-5C9E9D5C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82DEB-08F7-15D9-0675-066D3669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DA1BF-1E62-483E-C2A5-8855187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0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A2008-1BB6-AC8E-9A05-1B80177FD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ED468-8CDD-61D3-1508-3DB4EB1DA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BBDB-FE85-14AF-347E-CAF46CC4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4EB8-F069-24E9-BA40-381E3AA1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4186-A2A9-D9D3-134E-D6162935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01BD-865C-FD75-6A69-4A439AD7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05F9-7027-6E97-D86C-ABACEAD4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4482-1F07-8338-0339-F734EECB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6565-56E1-6FD6-7504-3D7C1515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89C0-FBE1-1BC5-51BA-579AFECC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7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E68C-9AC9-E699-DCC6-8A56748A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31D59-7140-C1C9-C3C3-6A4B8AB5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EBD0-9D66-4AB7-C89B-C28537E9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49A4-8E24-54EF-1870-83E91B8B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A571-C691-D74E-14D8-FDC52420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3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43F1-68B1-44A1-8667-2A1C9D8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12FA-24A9-DB52-0285-F44DBFEBA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0A2DB-2713-474E-0129-5D09C72E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61271-AD53-A28D-D820-11884DB5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EA36-EC0D-050C-4576-3EF7D64D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593E-2BD6-A177-1724-548C0896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8C59-C07A-FE77-D057-42ACAEA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4AC4-8AC7-DF9D-F64E-8AC51F04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CF8F-CADB-3C18-3314-A894EADCC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9B706-F3B5-AE57-324C-E854C451E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7A36E-4CC9-1232-2D7F-270496D98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5B4E2-8AB1-E899-9019-1867C3C9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5E7A9-5070-7947-2FE1-5C8CA8F7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C2022-D82D-B572-3FF4-10266A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6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BA89-0EDB-C868-B77B-F8745AEE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B9A4E-D192-F81C-F792-6210AB63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23D0-97B8-E416-DA48-BDF4B141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A0E3D-DE7F-D2E2-70A9-5D03BD5C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A769B-49ED-FEC5-7D09-CA036AC1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6F423-DA52-5478-7364-8295D39A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A414B-6BBD-9720-5FCB-943F69E9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6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D6D-05A8-CA80-F1A8-F001839C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A7EB-A713-9129-695F-67692E1D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3D4E0-021B-00D2-0E40-8CA0536B7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1A05-4A4A-03D9-E425-FB2918DF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E429E-234A-F84C-8075-D37417C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ABE52-766F-17F6-1FEB-0CBD5A0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9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0C55-2616-19B7-74EE-900F7325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653D4-27E2-0C8D-311C-C3F01805A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2F937-531E-6ACE-4421-02E95E94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A4514-E0A9-6521-E75C-E45B2DFE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13BD-BF02-F077-4798-4F6EF96A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D1E6F-92B6-1918-553D-B3FF9A7E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4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D9DB9-4A2C-BBFB-589D-8887545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615F-81B5-F89F-6599-2057ED48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E90A-5482-456B-7120-1586F7A97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FF60-07CF-4C7C-8C18-83B0E0473F7F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7E4A-3765-70CE-DB94-D0AB66DC4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2F7E-3384-2EDD-BD6D-7B6883AB5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DE88-30FC-425E-8C6E-54780168A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93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1395-room-icons-conversation-computer-chat-online-livech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lipart.org/detail/253968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1395-room-icons-conversation-computer-chat-online-livecha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pngall.com/profile-png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1395-room-icons-conversation-computer-chat-online-livech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25396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973A1D-FE98-F699-7378-54AA8D6FD1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09E18-6788-E5C8-5753-1509F24FF535}"/>
              </a:ext>
            </a:extLst>
          </p:cNvPr>
          <p:cNvSpPr/>
          <p:nvPr/>
        </p:nvSpPr>
        <p:spPr>
          <a:xfrm>
            <a:off x="0" y="0"/>
            <a:ext cx="361299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8492B-BEE4-5584-D777-03CA04709785}"/>
              </a:ext>
            </a:extLst>
          </p:cNvPr>
          <p:cNvSpPr/>
          <p:nvPr/>
        </p:nvSpPr>
        <p:spPr>
          <a:xfrm>
            <a:off x="0" y="0"/>
            <a:ext cx="3787460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description</a:t>
            </a:r>
          </a:p>
          <a:p>
            <a:pPr algn="just"/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Seeking an experienced 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iOS Developer proficient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Swift, Objective-C,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UI/UX design to 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and maintain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high-quality mobile </a:t>
            </a:r>
          </a:p>
          <a:p>
            <a:pPr algn="just"/>
            <a:r>
              <a:rPr lang="en-US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AE6D93-E28F-093C-D856-8BD0C44874B1}"/>
              </a:ext>
            </a:extLst>
          </p:cNvPr>
          <p:cNvSpPr/>
          <p:nvPr/>
        </p:nvSpPr>
        <p:spPr>
          <a:xfrm>
            <a:off x="3612994" y="1103970"/>
            <a:ext cx="6367347" cy="4828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Video/ Live interview / Live Introduction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473F06-07D1-F661-FD87-28B72716C05E}"/>
              </a:ext>
            </a:extLst>
          </p:cNvPr>
          <p:cNvSpPr/>
          <p:nvPr/>
        </p:nvSpPr>
        <p:spPr>
          <a:xfrm>
            <a:off x="3616713" y="390292"/>
            <a:ext cx="6363628" cy="7136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4C40F-7F10-B433-94F6-6167D857D496}"/>
              </a:ext>
            </a:extLst>
          </p:cNvPr>
          <p:cNvSpPr/>
          <p:nvPr/>
        </p:nvSpPr>
        <p:spPr>
          <a:xfrm>
            <a:off x="5003180" y="0"/>
            <a:ext cx="3159513" cy="390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Fashion Parade: Ios Developer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53C23A-6748-4DAE-BEBE-B14920547833}"/>
              </a:ext>
            </a:extLst>
          </p:cNvPr>
          <p:cNvSpPr/>
          <p:nvPr/>
        </p:nvSpPr>
        <p:spPr>
          <a:xfrm>
            <a:off x="9974237" y="0"/>
            <a:ext cx="2217763" cy="5932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10003-40DA-EF21-AB31-612DDAE81754}"/>
              </a:ext>
            </a:extLst>
          </p:cNvPr>
          <p:cNvSpPr/>
          <p:nvPr/>
        </p:nvSpPr>
        <p:spPr>
          <a:xfrm>
            <a:off x="10077188" y="-97243"/>
            <a:ext cx="18732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03CD1D-5883-284F-5827-59613F51105B}"/>
              </a:ext>
            </a:extLst>
          </p:cNvPr>
          <p:cNvSpPr/>
          <p:nvPr/>
        </p:nvSpPr>
        <p:spPr>
          <a:xfrm>
            <a:off x="9921171" y="747129"/>
            <a:ext cx="232999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#Wipro          ***</a:t>
            </a:r>
          </a:p>
          <a:p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#L&amp;T	        ****</a:t>
            </a: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#Accenture ****</a:t>
            </a:r>
          </a:p>
          <a:p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#Wipro          ***</a:t>
            </a:r>
          </a:p>
          <a:p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#L&amp;T	        ****</a:t>
            </a:r>
          </a:p>
          <a:p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#Accenture ****</a:t>
            </a:r>
          </a:p>
          <a:p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D4C7F2-4CF2-59D9-C744-714A3DF4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96084" y="6110871"/>
            <a:ext cx="598517" cy="52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EDA2BC7-E50C-9A36-04D4-BBDD3A4693DD}"/>
              </a:ext>
            </a:extLst>
          </p:cNvPr>
          <p:cNvSpPr/>
          <p:nvPr/>
        </p:nvSpPr>
        <p:spPr>
          <a:xfrm>
            <a:off x="5003180" y="6074689"/>
            <a:ext cx="3293327" cy="635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Abhishek Tiwari : 210101120022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41BF0D-4480-211B-3899-6CD453897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48837" y="6027002"/>
            <a:ext cx="645055" cy="6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0B7E4C-47A6-93C8-5225-525E0602B0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1743F9-B4FD-D350-7B70-7280C380BB57}"/>
              </a:ext>
            </a:extLst>
          </p:cNvPr>
          <p:cNvSpPr/>
          <p:nvPr/>
        </p:nvSpPr>
        <p:spPr>
          <a:xfrm>
            <a:off x="-3719" y="1014760"/>
            <a:ext cx="7377440" cy="4875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Video/ Live interview / Live Introduction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C09F0-E59C-7123-C171-EDE415F9DE7B}"/>
              </a:ext>
            </a:extLst>
          </p:cNvPr>
          <p:cNvSpPr/>
          <p:nvPr/>
        </p:nvSpPr>
        <p:spPr>
          <a:xfrm>
            <a:off x="-3719" y="325841"/>
            <a:ext cx="7388708" cy="6889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16A85D-9F1A-84A6-FBDE-3FCEED069078}"/>
              </a:ext>
            </a:extLst>
          </p:cNvPr>
          <p:cNvSpPr/>
          <p:nvPr/>
        </p:nvSpPr>
        <p:spPr>
          <a:xfrm>
            <a:off x="1827605" y="0"/>
            <a:ext cx="3159513" cy="32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Fashion Parade: Ios Developer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F081D3-2212-ED35-8699-AD2562892A13}"/>
              </a:ext>
            </a:extLst>
          </p:cNvPr>
          <p:cNvSpPr/>
          <p:nvPr/>
        </p:nvSpPr>
        <p:spPr>
          <a:xfrm>
            <a:off x="7384989" y="-42151"/>
            <a:ext cx="4795743" cy="59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9080DF-9FE3-721B-1629-A6F32DDE0777}"/>
              </a:ext>
            </a:extLst>
          </p:cNvPr>
          <p:cNvSpPr/>
          <p:nvPr/>
        </p:nvSpPr>
        <p:spPr>
          <a:xfrm>
            <a:off x="8556704" y="152994"/>
            <a:ext cx="22079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5F7EC89-AC92-69CF-2E40-624F80EA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96084" y="6130447"/>
            <a:ext cx="598517" cy="529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9A9E2D6-4DB6-A416-BEA2-F6B378F6DC52}"/>
              </a:ext>
            </a:extLst>
          </p:cNvPr>
          <p:cNvSpPr/>
          <p:nvPr/>
        </p:nvSpPr>
        <p:spPr>
          <a:xfrm>
            <a:off x="5003180" y="6074689"/>
            <a:ext cx="3293327" cy="635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Abhishek Tiwari : 210101120022</a:t>
            </a:r>
            <a:endParaRPr lang="en-IN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91D4D797-ED35-263E-4EEE-BC8DDFEAF72D}"/>
              </a:ext>
            </a:extLst>
          </p:cNvPr>
          <p:cNvSpPr/>
          <p:nvPr/>
        </p:nvSpPr>
        <p:spPr>
          <a:xfrm>
            <a:off x="7385825" y="731366"/>
            <a:ext cx="3378819" cy="724829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What is Swift?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6D69B-D658-54FB-168E-88AF0A92F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594171" y="849889"/>
            <a:ext cx="465585" cy="487782"/>
          </a:xfrm>
          <a:prstGeom prst="rect">
            <a:avLst/>
          </a:prstGeom>
        </p:spPr>
      </p:pic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33BA3306-54F0-BD45-EDA4-D001A7ECE6FF}"/>
              </a:ext>
            </a:extLst>
          </p:cNvPr>
          <p:cNvSpPr/>
          <p:nvPr/>
        </p:nvSpPr>
        <p:spPr>
          <a:xfrm>
            <a:off x="8653347" y="1696344"/>
            <a:ext cx="3378819" cy="1080310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Apple's programming language for iOS development.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C01A-F141-F8E0-61E2-7CF1BEC55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00383" y="2102763"/>
            <a:ext cx="424945" cy="424945"/>
          </a:xfrm>
          <a:prstGeom prst="rect">
            <a:avLst/>
          </a:prstGeom>
        </p:spPr>
      </p:pic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88F921DC-A7EF-91C7-DD2A-997E1D830D50}"/>
              </a:ext>
            </a:extLst>
          </p:cNvPr>
          <p:cNvSpPr/>
          <p:nvPr/>
        </p:nvSpPr>
        <p:spPr>
          <a:xfrm>
            <a:off x="7385825" y="2961045"/>
            <a:ext cx="3378819" cy="724829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Define MVVM architecture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8BB8FB-6CBA-4BF3-FF91-6975283AB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6200" y="3063803"/>
            <a:ext cx="465585" cy="487782"/>
          </a:xfrm>
          <a:prstGeom prst="rect">
            <a:avLst/>
          </a:prstGeom>
        </p:spPr>
      </p:pic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9C747B44-E553-4C70-646D-2F70AE2C6D33}"/>
              </a:ext>
            </a:extLst>
          </p:cNvPr>
          <p:cNvSpPr/>
          <p:nvPr/>
        </p:nvSpPr>
        <p:spPr>
          <a:xfrm>
            <a:off x="8653347" y="4035011"/>
            <a:ext cx="3378819" cy="1080310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Model-View-</a:t>
            </a:r>
            <a:r>
              <a:rPr lang="en-IN" sz="2400" dirty="0" err="1"/>
              <a:t>ViewModel</a:t>
            </a:r>
            <a:r>
              <a:rPr lang="en-IN" sz="2400" dirty="0"/>
              <a:t> pattern </a:t>
            </a:r>
          </a:p>
          <a:p>
            <a:r>
              <a:rPr lang="en-IN" sz="2400" dirty="0"/>
              <a:t>for iOS.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A802F2-9751-2455-EC37-ABF9BF06F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548949" y="4362693"/>
            <a:ext cx="424945" cy="4249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AAB84C-EC25-8460-BA7C-693AF9350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8550" y="6087672"/>
            <a:ext cx="640135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FDD2AB3-834E-6728-637E-D41FC9A562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302B1A-2971-67DE-D871-3E2A63DC794D}"/>
              </a:ext>
            </a:extLst>
          </p:cNvPr>
          <p:cNvSpPr/>
          <p:nvPr/>
        </p:nvSpPr>
        <p:spPr>
          <a:xfrm>
            <a:off x="-3719" y="1014760"/>
            <a:ext cx="7377440" cy="4875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Video/ Live interview / Live Introduction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87F443-EDCE-E5A6-DD59-6E591ED49AF6}"/>
              </a:ext>
            </a:extLst>
          </p:cNvPr>
          <p:cNvSpPr/>
          <p:nvPr/>
        </p:nvSpPr>
        <p:spPr>
          <a:xfrm>
            <a:off x="-3719" y="325841"/>
            <a:ext cx="7388708" cy="6889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5EC61B-1FA9-B394-1EA9-2ECC98562AEA}"/>
              </a:ext>
            </a:extLst>
          </p:cNvPr>
          <p:cNvSpPr/>
          <p:nvPr/>
        </p:nvSpPr>
        <p:spPr>
          <a:xfrm>
            <a:off x="1827605" y="0"/>
            <a:ext cx="3159513" cy="32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Fashion Parade: Ios Developer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8E663-CD33-34A2-A41D-0ADAA6546E6F}"/>
              </a:ext>
            </a:extLst>
          </p:cNvPr>
          <p:cNvSpPr/>
          <p:nvPr/>
        </p:nvSpPr>
        <p:spPr>
          <a:xfrm>
            <a:off x="7384989" y="-42151"/>
            <a:ext cx="4795743" cy="59324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37D3E0-0A5A-2543-A240-DA2EDF9156CA}"/>
              </a:ext>
            </a:extLst>
          </p:cNvPr>
          <p:cNvSpPr/>
          <p:nvPr/>
        </p:nvSpPr>
        <p:spPr>
          <a:xfrm>
            <a:off x="8556704" y="152994"/>
            <a:ext cx="22079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7EDB53-C72D-C7F1-07AC-4B9812DB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96084" y="6130447"/>
            <a:ext cx="598517" cy="529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21F08C6-D163-E316-47A3-26D5FC43705A}"/>
              </a:ext>
            </a:extLst>
          </p:cNvPr>
          <p:cNvSpPr/>
          <p:nvPr/>
        </p:nvSpPr>
        <p:spPr>
          <a:xfrm>
            <a:off x="5003180" y="6074689"/>
            <a:ext cx="3293327" cy="635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Abhishek Tiwari : 210101120022</a:t>
            </a:r>
            <a:endParaRPr lang="en-IN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7F84BA72-D2EE-5D4D-89CF-281CC86144E8}"/>
              </a:ext>
            </a:extLst>
          </p:cNvPr>
          <p:cNvSpPr/>
          <p:nvPr/>
        </p:nvSpPr>
        <p:spPr>
          <a:xfrm>
            <a:off x="7385825" y="5018315"/>
            <a:ext cx="4508776" cy="724829"/>
          </a:xfrm>
          <a:prstGeom prst="flowChartTermina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>
                <a:solidFill>
                  <a:srgbClr val="FF0000"/>
                </a:solidFill>
                <a:highlight>
                  <a:srgbClr val="00FFFF"/>
                </a:highlight>
              </a:rPr>
              <a:t>Send</a:t>
            </a:r>
            <a:endParaRPr lang="en-IN" sz="320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EB5E459-7FDB-E418-21E5-60A993DB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53630" y="6126634"/>
            <a:ext cx="645055" cy="613424"/>
          </a:xfrm>
          <a:prstGeom prst="rect">
            <a:avLst/>
          </a:prstGeom>
        </p:spPr>
      </p:pic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341F45F-D0D4-E1B3-99C0-D261747095EA}"/>
              </a:ext>
            </a:extLst>
          </p:cNvPr>
          <p:cNvSpPr/>
          <p:nvPr/>
        </p:nvSpPr>
        <p:spPr>
          <a:xfrm>
            <a:off x="7581031" y="5127705"/>
            <a:ext cx="573198" cy="488466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967D5C37-7E2A-1662-C847-7E96D86194C5}"/>
              </a:ext>
            </a:extLst>
          </p:cNvPr>
          <p:cNvSpPr/>
          <p:nvPr/>
        </p:nvSpPr>
        <p:spPr>
          <a:xfrm>
            <a:off x="8221064" y="5127705"/>
            <a:ext cx="573198" cy="488466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6024ECC5-BD98-DC06-9534-68EF9112CD5A}"/>
              </a:ext>
            </a:extLst>
          </p:cNvPr>
          <p:cNvSpPr/>
          <p:nvPr/>
        </p:nvSpPr>
        <p:spPr>
          <a:xfrm>
            <a:off x="8897674" y="5127705"/>
            <a:ext cx="573198" cy="488466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BD93758F-AD3A-2F73-FAF7-F90545409EDD}"/>
              </a:ext>
            </a:extLst>
          </p:cNvPr>
          <p:cNvSpPr/>
          <p:nvPr/>
        </p:nvSpPr>
        <p:spPr>
          <a:xfrm>
            <a:off x="9552568" y="5150096"/>
            <a:ext cx="573198" cy="48846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8EDB8CE6-14AC-17BC-D1F8-13972526602C}"/>
              </a:ext>
            </a:extLst>
          </p:cNvPr>
          <p:cNvSpPr/>
          <p:nvPr/>
        </p:nvSpPr>
        <p:spPr>
          <a:xfrm>
            <a:off x="10095359" y="5172399"/>
            <a:ext cx="573198" cy="48846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4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66AC1D-CD0F-868B-8A78-3C966F2BD083}"/>
              </a:ext>
            </a:extLst>
          </p:cNvPr>
          <p:cNvSpPr txBox="1"/>
          <p:nvPr/>
        </p:nvSpPr>
        <p:spPr>
          <a:xfrm>
            <a:off x="3534937" y="133814"/>
            <a:ext cx="566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technology we can used in this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73D23-6DBD-89F8-3BBA-CE644A22A05D}"/>
              </a:ext>
            </a:extLst>
          </p:cNvPr>
          <p:cNvSpPr txBox="1"/>
          <p:nvPr/>
        </p:nvSpPr>
        <p:spPr>
          <a:xfrm>
            <a:off x="646771" y="859065"/>
            <a:ext cx="1144115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Frontend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Frameworks/Libraries: React.js for building the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WebRTC: Web Real-Time Communication (WebRTC) for enabling video, voice, and data sharing in real time between users.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UI/UX Design: Tools like Figma or Adobe XD for designing the interface. </a:t>
            </a:r>
          </a:p>
          <a:p>
            <a:endParaRPr lang="en-IN" sz="2400" dirty="0"/>
          </a:p>
          <a:p>
            <a:r>
              <a:rPr lang="en-IN" sz="3200" b="1" dirty="0">
                <a:solidFill>
                  <a:srgbClr val="00B050"/>
                </a:solidFill>
              </a:rPr>
              <a:t>Backend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Programming Languages: Node.js (JavaScript)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WebSocket's: For real-time communication (e.g., Socket.io).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RESTful APIs: To manage data and user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Database: MySQL, PostgreSQL, or MongoDB for storing user data, meeting history,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Authentication &amp; Authorization: JWT (JSON Web Tokens) or OAuth for secure user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5776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258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Tiwari</dc:creator>
  <cp:lastModifiedBy>Abhishek Tiwari</cp:lastModifiedBy>
  <cp:revision>115</cp:revision>
  <dcterms:created xsi:type="dcterms:W3CDTF">2024-08-19T05:22:00Z</dcterms:created>
  <dcterms:modified xsi:type="dcterms:W3CDTF">2024-08-19T07:38:58Z</dcterms:modified>
</cp:coreProperties>
</file>