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0C9C-3A94-0DE2-7027-A2BEAAC5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31B44-08E5-5B7E-7B88-466A32F8E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4E4B-2685-9C06-BDB7-382DCEEA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9137-CB66-1E09-1300-F78740C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E915-ABB3-ECFC-E62F-3D31A83A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5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F849-84E2-1E75-DD3B-6F653DF4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264D7-5F24-7F3A-188B-E7BBFD691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3859-CB62-B619-CD95-3513319A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1CEF-DC47-3C64-0E99-B01F056F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FF36-C2EE-AFBB-ABB7-A51B28DF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3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24983-4156-A6BF-42B3-B235ECB81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3A561-467E-F08A-B3C3-DA12CDA36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7E90-DA32-76A7-FEB5-D31A13E9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5261B-942F-B157-F9E5-584C63C5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DEF2-B8F5-3325-7A24-AEB4C512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BFB-EAE7-14E0-F404-4FD5DF4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6A411-812E-18D1-B5D2-8E7903AD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85B6-AF63-B1CD-2225-15503BB6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7F3B-C56B-FE73-7EDC-2648BF01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9F0A-6E12-7ED0-9F38-7B58D9E5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3F30-50A7-116E-DE2E-BD5FFD2B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62D4-F095-D385-3A87-FD467D1E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D111-EEEF-0963-985E-2F65DE0D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394D-8E6A-E215-3AE1-60D114D3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153A-458A-B882-5A15-EC8F1A7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9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684C-0A3F-60EE-23BB-C7AC7B9A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15B6-BDE2-B6B4-B57E-3BF86B5A1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D4F37-22DE-9D0D-04D6-CB61AEDFE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39B9-EFAD-190E-0B7A-8B81BE3E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37413-DF9B-7E79-4EDD-D59C8AC2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1262-5A17-8841-BDDE-AC4ECC6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B87C-5E53-3019-F59F-9F2D1F28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2873-9072-2B56-0939-68F2FB7D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55426-5A83-2C10-E3EC-0F750BCA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0DC4-A008-4241-48BD-5596CB1CD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4C28D-B1DD-B84F-8C36-45E625E26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E2162-F1F4-8CEB-C908-B524F345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FE2734-0A96-D5F6-9008-ADF7EC3F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06987-4C50-1A2E-0C35-C3EC348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FEED-A861-CAA8-CE15-A936D8AB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5101D-4FE5-AD8D-F5B3-51B6F3DA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BA962-444A-B96F-8E4F-C3B8F3F5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1B00-E260-8E77-23D0-730B3B36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3D95B-781B-32C5-1FB2-BB5BA173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BD5FD-461A-4DE5-8874-3BFFD9ED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B0A4-17D6-35C3-0AED-9DB8953D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4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BF2A-254B-06DD-06BF-BC36B2DD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9421-328A-916C-096C-549A1DD3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8812-22A1-0CF6-B06D-FE965E18C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1CEAD-228F-E3AD-9897-DFAA28A5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C148-9B78-993F-CC8E-D00C08FA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74CB0-CE20-8F34-77AC-02A35173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5257-3DDE-3720-66F7-652247FD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19BAE-C21F-DFB4-3AE9-2F9E16CBD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6E072-92D1-10E5-1D8A-59681A325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B6942-0B4D-D418-43DE-C6E83389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4A30C-60A7-8199-F636-E9DEB4BF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2806F-FEB2-B524-CCD7-FE3DE9F1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D0546-47AB-349F-0A68-252719CD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A3AF-E46E-6100-F20E-A53E59FAD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0568-A6D8-5200-65AA-944FDFFCD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797D3-1207-443F-9B20-1996714F8A63}" type="datetimeFigureOut">
              <a:rPr lang="en-IN" smtClean="0"/>
              <a:t>14-02-2024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49DB-0AF0-8DB8-F0A6-73F5B8559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E2BF-9262-8A29-5C53-EFD280EB7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BB02-CDD8-48EF-BD6C-5704F9F60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F656A-8084-A87A-6E84-4F41EAAD08DC}"/>
              </a:ext>
            </a:extLst>
          </p:cNvPr>
          <p:cNvSpPr/>
          <p:nvPr/>
        </p:nvSpPr>
        <p:spPr>
          <a:xfrm>
            <a:off x="265052" y="2967335"/>
            <a:ext cx="1166191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to my </a:t>
            </a:r>
            <a:r>
              <a:rPr lang="en-US" sz="6600" b="1" cap="none" spc="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TechBlog</a:t>
            </a:r>
            <a:r>
              <a:rPr lang="en-US" sz="66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11926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2678E9-C8CC-81D5-B0AC-23441DF78182}"/>
              </a:ext>
            </a:extLst>
          </p:cNvPr>
          <p:cNvSpPr txBox="1"/>
          <p:nvPr/>
        </p:nvSpPr>
        <p:spPr>
          <a:xfrm>
            <a:off x="986319" y="582067"/>
            <a:ext cx="1096252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</a:rPr>
              <a:t>Introduction</a:t>
            </a:r>
          </a:p>
          <a:p>
            <a:r>
              <a:rPr lang="en-IN" sz="2800" u="sng" dirty="0">
                <a:solidFill>
                  <a:srgbClr val="FF0000"/>
                </a:solidFill>
              </a:rPr>
              <a:t>Title: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Enhancing Knowledge Sharing with </a:t>
            </a:r>
            <a:r>
              <a:rPr lang="en-IN" sz="2800" dirty="0" err="1"/>
              <a:t>TechBlog</a:t>
            </a:r>
            <a:endParaRPr lang="en-IN" sz="2800" dirty="0"/>
          </a:p>
          <a:p>
            <a:r>
              <a:rPr lang="en-IN" sz="2800" u="sng" dirty="0">
                <a:solidFill>
                  <a:srgbClr val="FF0000"/>
                </a:solidFill>
              </a:rPr>
              <a:t>Visual: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Illustration depicting a laptop or smartphone with the </a:t>
            </a:r>
            <a:r>
              <a:rPr lang="en-IN" sz="2800" dirty="0" err="1"/>
              <a:t>TechBlog</a:t>
            </a:r>
            <a:r>
              <a:rPr lang="en-IN" sz="2800" dirty="0"/>
              <a:t>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r>
              <a:rPr lang="en-IN" sz="2800" u="sng" dirty="0">
                <a:solidFill>
                  <a:srgbClr val="FF0000"/>
                </a:solidFill>
              </a:rPr>
              <a:t>Content: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Introduction to the </a:t>
            </a:r>
            <a:r>
              <a:rPr lang="en-IN" sz="2800" dirty="0" err="1"/>
              <a:t>TechBlog</a:t>
            </a:r>
            <a:r>
              <a:rPr lang="en-IN" sz="2800" dirty="0"/>
              <a:t>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Goal: Facilitating seamless knowledge exchange among users.</a:t>
            </a:r>
          </a:p>
          <a:p>
            <a:endParaRPr lang="en-IN" sz="2800" dirty="0"/>
          </a:p>
          <a:p>
            <a:r>
              <a:rPr lang="en-IN" sz="2800" u="sng" dirty="0">
                <a:solidFill>
                  <a:srgbClr val="FF0000"/>
                </a:solidFill>
              </a:rPr>
              <a:t>Technologies: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Java Servlets, JSP, Spring MVC, MySQL, HTML, CSS, JavaScript.</a:t>
            </a:r>
          </a:p>
        </p:txBody>
      </p:sp>
    </p:spTree>
    <p:extLst>
      <p:ext uri="{BB962C8B-B14F-4D97-AF65-F5344CB8AC3E}">
        <p14:creationId xmlns:p14="http://schemas.microsoft.com/office/powerpoint/2010/main" val="47854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5B5ECE-8DE2-E897-3746-AE40D117F319}"/>
              </a:ext>
            </a:extLst>
          </p:cNvPr>
          <p:cNvSpPr txBox="1"/>
          <p:nvPr/>
        </p:nvSpPr>
        <p:spPr>
          <a:xfrm>
            <a:off x="945223" y="366623"/>
            <a:ext cx="1072621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</a:rPr>
              <a:t>Key Features</a:t>
            </a:r>
          </a:p>
          <a:p>
            <a:r>
              <a:rPr lang="en-IN" sz="2800" u="sng" dirty="0">
                <a:solidFill>
                  <a:srgbClr val="FF0000"/>
                </a:solidFill>
              </a:rPr>
              <a:t>Visual: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Screenshots highlighting essential features of the </a:t>
            </a:r>
            <a:r>
              <a:rPr lang="en-IN" sz="2800" dirty="0" err="1"/>
              <a:t>TechBlog</a:t>
            </a:r>
            <a:r>
              <a:rPr lang="en-IN" sz="2800" dirty="0"/>
              <a:t> interface.</a:t>
            </a:r>
          </a:p>
          <a:p>
            <a:r>
              <a:rPr lang="en-IN" sz="2800" u="sng" dirty="0">
                <a:solidFill>
                  <a:srgbClr val="FF0000"/>
                </a:solidFill>
              </a:rPr>
              <a:t>Content: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Secure login/signup functionality with Spring Security.</a:t>
            </a:r>
          </a:p>
          <a:p>
            <a:r>
              <a:rPr lang="en-IN" sz="2800" u="sng" dirty="0">
                <a:solidFill>
                  <a:srgbClr val="FF0000"/>
                </a:solidFill>
              </a:rPr>
              <a:t>Content Management: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Users can upload articles, tutorials, or tips.</a:t>
            </a:r>
          </a:p>
          <a:p>
            <a:r>
              <a:rPr lang="en-IN" sz="2800" u="sng" dirty="0">
                <a:solidFill>
                  <a:srgbClr val="FF0000"/>
                </a:solidFill>
              </a:rPr>
              <a:t>Search Functionality: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Efficient search capabilities to find relevant content.</a:t>
            </a:r>
          </a:p>
          <a:p>
            <a:r>
              <a:rPr lang="en-IN" sz="2800" u="sng" dirty="0">
                <a:solidFill>
                  <a:srgbClr val="FF0000"/>
                </a:solidFill>
              </a:rPr>
              <a:t>Responsive Design: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Ensuring accessibility across various devices.</a:t>
            </a:r>
          </a:p>
        </p:txBody>
      </p:sp>
    </p:spTree>
    <p:extLst>
      <p:ext uri="{BB962C8B-B14F-4D97-AF65-F5344CB8AC3E}">
        <p14:creationId xmlns:p14="http://schemas.microsoft.com/office/powerpoint/2010/main" val="11610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320FF-4B6D-0F6E-4D32-7D0DB603984B}"/>
              </a:ext>
            </a:extLst>
          </p:cNvPr>
          <p:cNvSpPr txBox="1"/>
          <p:nvPr/>
        </p:nvSpPr>
        <p:spPr>
          <a:xfrm>
            <a:off x="585628" y="789268"/>
            <a:ext cx="1160637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</a:rPr>
              <a:t>Technical Implementation</a:t>
            </a:r>
          </a:p>
          <a:p>
            <a:r>
              <a:rPr lang="en-IN" sz="2800" b="1" u="sng" dirty="0">
                <a:solidFill>
                  <a:srgbClr val="FF0000"/>
                </a:solidFill>
              </a:rPr>
              <a:t>Visual: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Simplified architecture diagram demonstrating the integration of Spring MVC.</a:t>
            </a:r>
          </a:p>
          <a:p>
            <a:r>
              <a:rPr lang="en-IN" sz="2800" b="1" u="sng" dirty="0">
                <a:solidFill>
                  <a:srgbClr val="FF0000"/>
                </a:solidFill>
              </a:rPr>
              <a:t>Content: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Backend</a:t>
            </a:r>
            <a:r>
              <a:rPr lang="en-IN" sz="2800" dirty="0"/>
              <a:t>: Spring MVC for handling requests, routing, and business logic.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Data Access</a:t>
            </a:r>
            <a:r>
              <a:rPr lang="en-IN" sz="2800" dirty="0"/>
              <a:t>: Spring Data JDBC for database interactions.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Database</a:t>
            </a:r>
            <a:r>
              <a:rPr lang="en-IN" sz="2800" dirty="0"/>
              <a:t>: MySQL for storing user data, articles, and comments.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Frontend</a:t>
            </a:r>
            <a:r>
              <a:rPr lang="en-IN" sz="2800" dirty="0"/>
              <a:t>: HTML, CSS, JavaScript for UI, integrated with Spring MVC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70C0"/>
                </a:solidFill>
              </a:rPr>
              <a:t>Deployment</a:t>
            </a:r>
            <a:r>
              <a:rPr lang="en-IN" sz="2800" dirty="0"/>
              <a:t>: Apache Tomcat servlet container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164301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Tiwari</dc:creator>
  <cp:lastModifiedBy>Abhishek Tiwari</cp:lastModifiedBy>
  <cp:revision>3</cp:revision>
  <dcterms:created xsi:type="dcterms:W3CDTF">2024-02-14T06:02:31Z</dcterms:created>
  <dcterms:modified xsi:type="dcterms:W3CDTF">2024-02-14T06:12:33Z</dcterms:modified>
</cp:coreProperties>
</file>