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75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1DD90-F967-70DD-2020-381E056061DA}" v="1578" dt="2025-03-24T18:01:57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mythoto/9720925815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100"/>
              <a:t>Dynamic Ludo</a:t>
            </a:r>
            <a:br>
              <a:rPr lang="en-US" sz="2100"/>
            </a:br>
            <a:br>
              <a:rPr lang="en-US" sz="2100"/>
            </a:br>
            <a:r>
              <a:rPr lang="en-US" sz="2100"/>
              <a:t>A snake-and-ladder game with new features</a:t>
            </a:r>
          </a:p>
        </p:txBody>
      </p:sp>
      <p:pic>
        <p:nvPicPr>
          <p:cNvPr id="4" name="Picture 3" descr="Learning is Fun. FUNDOOZ - LUDO + SNAKES &amp; LADDERS">
            <a:extLst>
              <a:ext uri="{FF2B5EF4-FFF2-40B4-BE49-F238E27FC236}">
                <a16:creationId xmlns:a16="http://schemas.microsoft.com/office/drawing/2014/main" id="{0033E0DF-DED9-0506-879B-A5AE9D28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" r="-2" b="29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/>
              <a:t>Presented by</a:t>
            </a:r>
            <a:endParaRPr lang="en-US"/>
          </a:p>
          <a:p>
            <a:pPr algn="l"/>
            <a:r>
              <a:rPr lang="en-US" sz="2000"/>
              <a:t>Kazi Shamil Akram</a:t>
            </a:r>
          </a:p>
          <a:p>
            <a:pPr algn="l"/>
            <a:r>
              <a:rPr lang="en-US" sz="2000"/>
              <a:t>Roll: 231104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algn="l"/>
            <a:r>
              <a:rPr lang="en-US" sz="2000"/>
              <a:t>Supervised  by</a:t>
            </a:r>
          </a:p>
          <a:p>
            <a:pPr algn="l"/>
            <a:r>
              <a:rPr lang="en-US" sz="2000"/>
              <a:t>Dr. Md. Mahbubul Alam Joarder</a:t>
            </a:r>
          </a:p>
          <a:p>
            <a:pPr algn="l"/>
            <a:r>
              <a:rPr lang="en-US" sz="2000"/>
              <a:t>Professor, IIT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07C9-AA1B-8359-268D-47590696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6437-F8DA-3FD8-8F73-4497B84B2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project seeks to create a snake-and-ladder game program </a:t>
            </a:r>
          </a:p>
          <a:p>
            <a:pPr marL="0" indent="0">
              <a:buNone/>
            </a:pPr>
            <a:r>
              <a:rPr lang="en-US" dirty="0"/>
              <a:t>that has random obstacles, points and punishments.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can also be played from different devices, </a:t>
            </a:r>
          </a:p>
          <a:p>
            <a:pPr marL="0" indent="0">
              <a:buNone/>
            </a:pPr>
            <a:r>
              <a:rPr lang="en-US" dirty="0"/>
              <a:t>with up to four people.</a:t>
            </a:r>
          </a:p>
        </p:txBody>
      </p:sp>
      <p:pic>
        <p:nvPicPr>
          <p:cNvPr id="4" name="Picture 3" descr="A game board with snakes and ladders&#10;&#10;AI-generated content may be incorrect.">
            <a:extLst>
              <a:ext uri="{FF2B5EF4-FFF2-40B4-BE49-F238E27FC236}">
                <a16:creationId xmlns:a16="http://schemas.microsoft.com/office/drawing/2014/main" id="{538285D1-F30E-477F-D756-6EE22AA90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96262" y="2871857"/>
            <a:ext cx="3197389" cy="3466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37595-9B83-0024-D087-8226EA880547}"/>
              </a:ext>
            </a:extLst>
          </p:cNvPr>
          <p:cNvSpPr txBox="1"/>
          <p:nvPr/>
        </p:nvSpPr>
        <p:spPr>
          <a:xfrm>
            <a:off x="8064432" y="6183796"/>
            <a:ext cx="3197226" cy="151848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45938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15A5D-1102-3E61-D553-4EE8D323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192157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</a:rPr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7AF4-A2BD-B4B1-EF78-7F62A8495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45256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>
              <a:buAutoNum type="arabicParenR"/>
            </a:pPr>
            <a:r>
              <a:rPr lang="en-US" sz="2400" dirty="0"/>
              <a:t>Setting up a ludo board and basic logic.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96AA25B-434E-8FA9-A2EB-A8D93BD1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036" y="2642616"/>
            <a:ext cx="3380423" cy="3605784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30F0353-C0A7-7B0F-934E-D4C4E0DE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620" y="2642616"/>
            <a:ext cx="384616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2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ntroduction To Socket Programming | PDF | Network Socket | Network ...">
            <a:extLst>
              <a:ext uri="{FF2B5EF4-FFF2-40B4-BE49-F238E27FC236}">
                <a16:creationId xmlns:a16="http://schemas.microsoft.com/office/drawing/2014/main" id="{C5091E9E-6A99-9932-97C2-69DB59DC0B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25"/>
          <a:stretch/>
        </p:blipFill>
        <p:spPr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CF9623-C2BD-79C6-5AF5-2ACCC508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2) Setting up a server with multiple sockets.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BA82E2D-E23B-40E8-8F2E-03730CB6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131" r="1" b="12193"/>
          <a:stretch/>
        </p:blipFill>
        <p:spPr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868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1CE90-515A-F6BB-FFD6-7EB10061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3) Setting up a client.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Image result for timer">
            <a:extLst>
              <a:ext uri="{FF2B5EF4-FFF2-40B4-BE49-F238E27FC236}">
                <a16:creationId xmlns:a16="http://schemas.microsoft.com/office/drawing/2014/main" id="{48043B1B-2D0C-8147-5D6C-D35CCAB8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7EB8-1427-C6E9-0C51-125BEA89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Configuring how the client, the player, can send its current position to the server with and without timeout.</a:t>
            </a:r>
          </a:p>
        </p:txBody>
      </p:sp>
    </p:spTree>
    <p:extLst>
      <p:ext uri="{BB962C8B-B14F-4D97-AF65-F5344CB8AC3E}">
        <p14:creationId xmlns:p14="http://schemas.microsoft.com/office/powerpoint/2010/main" val="429027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E5DF-4C47-4620-5BFF-259E177B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Adding dynamic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27B7-F399-6BC0-1816-E1B5B413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Namely: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A randomly generated number as the dice,</a:t>
            </a:r>
          </a:p>
          <a:p>
            <a:pPr marL="457200" indent="-457200"/>
            <a:r>
              <a:rPr lang="en-US" dirty="0"/>
              <a:t>a set of variables containing random number, representing snake and ladder's beginnings and ends,</a:t>
            </a:r>
          </a:p>
          <a:p>
            <a:pPr marL="457200" indent="-457200"/>
            <a:r>
              <a:rPr lang="en-US" dirty="0"/>
              <a:t>checking up the 5-second timer,</a:t>
            </a:r>
          </a:p>
          <a:p>
            <a:pPr marL="457200" indent="-457200"/>
            <a:r>
              <a:rPr lang="en-US" dirty="0"/>
              <a:t>Setting a limit of total "lives" for each failure to give input timely,</a:t>
            </a:r>
          </a:p>
          <a:p>
            <a:pPr marL="457200" indent="-457200"/>
            <a:r>
              <a:rPr lang="en-US" dirty="0"/>
              <a:t>"life" increasing and decreasing at random positions.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2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C64A-3D16-C493-2CBA-55CCB86B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Final results: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8BD10C-FCC5-8AFE-B82D-CDD4DF3F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908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1B857B-8D3D-1AB7-6A91-078E26BF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6669" y="2147357"/>
            <a:ext cx="5025080" cy="4101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Beginning- left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 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Ending- right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 of code: 1100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Libraries used: winsock.2,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stdlib.h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time.h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conio.h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stdio.h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Language: C++, 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Tools: GitHub, VS Code</a:t>
            </a:r>
          </a:p>
        </p:txBody>
      </p:sp>
      <p:pic>
        <p:nvPicPr>
          <p:cNvPr id="6" name="Picture 5" descr="A screenshot of a game&#10;&#10;AI-generated content may be incorrect.">
            <a:extLst>
              <a:ext uri="{FF2B5EF4-FFF2-40B4-BE49-F238E27FC236}">
                <a16:creationId xmlns:a16="http://schemas.microsoft.com/office/drawing/2014/main" id="{DF1F4DA0-5874-8C31-F508-D1BAF499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0" b="521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830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BB41-1BD3-DA4E-9B1A-C6787CE9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i="1" dirty="0"/>
              <a:t>Why dynamic ludo?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321F-0B26-1A40-9504-67107E88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760"/>
            <a:ext cx="10515600" cy="4649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Challenging with obstacles and tile limits.</a:t>
            </a:r>
          </a:p>
          <a:p>
            <a:r>
              <a:rPr lang="en-US" dirty="0"/>
              <a:t>Doesn't need a graphics app.</a:t>
            </a:r>
          </a:p>
          <a:p>
            <a:r>
              <a:rPr lang="en-US" dirty="0"/>
              <a:t>Can be played with multiple players from different devices.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How can this be extended?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Visualizing obstacles better, allowing to add a user-defined number of players, more players without network overflow.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0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9BFB-83F6-E210-2CED-17E2B082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741" y="2671720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tx2">
                    <a:lumMod val="76000"/>
                    <a:lumOff val="24000"/>
                  </a:schemeClr>
                </a:solidFill>
                <a:latin typeface="Comic Sans M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CAD7-8C14-C990-72A0-B8304210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32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Dynamic Ludo  A snake-and-ladder game with new features</vt:lpstr>
      <vt:lpstr>Project overview</vt:lpstr>
      <vt:lpstr>Activities</vt:lpstr>
      <vt:lpstr>2) Setting up a server with multiple sockets.</vt:lpstr>
      <vt:lpstr>3) Setting up a client.</vt:lpstr>
      <vt:lpstr>4) Adding dynamic features</vt:lpstr>
      <vt:lpstr>Final results:</vt:lpstr>
      <vt:lpstr>Why dynamic ludo?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370</cp:revision>
  <dcterms:created xsi:type="dcterms:W3CDTF">2025-03-24T16:09:53Z</dcterms:created>
  <dcterms:modified xsi:type="dcterms:W3CDTF">2025-03-24T18:03:05Z</dcterms:modified>
</cp:coreProperties>
</file>