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DE7F7C-CFF3-478D-A039-AED63559D3C9}" v="4331" dt="2025-01-21T17:05:29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1T17:09:25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9063 6770 16383 0 0,'8'8'0'0'0,"8"8"0"0"0,6 7 0 0 0,9 7 0 0 0,3 4 0 0 0,2 2 0 0 0,2 3 0 0 0,1 0 0 0 0,-4-5 0 0 0,-5-4 0 0 0,-6-5 0 0 0,-3-4 0 0 0,0-1 0 0 0,-1 0 0 0 0,1 1 0 0 0,3 3 0 0 0,-1 0 0 0 0,0-2 0 0 0,0 2 0 0 0,5 3 0 0 0,2 4 0 0 0,0-1 0 0 0,2 2 0 0 0,-1-2 0 0 0,1 3 0 0 0,-1-2 0 0 0,-3-4 0 0 0,-5-3 0 0 0,3 2 0 0 0,-1-1 0 0 0,-1-2 0 0 0,-3-2 0 0 0,3 4 0 0 0,4 2 0 0 0,1 3 0 0 0,-1-2 0 0 0,1 0 0 0 0,-3-2 0 0 0,-3-3 0 0 0,-3-2 0 0 0,-1-3 0 0 0,0 2 0 0 0,4 2 0 0 0,-1 1 0 0 0,2 1 0 0 0,8 7 0 0 0,0 2 0 0 0,4 3 0 0 0,1 0 0 0 0,-4-3 0 0 0,1 2 0 0 0,0-1 0 0 0,8 8 0 0 0,2 2 0 0 0,-1-2 0 0 0,-6-4 0 0 0,0-1 0 0 0,1 1 0 0 0,0 0 0 0 0,-2-2 0 0 0,-3-4 0 0 0,-6-4 0 0 0,-4-5 0 0 0,-1-1 0 0 0,-1-1 0 0 0,1 1 0 0 0,2 2 0 0 0,0 0 0 0 0,-2-2 0 0 0,-1-2 0 0 0,-3-1 0 0 0,0-2 0 0 0,1 2 0 0 0,0 1 0 0 0,0-1 0 0 0,-1-1 0 0 0,0-1 0 0 0,-1 0 0 0 0,1 2 0 0 0,5 3 0 0 0,2 4 0 0 0,0-1 0 0 0,2 1 0 0 0,1 2 0 0 0,-2-1 0 0 0,-2-3 0 0 0,-3-3 0 0 0,4 3 0 0 0,8 9 0 0 0,3 4 0 0 0,15 14 0 0 0,7 6 0 0 0,-2 0 0 0 0,10 8 0 0 0,0 2 0 0 0,1-1 0 0 0,1 3 0 0 0,7 5 0 0 0,-3-2 0 0 0,-5-4 0 0 0,-6-7 0 0 0,1 0 0 0 0,-6-4 0 0 0,-6-8 0 0 0,-5-3 0 0 0,-3-4 0 0 0,-2-2 0 0 0,4 4 0 0 0,-1-1 0 0 0,1 1 0 0 0,1 0 0 0 0,-2-1 0 0 0,-1 0 0 0 0,2 0 0 0 0,0 2 0 0 0,2 0 0 0 0,-2-1 0 0 0,-1-1 0 0 0,-5-4 0 0 0,5 4 0 0 0,1 0 0 0 0,-3-1 0 0 0,-5-6 0 0 0,-6-6 0 0 0,-2-3 0 0 0,-5-3 0 0 0,1 0 0 0 0,1 0 0 0 0,-1 0 0 0 0,-2-2 0 0 0,-2-2 0 0 0,-2-2 0 0 0,2 2 0 0 0,-1 0 0 0 0,0-1 0 0 0,2 2 0 0 0,0 0 0 0 0,-1-1 0 0 0,-1-1 0 0 0,2 1 0 0 0,-1 1 0 0 0,0-1 0 0 0,-1-2 0 0 0,-2 0 0 0 0,0-1 0 0 0,2 1 0 0 0,0 2 0 0 0,0-1 0 0 0,0-1 0 0 0,-7-6 0 0 0,-16-15 0 0 0,-10-11 0 0 0,-5-5 0 0 0,-2-2 0 0 0,0-1 0 0 0,0 2 0 0 0,2 1 0 0 0,1 1 0 0 0,1 1 0 0 0,1 0 0 0 0,0 1 0 0 0,0 1 0 0 0,1-1 0 0 0,-4-2 0 0 0,0-1 0 0 0,3 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1T17:09:25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9380 6177 16383 0 0,'8'9'0'0'0,"14"12"0"0"0,5 6 0 0 0,9 9 0 0 0,4 4 0 0 0,0 1 0 0 0,-1-2 0 0 0,1 0 0 0 0,2 3 0 0 0,-2-1 0 0 0,-1-3 0 0 0,-2-1 0 0 0,-3-3 0 0 0,-3-3 0 0 0,-6-5 0 0 0,0-2 0 0 0,0 1 0 0 0,-1-1 0 0 0,0 1 0 0 0,0-2 0 0 0,-3-2 0 0 0,-1-1 0 0 0,-2-2 0 0 0,-2-1 0 0 0,1-1 0 0 0,-2 0 0 0 0,1-1 0 0 0,2 3 0 0 0,1 1 0 0 0,0 0 0 0 0,2 2 0 0 0,8 8 0 0 0,2 3 0 0 0,-1-3 0 0 0,-4-3 0 0 0,-1 0 0 0 0,-1-3 0 0 0,-3-1 0 0 0,1-1 0 0 0,5 6 0 0 0,-1 0 0 0 0,5 4 0 0 0,5 4 0 0 0,1 2 0 0 0,0 0 0 0 0,1 2 0 0 0,-2-3 0 0 0,-2-3 0 0 0,-2-1 0 0 0,-1-1 0 0 0,0 0 0 0 0,5 5 0 0 0,8 8 0 0 0,1 1 0 0 0,-2-1 0 0 0,1-1 0 0 0,0 1 0 0 0,1 1 0 0 0,-2-2 0 0 0,-3-2 0 0 0,0-1 0 0 0,4 3 0 0 0,-3-2 0 0 0,-3-3 0 0 0,-3-2 0 0 0,-1-3 0 0 0,-2-1 0 0 0,-3-3 0 0 0,-5-4 0 0 0,-2-4 0 0 0,2 3 0 0 0,0 0 0 0 0,1 1 0 0 0,2 2 0 0 0,-1-1 0 0 0,-3-2 0 0 0,1 0 0 0 0,-1-2 0 0 0,1 2 0 0 0,4 4 0 0 0,0 0 0 0 0,1 1 0 0 0,-2-2 0 0 0,-1 0 0 0 0,2 0 0 0 0,1 2 0 0 0,0 1 0 0 0,2 0 0 0 0,-3-1 0 0 0,-3-4 0 0 0,-3-3 0 0 0,-2-3 0 0 0,3 4 0 0 0,3 3 0 0 0,2 3 0 0 0,5 4 0 0 0,0-1 0 0 0,-2 0 0 0 0,-2-3 0 0 0,-1-1 0 0 0,3 2 0 0 0,-2 0 0 0 0,1-1 0 0 0,-1 1 0 0 0,1 0 0 0 0,-2-2 0 0 0,-3-4 0 0 0,-3-2 0 0 0,2 3 0 0 0,1-1 0 0 0,0 2 0 0 0,0-2 0 0 0,3 4 0 0 0,2 2 0 0 0,-1-1 0 0 0,2 2 0 0 0,2 2 0 0 0,0 0 0 0 0,0 0 0 0 0,0 0 0 0 0,-1 0 0 0 0,6 4 0 0 0,-2 0 0 0 0,-1-2 0 0 0,2 1 0 0 0,-4-2 0 0 0,-4-5 0 0 0,1 1 0 0 0,-2-2 0 0 0,0-1 0 0 0,-2-1 0 0 0,-4-3 0 0 0,1 0 0 0 0,-1-2 0 0 0,-2-1 0 0 0,-1-1 0 0 0,-2-2 0 0 0,-1 0 0 0 0,3 1 0 0 0,0 2 0 0 0,0-1 0 0 0,5 4 0 0 0,3 4 0 0 0,3 3 0 0 0,-1-1 0 0 0,-1 0 0 0 0,4 3 0 0 0,-1-2 0 0 0,-1 1 0 0 0,-2-4 0 0 0,-4-3 0 0 0,-3-2 0 0 0,-2-4 0 0 0,-2-1 0 0 0,-1-1 0 0 0,-1 0 0 0 0,0-1 0 0 0,3 3 0 0 0,1 0 0 0 0,0 1 0 0 0,-1 0 0 0 0,0-2 0 0 0,-1 0 0 0 0,-1 0 0 0 0,0-1 0 0 0,0-1 0 0 0,0 1 0 0 0,-1 0 0 0 0,1-1 0 0 0,0 1 0 0 0,-1 0 0 0 0,-1-3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1T17:09:25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21495 2043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1T17:09:25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10827 7736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1T17:09:25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11018 7736 16383 0 0,'-5'0'0'0'0,"-2"6"0"0"0,-5 1 0 0 0,-6 0 0 0 0,0 4 0 0 0,-2 0 0 0 0,-4-2 0 0 0,4 3 0 0 0,-2 0 0 0 0,-1-3 0 0 0,2 8 0 0 0,0 2 0 0 0,-2-4 0 0 0,3 3 0 0 0,0-4 0 0 0,3 3 0 0 0,-2-2 0 0 0,4 1 0 0 0,-2-1 0 0 0,2 2 0 0 0,-1-2 0 0 0,1 1 0 0 0,-1-1 0 0 0,1 2 0 0 0,4 3 0 0 0,-2-1 0 0 0,1 0 0 0 0,-2-1 0 0 0,0 0 0 0 0,-1-2 0 0 0,-5 1 0 0 0,1 3 0 0 0,5 4 0 0 0,-2-3 0 0 0,3-4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1T17:09:25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11712 8350 16383 0 0,'-6'0'0'0'0,"-6"0"0"0"0,-8 0 0 0 0,-4 0 0 0 0,0 6 0 0 0,0 1 0 0 0,-1 0 0 0 0,-3-2 0 0 0,4 4 0 0 0,7 6 0 0 0,-1 1 0 0 0,4 2 0 0 0,-1-2 0 0 0,2 3 0 0 0,-3-3 0 0 0,2 1 0 0 0,-2-1 0 0 0,1 1 0 0 0,-1-3 0 0 0,1 3 0 0 0,-2-2 0 0 0,2 2 0 0 0,-2-3 0 0 0,3 3 0 0 0,2 3 0 0 0,-1-1 0 0 0,1 1 0 0 0,-2-3 0 0 0,1 1 0 0 0,2 3 0 0 0,-2-2 0 0 0,2 1 0 0 0,-4 3 0 0 0,-3 2 0 0 0,0 3 0 0 0,4 1 0 0 0,-2-3 0 0 0,3-2 0 0 0,3 7 0 0 0,3-3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1T17:09:25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10200 6890 16383 0 0,'-6'0'0'0'0,"-1"5"0"0"0,-5 8 0 0 0,-1 6 0 0 0,-3 0 0 0 0,1 3 0 0 0,3 2 0 0 0,-2 3 0 0 0,2 2 0 0 0,-3 2 0 0 0,-4-5 0 0 0,-4-1 0 0 0,1 0 0 0 0,0 2 0 0 0,-2-5 0 0 0,-2 1 0 0 0,-3-5 0 0 0,-1-5 0 0 0,5 1 0 0 0,0-2 0 0 0,5 2 0 0 0,1-1 0 0 0,-2-3 0 0 0,2 2 0 0 0,5 5 0 0 0,-1-1 0 0 0,2 2 0 0 0,-7-1 0 0 0,0 1 0 0 0,-3-3 0 0 0,3 3 0 0 0,5 2 0 0 0,5 4 0 0 0,5-2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4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5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1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9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7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7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8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1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2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ukri.com/code360/library/random-function-in-c" TargetMode="External"/><Relationship Id="rId2" Type="http://schemas.openxmlformats.org/officeDocument/2006/relationships/hyperlink" Target="https://stackoverflow.com/questions/63757044/while-loop-is-running-twice-in-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c-program-to-read-contents-of-whole-fil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3147" y="868577"/>
            <a:ext cx="3854581" cy="1807306"/>
          </a:xfrm>
        </p:spPr>
        <p:txBody>
          <a:bodyPr>
            <a:normAutofit/>
          </a:bodyPr>
          <a:lstStyle/>
          <a:p>
            <a:pPr algn="r"/>
            <a:r>
              <a:rPr lang="en-GB" sz="2800" dirty="0"/>
              <a:t>Software Project Lab-1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7456" y="3233351"/>
            <a:ext cx="4620273" cy="25626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GB" sz="4000" b="1" dirty="0"/>
              <a:t>Dynamic Ludo   Game</a:t>
            </a:r>
            <a:endParaRPr lang="en-GB" dirty="0"/>
          </a:p>
        </p:txBody>
      </p:sp>
      <p:pic>
        <p:nvPicPr>
          <p:cNvPr id="4" name="Picture 3" descr="How to make a simple Ludo board game | HubPages">
            <a:extLst>
              <a:ext uri="{FF2B5EF4-FFF2-40B4-BE49-F238E27FC236}">
                <a16:creationId xmlns:a16="http://schemas.microsoft.com/office/drawing/2014/main" id="{AF34A200-C385-6225-8831-8489B9C487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03" r="8776" b="1"/>
          <a:stretch/>
        </p:blipFill>
        <p:spPr>
          <a:xfrm>
            <a:off x="1472514" y="700216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B98B-2DBD-570C-42CB-89EC3F2D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Upgrades for future: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DA-25C5-A1AB-62D4-6D92DDF3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365424"/>
            <a:ext cx="10653579" cy="49439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 dirty="0"/>
              <a:t>Completing the maze version and adding options to choose multiple ways and backtrack, with the added limitation of fixed "lifetimes" that'll incrementally decrease per each mistaken backtrack.</a:t>
            </a:r>
          </a:p>
          <a:p>
            <a:r>
              <a:rPr lang="en-GB" sz="2400" dirty="0"/>
              <a:t>Giving players the option to choose single-player and multiplayer mode, for both snake and maze version.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How is it special?</a:t>
            </a:r>
          </a:p>
          <a:p>
            <a:pPr marL="0" indent="0">
              <a:buNone/>
            </a:pPr>
            <a:r>
              <a:rPr lang="en-GB" sz="2400" dirty="0"/>
              <a:t>This program runs a game that'll allow players to choose different options, a different experience of playing in terminal without graphics, and add challenges with unpredictable obstacles.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D44CA-82F8-4338-04C2-ACFE595A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075E-9C67-4914-A904-0FA0D5FDC0C8}" type="datetime1"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871B-9BEB-43E4-FA5D-0BAD3C18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8685B-44B8-E6E9-AF76-863D20F0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8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DF5-F6C8-76F1-D863-250A7CC8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0" dirty="0"/>
              <a:t>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D7FD-0973-66A9-1A67-9C88970AB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107992"/>
            <a:ext cx="10653579" cy="52013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800" dirty="0"/>
              <a:t>Visual Studios, C and C++, GitHub.</a:t>
            </a:r>
          </a:p>
          <a:p>
            <a:pPr marL="0" indent="0">
              <a:buNone/>
            </a:pPr>
            <a:r>
              <a:rPr lang="en-GB" dirty="0"/>
              <a:t>(No graphics was used to make this game.)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 err="1"/>
              <a:t>Referrences</a:t>
            </a:r>
            <a:r>
              <a:rPr lang="en-GB" sz="2800" dirty="0"/>
              <a:t>:</a:t>
            </a:r>
          </a:p>
          <a:p>
            <a:pPr marL="457200" indent="-457200"/>
            <a:r>
              <a:rPr lang="en-GB" dirty="0">
                <a:ea typeface="+mn-lt"/>
                <a:cs typeface="+mn-lt"/>
                <a:hlinkClick r:id="rId2"/>
              </a:rPr>
              <a:t>https://stackoverflow.com/questions/63757044/while-loop-is-running-twice-in-c</a:t>
            </a:r>
            <a:endParaRPr lang="en-GB" dirty="0">
              <a:ea typeface="+mn-lt"/>
              <a:cs typeface="+mn-lt"/>
            </a:endParaRPr>
          </a:p>
          <a:p>
            <a:pPr marL="457200" indent="-457200"/>
            <a:r>
              <a:rPr lang="en-GB" dirty="0">
                <a:ea typeface="+mn-lt"/>
                <a:cs typeface="+mn-lt"/>
                <a:hlinkClick r:id="rId3"/>
              </a:rPr>
              <a:t>https://www.naukri.com/code360/library/random-function-in-c</a:t>
            </a:r>
          </a:p>
          <a:p>
            <a:pPr marL="457200" indent="-457200"/>
            <a:r>
              <a:rPr lang="en-GB" dirty="0">
                <a:ea typeface="+mn-lt"/>
                <a:cs typeface="+mn-lt"/>
                <a:hlinkClick r:id="rId4"/>
              </a:rPr>
              <a:t>https://www.geeksforgeeks.org/c-program-to-read-contents-of-whole-file/</a:t>
            </a: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748C-A128-6ACF-C883-0F59F9CE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64B4-D793-4682-9D01-F25541FE48A2}" type="datetime1"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8823-0F25-6574-13E4-827BABFE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70E8-8393-ED9E-B065-15C97941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D66-AF9C-C011-F2D2-7B2CE3AA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C6A7-C647-9FD1-D75F-2CF01476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0350" y="2539316"/>
            <a:ext cx="10653579" cy="3800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5400" b="1" dirty="0"/>
              <a:t>Thank you</a:t>
            </a:r>
            <a:endParaRPr lang="en-US" sz="5400" dirty="0"/>
          </a:p>
          <a:p>
            <a:pPr marL="0" indent="0">
              <a:buNone/>
            </a:pPr>
            <a:endParaRPr lang="en-GB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C166-5953-3E1A-F1BD-355B41FF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C725-5886-4F6E-8119-AB069ED93AF5}" type="datetime1"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2B70-248A-C578-7EBF-534D635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0E1D-63C8-75A3-CD44-4B6AB95B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8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4BF2-AE81-9EC6-A424-5EA42830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3200" dirty="0"/>
            </a:br>
            <a:br>
              <a:rPr lang="en-GB" sz="3200" dirty="0"/>
            </a:br>
            <a:br>
              <a:rPr lang="en-GB" sz="3200" dirty="0"/>
            </a:b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9BDF-79A9-E3A3-4741-AAB39E0A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29" y="839552"/>
            <a:ext cx="10440817" cy="51843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800" dirty="0"/>
              <a:t>Presented by</a:t>
            </a:r>
            <a:endParaRPr lang="en-US" sz="2800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sz="2400" dirty="0"/>
              <a:t>Kazi Shamil Akram</a:t>
            </a:r>
          </a:p>
          <a:p>
            <a:pPr marL="0" indent="0">
              <a:buNone/>
            </a:pPr>
            <a:r>
              <a:rPr lang="en-GB" sz="2400" dirty="0"/>
              <a:t>        Roll: 1518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sz="2000" dirty="0"/>
              <a:t>For </a:t>
            </a:r>
            <a:r>
              <a:rPr lang="en-GB" dirty="0"/>
              <a:t>SE-2105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800" dirty="0"/>
              <a:t>Supervised by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sz="2400" dirty="0"/>
              <a:t>Dr. Md. Mahbubul Alam Joarder</a:t>
            </a:r>
          </a:p>
          <a:p>
            <a:pPr marL="0" indent="0">
              <a:buNone/>
            </a:pPr>
            <a:r>
              <a:rPr lang="en-GB" sz="2400" dirty="0"/>
              <a:t>        Professor, IIT, DU</a:t>
            </a:r>
          </a:p>
        </p:txBody>
      </p:sp>
      <p:pic>
        <p:nvPicPr>
          <p:cNvPr id="4" name="Picture 3" descr="Snake Ludo Vector Free Download - Vector Design - Cdr, Ai, EPS, PNG, SVG">
            <a:extLst>
              <a:ext uri="{FF2B5EF4-FFF2-40B4-BE49-F238E27FC236}">
                <a16:creationId xmlns:a16="http://schemas.microsoft.com/office/drawing/2014/main" id="{CFABC8C0-BD04-1C7D-8FC2-9EFE0BCC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1" r="204" b="6079"/>
          <a:stretch/>
        </p:blipFill>
        <p:spPr>
          <a:xfrm>
            <a:off x="6330779" y="1207067"/>
            <a:ext cx="5039513" cy="481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4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67F0-73C9-1162-0B09-3D2FC19F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38343"/>
            <a:ext cx="10653578" cy="1163149"/>
          </a:xfrm>
        </p:spPr>
        <p:txBody>
          <a:bodyPr>
            <a:normAutofit/>
          </a:bodyPr>
          <a:lstStyle/>
          <a:p>
            <a:r>
              <a:rPr lang="en-GB" sz="2800" dirty="0"/>
              <a:t>                                      </a:t>
            </a:r>
            <a:r>
              <a:rPr lang="en-GB" sz="2800" u="sng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A5A2-E79A-C9E9-77AA-BF3CF016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This program plays a ludo game in a different way.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ludo has two versions- the normal one with a cross-shaped board containing a series of nodes. This version instead asks to traverse a maze, each player taking the number of step gotten from the dice, with the first player to escape his own maze winning.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second version is snake-and-ladder, which in this version is played with </a:t>
            </a:r>
            <a:r>
              <a:rPr lang="en-GB" dirty="0" err="1"/>
              <a:t>dynamica</a:t>
            </a:r>
            <a:r>
              <a:rPr lang="en-GB" dirty="0"/>
              <a:t> snake and ladder positions. The placement of the snakes' heads and tails, the ladders' top and bottom, all changing randomly, thus providing more challenge and </a:t>
            </a:r>
            <a:r>
              <a:rPr lang="en-GB" dirty="0" err="1"/>
              <a:t>unpredictabilty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27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DEAB-D8B0-BB7F-DB5B-5CF81943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I </a:t>
            </a:r>
            <a:r>
              <a:rPr lang="en-GB" dirty="0" err="1"/>
              <a:t>gotta</a:t>
            </a:r>
            <a:r>
              <a:rPr lang="en-GB" dirty="0"/>
              <a:t> do...</a:t>
            </a:r>
          </a:p>
        </p:txBody>
      </p:sp>
      <p:pic>
        <p:nvPicPr>
          <p:cNvPr id="7" name="Content Placeholder 6" descr="Ludo Board Game | Gift Giant">
            <a:extLst>
              <a:ext uri="{FF2B5EF4-FFF2-40B4-BE49-F238E27FC236}">
                <a16:creationId xmlns:a16="http://schemas.microsoft.com/office/drawing/2014/main" id="{4CE441DE-5F42-6C63-3561-82A259BFF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9853" y="325953"/>
            <a:ext cx="3985097" cy="610633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FFAC5-F635-1624-9293-35D4686C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79249-B70F-4A27-AB5D-DAAB56D6162D}" type="datetime1"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69C4C-21FD-5A01-1E67-BA767DFE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4192-1554-221E-3F6D-CEF8FFCA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CB52E-38C3-447D-8298-5C7E0C031DDD}"/>
              </a:ext>
            </a:extLst>
          </p:cNvPr>
          <p:cNvSpPr txBox="1"/>
          <p:nvPr/>
        </p:nvSpPr>
        <p:spPr>
          <a:xfrm>
            <a:off x="302388" y="1714984"/>
            <a:ext cx="7035408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Two different parts of the game, understandably to be approached differently.</a:t>
            </a:r>
          </a:p>
          <a:p>
            <a:endParaRPr lang="en-GB" sz="2000" dirty="0"/>
          </a:p>
          <a:p>
            <a:r>
              <a:rPr lang="en-GB" sz="2000" dirty="0"/>
              <a:t>The snake version's to be made by taking a pair of variables and assigning to them random numbers- they denote the snake's head and tail, or the ladder's top and bottom.</a:t>
            </a:r>
          </a:p>
          <a:p>
            <a:endParaRPr lang="en-GB" sz="2000" dirty="0"/>
          </a:p>
          <a:p>
            <a:r>
              <a:rPr lang="en-GB" sz="2000" dirty="0"/>
              <a:t>The other version- has been written with a maze accessed into a matrix (2D array), which then will have its path accessed as a (1D) array, and the dice's number represents how many nodes can the player traverse at each step.</a:t>
            </a:r>
          </a:p>
          <a:p>
            <a:endParaRPr lang="en-GB" sz="2000" dirty="0"/>
          </a:p>
          <a:p>
            <a:r>
              <a:rPr lang="en-GB" sz="2000" dirty="0"/>
              <a:t>Oh, and the dice itself is taken as another random integer between 1 and 6.</a:t>
            </a:r>
          </a:p>
        </p:txBody>
      </p:sp>
    </p:spTree>
    <p:extLst>
      <p:ext uri="{BB962C8B-B14F-4D97-AF65-F5344CB8AC3E}">
        <p14:creationId xmlns:p14="http://schemas.microsoft.com/office/powerpoint/2010/main" val="425732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7B32-3B83-E1F0-EDFB-54EC2E27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0" i="1" dirty="0"/>
              <a:t>Let's take a closer look, shall we?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36D192-FCB7-B19F-6023-38AC96524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015287"/>
              </p:ext>
            </p:extLst>
          </p:nvPr>
        </p:nvGraphicFramePr>
        <p:xfrm>
          <a:off x="612775" y="1716088"/>
          <a:ext cx="3088570" cy="3106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714">
                  <a:extLst>
                    <a:ext uri="{9D8B030D-6E8A-4147-A177-3AD203B41FA5}">
                      <a16:colId xmlns:a16="http://schemas.microsoft.com/office/drawing/2014/main" val="2242601946"/>
                    </a:ext>
                  </a:extLst>
                </a:gridCol>
                <a:gridCol w="617714">
                  <a:extLst>
                    <a:ext uri="{9D8B030D-6E8A-4147-A177-3AD203B41FA5}">
                      <a16:colId xmlns:a16="http://schemas.microsoft.com/office/drawing/2014/main" val="693518969"/>
                    </a:ext>
                  </a:extLst>
                </a:gridCol>
                <a:gridCol w="617714">
                  <a:extLst>
                    <a:ext uri="{9D8B030D-6E8A-4147-A177-3AD203B41FA5}">
                      <a16:colId xmlns:a16="http://schemas.microsoft.com/office/drawing/2014/main" val="756634707"/>
                    </a:ext>
                  </a:extLst>
                </a:gridCol>
                <a:gridCol w="617714">
                  <a:extLst>
                    <a:ext uri="{9D8B030D-6E8A-4147-A177-3AD203B41FA5}">
                      <a16:colId xmlns:a16="http://schemas.microsoft.com/office/drawing/2014/main" val="1655477621"/>
                    </a:ext>
                  </a:extLst>
                </a:gridCol>
                <a:gridCol w="617714">
                  <a:extLst>
                    <a:ext uri="{9D8B030D-6E8A-4147-A177-3AD203B41FA5}">
                      <a16:colId xmlns:a16="http://schemas.microsoft.com/office/drawing/2014/main" val="450700671"/>
                    </a:ext>
                  </a:extLst>
                </a:gridCol>
              </a:tblGrid>
              <a:tr h="621323"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381499"/>
                  </a:ext>
                </a:extLst>
              </a:tr>
              <a:tr h="621323"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18282"/>
                  </a:ext>
                </a:extLst>
              </a:tr>
              <a:tr h="621323"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60618"/>
                  </a:ext>
                </a:extLst>
              </a:tr>
              <a:tr h="621323"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98483"/>
                  </a:ext>
                </a:extLst>
              </a:tr>
              <a:tr h="621323"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7813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7838-2630-0C72-4189-81DB94F4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F771-EFBE-4805-907D-41A884627991}" type="datetime1"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E9174-B975-DB1A-0C90-DB123D65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79D7-3584-0EB5-33EE-DB995C3E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4741D-84CD-745A-394A-8CD525BF669D}"/>
              </a:ext>
            </a:extLst>
          </p:cNvPr>
          <p:cNvSpPr txBox="1"/>
          <p:nvPr/>
        </p:nvSpPr>
        <p:spPr>
          <a:xfrm>
            <a:off x="4712883" y="1494242"/>
            <a:ext cx="7132448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The path here is: </a:t>
            </a:r>
            <a:endParaRPr lang="en-US" dirty="0"/>
          </a:p>
          <a:p>
            <a:endParaRPr lang="en-GB" sz="2400" dirty="0"/>
          </a:p>
          <a:p>
            <a:r>
              <a:rPr lang="en-GB" sz="2400" dirty="0"/>
              <a:t>matrix [0][2] -&gt; [1][2] -&gt; [1][1] -&gt; [2][1] -&gt; [3][1] -&gt; [3][2] -&gt; [4][2]</a:t>
            </a:r>
            <a:endParaRPr lang="en-GB" dirty="0"/>
          </a:p>
          <a:p>
            <a:endParaRPr lang="en-GB" sz="2400" dirty="0"/>
          </a:p>
          <a:p>
            <a:r>
              <a:rPr lang="en-GB" sz="2400" dirty="0"/>
              <a:t>Suppose the dice roles 2. Now, the player has to go from [0][2] to [1][1]. Next dice roles 3, meaning [1][1] -&gt; [3][2]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41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0435-41F9-BAFD-109E-30DF6932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Meanwhile with snake: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CD9BF18-EA12-D4D3-63C8-335EE73C3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076495"/>
              </p:ext>
            </p:extLst>
          </p:nvPr>
        </p:nvGraphicFramePr>
        <p:xfrm>
          <a:off x="612775" y="1716088"/>
          <a:ext cx="4254515" cy="3988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903">
                  <a:extLst>
                    <a:ext uri="{9D8B030D-6E8A-4147-A177-3AD203B41FA5}">
                      <a16:colId xmlns:a16="http://schemas.microsoft.com/office/drawing/2014/main" val="1206673202"/>
                    </a:ext>
                  </a:extLst>
                </a:gridCol>
                <a:gridCol w="850903">
                  <a:extLst>
                    <a:ext uri="{9D8B030D-6E8A-4147-A177-3AD203B41FA5}">
                      <a16:colId xmlns:a16="http://schemas.microsoft.com/office/drawing/2014/main" val="2515729275"/>
                    </a:ext>
                  </a:extLst>
                </a:gridCol>
                <a:gridCol w="850903">
                  <a:extLst>
                    <a:ext uri="{9D8B030D-6E8A-4147-A177-3AD203B41FA5}">
                      <a16:colId xmlns:a16="http://schemas.microsoft.com/office/drawing/2014/main" val="3266672311"/>
                    </a:ext>
                  </a:extLst>
                </a:gridCol>
                <a:gridCol w="850903">
                  <a:extLst>
                    <a:ext uri="{9D8B030D-6E8A-4147-A177-3AD203B41FA5}">
                      <a16:colId xmlns:a16="http://schemas.microsoft.com/office/drawing/2014/main" val="3607268833"/>
                    </a:ext>
                  </a:extLst>
                </a:gridCol>
                <a:gridCol w="850903">
                  <a:extLst>
                    <a:ext uri="{9D8B030D-6E8A-4147-A177-3AD203B41FA5}">
                      <a16:colId xmlns:a16="http://schemas.microsoft.com/office/drawing/2014/main" val="3448147058"/>
                    </a:ext>
                  </a:extLst>
                </a:gridCol>
              </a:tblGrid>
              <a:tr h="797630">
                <a:tc>
                  <a:txBody>
                    <a:bodyPr/>
                    <a:lstStyle/>
                    <a:p>
                      <a:r>
                        <a:rPr lang="en-GB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93885"/>
                  </a:ext>
                </a:extLst>
              </a:tr>
              <a:tr h="797630">
                <a:tc>
                  <a:txBody>
                    <a:bodyPr/>
                    <a:lstStyle/>
                    <a:p>
                      <a:r>
                        <a:rPr lang="en-GB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439376"/>
                  </a:ext>
                </a:extLst>
              </a:tr>
              <a:tr h="797630">
                <a:tc>
                  <a:txBody>
                    <a:bodyPr/>
                    <a:lstStyle/>
                    <a:p>
                      <a:r>
                        <a:rPr lang="en-GB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807196"/>
                  </a:ext>
                </a:extLst>
              </a:tr>
              <a:tr h="797630">
                <a:tc>
                  <a:txBody>
                    <a:bodyPr/>
                    <a:lstStyle/>
                    <a:p>
                      <a:r>
                        <a:rPr lang="en-GB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8078"/>
                  </a:ext>
                </a:extLst>
              </a:tr>
              <a:tr h="797630">
                <a:tc>
                  <a:txBody>
                    <a:bodyPr/>
                    <a:lstStyle/>
                    <a:p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6347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E37C1-703B-DEA9-F888-413B85C3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3E6D-ABCB-4C4E-A190-6106247BEDDA}" type="datetime1"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7CCC-9825-887F-D6B8-D202A2B2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875B9-54FE-6002-4EF5-A147ED83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16C4AF6-AE1E-43E5-0863-BC2983A9A22F}"/>
                  </a:ext>
                </a:extLst>
              </p14:cNvPr>
              <p14:cNvContentPartPr/>
              <p14:nvPr/>
            </p14:nvContentPartPr>
            <p14:xfrm>
              <a:off x="1955066" y="3154315"/>
              <a:ext cx="1675566" cy="1675566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6C4AF6-AE1E-43E5-0863-BC2983A9A2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7428" y="3136318"/>
                <a:ext cx="1711201" cy="1711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DE95DAC-2F8B-DBA5-0032-507443E3890F}"/>
                  </a:ext>
                </a:extLst>
              </p14:cNvPr>
              <p14:cNvContentPartPr/>
              <p14:nvPr/>
            </p14:nvContentPartPr>
            <p14:xfrm>
              <a:off x="2125663" y="2835867"/>
              <a:ext cx="1693970" cy="169397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DE95DAC-2F8B-DBA5-0032-507443E389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7665" y="2817869"/>
                <a:ext cx="1729606" cy="1729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C46BBE-BE80-662B-2FBA-E7F1BA3FC623}"/>
                  </a:ext>
                </a:extLst>
              </p14:cNvPr>
              <p14:cNvContentPartPr/>
              <p14:nvPr/>
            </p14:nvContentPartPr>
            <p14:xfrm>
              <a:off x="8635052" y="614149"/>
              <a:ext cx="14216" cy="14216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C46BBE-BE80-662B-2FBA-E7F1BA3FC6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8468" y="-82435"/>
                <a:ext cx="1421600" cy="14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6F092E-9622-8E34-0232-6F4C3185B5D7}"/>
                  </a:ext>
                </a:extLst>
              </p14:cNvPr>
              <p14:cNvContentPartPr/>
              <p14:nvPr/>
            </p14:nvContentPartPr>
            <p14:xfrm>
              <a:off x="2902992" y="3673522"/>
              <a:ext cx="14216" cy="14216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6F092E-9622-8E34-0232-6F4C3185B5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6408" y="2962722"/>
                <a:ext cx="1421600" cy="14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986111E-CF86-DA21-40DC-746A8ED7D27A}"/>
                  </a:ext>
                </a:extLst>
              </p14:cNvPr>
              <p14:cNvContentPartPr/>
              <p14:nvPr/>
            </p14:nvContentPartPr>
            <p14:xfrm>
              <a:off x="2693989" y="3673522"/>
              <a:ext cx="209003" cy="186758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986111E-CF86-DA21-40DC-746A8ED7D2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6393" y="3655564"/>
                <a:ext cx="244555" cy="222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A5A16EF-43A4-10ED-60D8-350172FFF4ED}"/>
                  </a:ext>
                </a:extLst>
              </p14:cNvPr>
              <p14:cNvContentPartPr/>
              <p14:nvPr/>
            </p14:nvContentPartPr>
            <p14:xfrm>
              <a:off x="3040616" y="4003343"/>
              <a:ext cx="226316" cy="23264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A5A16EF-43A4-10ED-60D8-350172FFF4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23014" y="3985364"/>
                <a:ext cx="261880" cy="268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7A8A5A-64D5-BF21-B811-AB2D2D7B4F6B}"/>
                  </a:ext>
                </a:extLst>
              </p14:cNvPr>
              <p14:cNvContentPartPr/>
              <p14:nvPr/>
            </p14:nvContentPartPr>
            <p14:xfrm>
              <a:off x="2243042" y="3218597"/>
              <a:ext cx="216398" cy="22617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7A8A5A-64D5-BF21-B811-AB2D2D7B4F6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25428" y="3200978"/>
                <a:ext cx="251985" cy="261768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EB38FC6-E545-0026-8CC4-E92BB348C01E}"/>
              </a:ext>
            </a:extLst>
          </p:cNvPr>
          <p:cNvSpPr txBox="1"/>
          <p:nvPr/>
        </p:nvSpPr>
        <p:spPr>
          <a:xfrm>
            <a:off x="5774557" y="1464974"/>
            <a:ext cx="577455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/>
              <a:t>Can suddenly have its ladder go </a:t>
            </a:r>
            <a:endParaRPr lang="en-GB" sz="2000" dirty="0"/>
          </a:p>
          <a:p>
            <a:r>
              <a:rPr lang="en-GB" sz="2800" dirty="0"/>
              <a:t>from 7-19 to either a snake from 7-4, or a ladder from 3-10, or even something entirely different.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69986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F7F3-C97C-5A2C-B399-A9112BB7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The program                           The output</a:t>
            </a:r>
          </a:p>
        </p:txBody>
      </p:sp>
      <p:pic>
        <p:nvPicPr>
          <p:cNvPr id="8" name="Content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8F208DA-0B0B-0680-7908-BE12DD88A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260" y="1375721"/>
            <a:ext cx="4887867" cy="45938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E659-F1D7-C895-A0A9-E18DF897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B650-321B-4129-AD14-6D37F5F4AB01}" type="datetime1"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E4C65-ABDD-87A6-8D94-6CC7D830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3BC6-97B4-079D-235F-F86E6DA3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232D44-D09B-319C-8DAF-818C78B3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60" y="1379838"/>
            <a:ext cx="4122523" cy="45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0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F540-6934-5357-3647-FFEE5547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This is the part that runs the game: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E0F8C1-06EC-63BF-2F72-66C72B512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41" y="1499289"/>
            <a:ext cx="4181234" cy="45938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B5F57-ACC7-BBC0-B261-D01E00A1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BB62-8668-4804-861E-7A2BDAB280FF}" type="datetime1"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EDC8-91F3-BBD6-9AE7-41E3375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22DE-1AA1-79BD-3984-0A773A35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8</a:t>
            </a:fld>
            <a:endParaRPr lang="en-US" dirty="0"/>
          </a:p>
        </p:txBody>
      </p:sp>
      <p:pic>
        <p:nvPicPr>
          <p:cNvPr id="8" name="Graphic 7" descr="Chevron arrows with solid fill">
            <a:extLst>
              <a:ext uri="{FF2B5EF4-FFF2-40B4-BE49-F238E27FC236}">
                <a16:creationId xmlns:a16="http://schemas.microsoft.com/office/drawing/2014/main" id="{1571FA96-EF0F-0892-EB58-4461FCC88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5693" y="2971800"/>
            <a:ext cx="1232847" cy="91440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C97310-15FC-7D83-657D-FEFF06A21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302" y="1343330"/>
            <a:ext cx="4931522" cy="511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3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8E31-7813-6CAC-ED2D-E16E8D66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         </a:t>
            </a:r>
            <a:r>
              <a:rPr lang="en-GB" b="0" u="sn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92C0-126D-9771-3422-3F424F977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499289"/>
            <a:ext cx="10653579" cy="48100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/>
              <a:t>Can have some subtle bugs that'll run the loop unwanted number of times.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Make sure to stop the game as soon as one player wins.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Keep counts of the numbers, random numbers and dice properly.</a:t>
            </a:r>
          </a:p>
          <a:p>
            <a:pPr marL="342900" indent="-342900">
              <a:buFont typeface="Arial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the maze version:</a:t>
            </a:r>
          </a:p>
          <a:p>
            <a:pPr marL="342900" indent="-342900"/>
            <a:r>
              <a:rPr lang="en-GB" dirty="0"/>
              <a:t>Accessing the maze as a 2D matrix from a text file, and then again the path inside the matrix to a 1D array.</a:t>
            </a:r>
          </a:p>
          <a:p>
            <a:pPr marL="342900" indent="-342900"/>
            <a:r>
              <a:rPr lang="en-GB" dirty="0"/>
              <a:t>The pathfinding itself.</a:t>
            </a:r>
          </a:p>
          <a:p>
            <a:pPr marL="342900" indent="-342900"/>
            <a:r>
              <a:rPr lang="en-GB" dirty="0"/>
              <a:t>The next step of this game, backtracking, will be the most difficult.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9226-AFCB-545E-3CA1-0EA5E7B1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953E-0798-4E8C-BE52-390A73805D71}" type="datetime1"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71F85-7F11-1AB4-E8F5-6B2EA930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BEB1-78C7-8F76-F9CA-AB6A6EE1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49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VanillaVTI</vt:lpstr>
      <vt:lpstr>Software Project Lab-1</vt:lpstr>
      <vt:lpstr>   </vt:lpstr>
      <vt:lpstr>                                      Project Overview</vt:lpstr>
      <vt:lpstr>What do I gotta do...</vt:lpstr>
      <vt:lpstr>Let's take a closer look, shall we?</vt:lpstr>
      <vt:lpstr>Meanwhile with snake:</vt:lpstr>
      <vt:lpstr>  The program                           The output</vt:lpstr>
      <vt:lpstr>This is the part that runs the game:</vt:lpstr>
      <vt:lpstr>                                Challenges</vt:lpstr>
      <vt:lpstr>Upgrades for future:</vt:lpstr>
      <vt:lpstr>Tools: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527</cp:revision>
  <dcterms:created xsi:type="dcterms:W3CDTF">2025-01-21T15:19:16Z</dcterms:created>
  <dcterms:modified xsi:type="dcterms:W3CDTF">2025-01-21T17:09:35Z</dcterms:modified>
</cp:coreProperties>
</file>