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24728-4E7F-4DD3-AA3E-34768183BC9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DB8C1-A7CF-4867-8F16-BF0C49C60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17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965A0D7-80B7-4F97-9543-9C1057219D7C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IN"/>
              <a:t>RUDRA PATEL 2402031030020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4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1A9B-510B-4D6C-881E-30D0B243C259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3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C65-E48B-443C-85A7-897C34AB3647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1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D053-A4EF-41AA-9C03-E9D97DBD7F51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71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22A-0C0F-48BE-BDB3-B93464269CE3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96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F175-232B-4D2A-979D-CBD074E73C68}" type="datetime1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74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19CA-9D22-4616-9C9E-3C823ACD6AAF}" type="datetime1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03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A79EE-281B-4192-A360-3B368DEDD390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62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3D3-6381-4B25-9924-74036B1A39BA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4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6BF8-6058-43AE-A56C-92F0514F241C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IN"/>
              <a:t>RUDRA PATEL 2402031030020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386E-9AB8-4316-9DCB-7D6BFE87EA80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IN"/>
              <a:t>RUDRA PATEL 2402031030020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8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15D1-229D-4DA5-AB34-8619CC04C44A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D448-9EFF-44D4-A9E5-981EBDF31505}" type="datetime1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4072-9312-4ECE-AB74-AEEDD9C31C3F}" type="datetime1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4628-70B6-413C-8AAB-3964934230C1}" type="datetime1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3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7D10-3340-426B-90B0-B0D728EC5352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3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D1CB-51A0-4B30-8B5A-A21E1E61AFC5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RUDRA PATEL 2402031030020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5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EDF271-B49D-4FC9-9FAE-0C1766B115A3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IN"/>
              <a:t>RUDRA PATEL 2402031030020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EAC0181-C282-4585-A889-2F4F3352A4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7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70E5-084D-1A8D-9669-4E1A0DB9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BD8C-7682-84C6-D8D9-C4D3A8DE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NumPy (Numerical Python)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NumPy is the fundamental package for scientific computing in Python. It provides 	support for large, multi-dimensional arrays and matrices, along with a collection of 	mathematical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Mathematical operations (element-wise)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Linear algebra, Fourier transform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Random number generation</a:t>
            </a:r>
          </a:p>
          <a:p>
            <a:endParaRPr lang="en-IN" dirty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28D60-8DF3-6F07-1B94-AC4D1447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1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A4E19-F746-EEF3-85D8-3150CF72D961}"/>
              </a:ext>
            </a:extLst>
          </p:cNvPr>
          <p:cNvSpPr txBox="1"/>
          <p:nvPr/>
        </p:nvSpPr>
        <p:spPr>
          <a:xfrm>
            <a:off x="7534656" y="134146"/>
            <a:ext cx="3529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accent1"/>
                </a:solidFill>
              </a:rPr>
              <a:t>RUDRA PATEL 2402031030020</a:t>
            </a:r>
          </a:p>
        </p:txBody>
      </p:sp>
    </p:spTree>
    <p:extLst>
      <p:ext uri="{BB962C8B-B14F-4D97-AF65-F5344CB8AC3E}">
        <p14:creationId xmlns:p14="http://schemas.microsoft.com/office/powerpoint/2010/main" val="2434892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4EF1-E6CE-6725-BFB3-DDA165B3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A6D16-4F92-908A-FE8C-F870A8A1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1"/>
            <a:ext cx="8825659" cy="34163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Use Case: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tensorflow</a:t>
            </a:r>
            <a:r>
              <a:rPr lang="en-IN" dirty="0"/>
              <a:t> import </a:t>
            </a:r>
            <a:r>
              <a:rPr lang="en-IN" dirty="0" err="1"/>
              <a:t>keras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from </a:t>
            </a:r>
            <a:r>
              <a:rPr lang="en-IN" dirty="0" err="1"/>
              <a:t>tensorflow.keras</a:t>
            </a:r>
            <a:r>
              <a:rPr lang="en-IN" dirty="0"/>
              <a:t> import layers</a:t>
            </a:r>
          </a:p>
          <a:p>
            <a:pPr marL="0" indent="0">
              <a:buNone/>
            </a:pPr>
            <a:r>
              <a:rPr lang="en-IN" dirty="0"/>
              <a:t>	model = </a:t>
            </a:r>
            <a:r>
              <a:rPr lang="en-IN" dirty="0" err="1"/>
              <a:t>keras.Sequential</a:t>
            </a:r>
            <a:r>
              <a:rPr lang="en-IN" dirty="0"/>
              <a:t>([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layers.Dense</a:t>
            </a:r>
            <a:r>
              <a:rPr lang="en-IN" dirty="0"/>
              <a:t>(64, activation='</a:t>
            </a:r>
            <a:r>
              <a:rPr lang="en-IN" dirty="0" err="1"/>
              <a:t>relu</a:t>
            </a:r>
            <a:r>
              <a:rPr lang="en-IN" dirty="0"/>
              <a:t>', </a:t>
            </a:r>
            <a:r>
              <a:rPr lang="en-IN" dirty="0" err="1"/>
              <a:t>input_shape</a:t>
            </a:r>
            <a:r>
              <a:rPr lang="en-IN" dirty="0"/>
              <a:t>=(100,)),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layers.Dense</a:t>
            </a:r>
            <a:r>
              <a:rPr lang="en-IN" dirty="0"/>
              <a:t>(1)])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model.compile</a:t>
            </a:r>
            <a:r>
              <a:rPr lang="en-IN" dirty="0"/>
              <a:t>(optimizer='</a:t>
            </a:r>
            <a:r>
              <a:rPr lang="en-IN" dirty="0" err="1"/>
              <a:t>adam</a:t>
            </a:r>
            <a:r>
              <a:rPr lang="en-IN" dirty="0"/>
              <a:t>', loss='</a:t>
            </a:r>
            <a:r>
              <a:rPr lang="en-IN" dirty="0" err="1"/>
              <a:t>mse</a:t>
            </a:r>
            <a:r>
              <a:rPr lang="en-IN" dirty="0"/>
              <a:t>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model.fit</a:t>
            </a:r>
            <a:r>
              <a:rPr lang="en-IN" dirty="0"/>
              <a:t>(X_train, </a:t>
            </a:r>
            <a:r>
              <a:rPr lang="en-IN" dirty="0" err="1"/>
              <a:t>y_train</a:t>
            </a:r>
            <a:r>
              <a:rPr lang="en-IN" dirty="0"/>
              <a:t>, epochs=10, </a:t>
            </a:r>
            <a:r>
              <a:rPr lang="en-IN" dirty="0" err="1"/>
              <a:t>batch_size</a:t>
            </a:r>
            <a:r>
              <a:rPr lang="en-IN" dirty="0"/>
              <a:t>=32)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EA34-9D0D-1A14-2519-4DC47835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6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C58E-DDAA-BA9E-A0F8-EB91C7A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30B1-6BA0-EF41-E7DF-785F0871B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726406" cy="34163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Purpose: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TensorFlow is an open-source end-to-end platform for machine learning. It 	provides tools for training and deploying models across multiple platforms.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Support for both low-level and high-level APIs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Automatic differentiation and GPU acceleration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TensorBoard</a:t>
            </a:r>
            <a:r>
              <a:rPr lang="en-IN" dirty="0"/>
              <a:t> for visualization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Model deployment via TensorFlow Serving or </a:t>
            </a:r>
            <a:r>
              <a:rPr lang="en-US" dirty="0" err="1"/>
              <a:t>TFLite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22413-5783-C36A-0126-E9C198E7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2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D139-D4DA-AC06-56CD-849962B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827E-9203-CEB1-F5AC-5FC3F386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Use Case:</a:t>
            </a:r>
          </a:p>
          <a:p>
            <a:pPr marL="0" indent="0">
              <a:buNone/>
            </a:pPr>
            <a:r>
              <a:rPr lang="en-IN" dirty="0"/>
              <a:t>	import </a:t>
            </a:r>
            <a:r>
              <a:rPr lang="en-IN" dirty="0" err="1"/>
              <a:t>tensorflow</a:t>
            </a:r>
            <a:r>
              <a:rPr lang="en-IN" dirty="0"/>
              <a:t> as </a:t>
            </a:r>
            <a:r>
              <a:rPr lang="en-IN" dirty="0" err="1"/>
              <a:t>tf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tensor = </a:t>
            </a:r>
            <a:r>
              <a:rPr lang="en-IN" dirty="0" err="1"/>
              <a:t>tf.constant</a:t>
            </a:r>
            <a:r>
              <a:rPr lang="en-IN" dirty="0"/>
              <a:t>([[1.0, 2.0], [3.0, 4.0]])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tensor_sum</a:t>
            </a:r>
            <a:r>
              <a:rPr lang="en-IN" dirty="0"/>
              <a:t> = </a:t>
            </a:r>
            <a:r>
              <a:rPr lang="en-IN" dirty="0" err="1"/>
              <a:t>tf.reduce_sum</a:t>
            </a:r>
            <a:r>
              <a:rPr lang="en-IN" dirty="0"/>
              <a:t>(tensor)</a:t>
            </a:r>
          </a:p>
          <a:p>
            <a:pPr marL="0" indent="0">
              <a:buNone/>
            </a:pPr>
            <a:r>
              <a:rPr lang="en-IN" dirty="0"/>
              <a:t>	x = </a:t>
            </a:r>
            <a:r>
              <a:rPr lang="en-IN" dirty="0" err="1"/>
              <a:t>tf.Variable</a:t>
            </a:r>
            <a:r>
              <a:rPr lang="en-IN" dirty="0"/>
              <a:t>([[1.0], [2.0]])</a:t>
            </a:r>
          </a:p>
          <a:p>
            <a:pPr marL="0" indent="0">
              <a:buNone/>
            </a:pPr>
            <a:r>
              <a:rPr lang="en-IN" dirty="0"/>
              <a:t>	w = </a:t>
            </a:r>
            <a:r>
              <a:rPr lang="en-IN" dirty="0" err="1"/>
              <a:t>tf.Variable</a:t>
            </a:r>
            <a:r>
              <a:rPr lang="en-IN" dirty="0"/>
              <a:t>([[3.0]])</a:t>
            </a:r>
          </a:p>
          <a:p>
            <a:pPr marL="0" indent="0">
              <a:buNone/>
            </a:pPr>
            <a:r>
              <a:rPr lang="en-IN" dirty="0"/>
              <a:t>	b = </a:t>
            </a:r>
            <a:r>
              <a:rPr lang="en-IN" dirty="0" err="1"/>
              <a:t>tf.Variable</a:t>
            </a:r>
            <a:r>
              <a:rPr lang="en-IN" dirty="0"/>
              <a:t>([4.0])</a:t>
            </a:r>
          </a:p>
          <a:p>
            <a:pPr marL="0" indent="0">
              <a:buNone/>
            </a:pPr>
            <a:r>
              <a:rPr lang="en-IN" dirty="0"/>
              <a:t>	y = </a:t>
            </a:r>
            <a:r>
              <a:rPr lang="en-IN" dirty="0" err="1"/>
              <a:t>tf.matmul</a:t>
            </a:r>
            <a:r>
              <a:rPr lang="en-IN" dirty="0"/>
              <a:t>(x, w) + b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B99F9-8AD4-2392-49ED-3E8D93C5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4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DEE-9590-C628-E14A-D0855DB7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(NUMERICAL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BCCA-7677-19B2-464D-867498E7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Common Use Cases:</a:t>
            </a:r>
          </a:p>
          <a:p>
            <a:pPr marL="0" indent="0">
              <a:buNone/>
            </a:pPr>
            <a:endParaRPr lang="en-IN" dirty="0">
              <a:latin typeface="Century Gothic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import 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arr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np.array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([[1, 2, 3], [4, 5, 6]])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arr2 = 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arr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 + 10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result = np.dot(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arr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arr.T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rand_nums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Century Gothic (Body)"/>
                <a:cs typeface="Times New Roman" panose="02020603050405020304" pitchFamily="18" charset="0"/>
              </a:rPr>
              <a:t>np.random.rand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(3, 3)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331D0-9673-4ECC-1625-40272E06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5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152A-0A4A-5D86-91FF-245ABD5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A9927-95A7-8283-BE8F-A67CAADD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Purpose: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entury Gothic (Body)"/>
                <a:cs typeface="Times New Roman" panose="02020603050405020304" pitchFamily="18" charset="0"/>
              </a:rPr>
              <a:t>Pandas is used for data manipulation and analysis. It introduces two primary data structures:</a:t>
            </a:r>
            <a:r>
              <a:rPr lang="en-IN" dirty="0">
                <a:latin typeface="Century Gothic (Body)"/>
                <a:cs typeface="Times New Roman" panose="02020603050405020304" pitchFamily="18" charset="0"/>
              </a:rPr>
              <a:t> series and Dataframe.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 Key Features: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Century Gothic (Body)"/>
              </a:rPr>
              <a:t>Data alignment and missing data handling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Century Gothic (Body)"/>
              </a:rPr>
              <a:t>Label-based indexing</a:t>
            </a: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Century Gothic (Body)"/>
              </a:rPr>
              <a:t>Grouping, merging, reshaping, and aggregation</a:t>
            </a:r>
            <a:endParaRPr lang="en-IN" dirty="0">
              <a:latin typeface="Century Gothic (Body)"/>
            </a:endParaRPr>
          </a:p>
          <a:p>
            <a:pPr marL="0" indent="0">
              <a:buNone/>
            </a:pPr>
            <a:r>
              <a:rPr lang="en-IN" dirty="0">
                <a:latin typeface="Century Gothic (Body)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Century Gothic (Body)"/>
              </a:rPr>
              <a:t>Time series support</a:t>
            </a:r>
            <a:endParaRPr lang="en-IN" dirty="0">
              <a:latin typeface="Century Gothic (Body)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61AC-4476-DB14-4123-CD9FBD5F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71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5BA6-D4FA-E266-A729-335118A8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07E9-ED3D-54AB-F975-F9229F7D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Use Cases: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import pandas as pd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('data.csv’)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df.head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new_column</a:t>
            </a:r>
            <a:r>
              <a:rPr lang="en-IN" dirty="0"/>
              <a:t>'] = </a:t>
            </a:r>
            <a:r>
              <a:rPr lang="en-IN" dirty="0" err="1"/>
              <a:t>df</a:t>
            </a:r>
            <a:r>
              <a:rPr lang="en-IN" dirty="0"/>
              <a:t>['price'] * </a:t>
            </a:r>
            <a:r>
              <a:rPr lang="en-IN" dirty="0" err="1"/>
              <a:t>df</a:t>
            </a:r>
            <a:r>
              <a:rPr lang="en-IN" dirty="0"/>
              <a:t>['quantity’]</a:t>
            </a:r>
          </a:p>
          <a:p>
            <a:pPr marL="0" indent="0">
              <a:buNone/>
            </a:pPr>
            <a:r>
              <a:rPr lang="en-IN" dirty="0"/>
              <a:t>	grouped = </a:t>
            </a:r>
            <a:r>
              <a:rPr lang="en-IN" dirty="0" err="1"/>
              <a:t>df.groupby</a:t>
            </a:r>
            <a:r>
              <a:rPr lang="en-IN" dirty="0"/>
              <a:t>('category')['price'].mean()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2FB3-E860-A6DD-AD71-55F41071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7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073F-E5C1-103C-0328-C286278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09D7-9D97-1F92-0DE9-C654F5A3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Purpose:</a:t>
            </a:r>
          </a:p>
          <a:p>
            <a:pPr marL="0" indent="0">
              <a:buNone/>
            </a:pPr>
            <a:r>
              <a:rPr lang="en-US" dirty="0"/>
              <a:t>	Matplotlib is a plotting library for creating static, animated, and 	interactive visualizations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Line plots, bar charts, histograms, scatter plots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Highly customizable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Works well with NumPy and Pandas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B81A4-441B-A4CC-D66C-9BFAFC15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7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2588-E196-438B-B4D4-5321965C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C843-F0AB-30B0-B130-70F58359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7780"/>
            <a:ext cx="8825659" cy="363270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Use Cases:</a:t>
            </a:r>
          </a:p>
          <a:p>
            <a:pPr marL="0" indent="0">
              <a:buNone/>
            </a:pPr>
            <a:r>
              <a:rPr lang="en-IN" dirty="0"/>
              <a:t>	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x = [1, 2, 3, 4]</a:t>
            </a:r>
          </a:p>
          <a:p>
            <a:pPr marL="0" indent="0">
              <a:buNone/>
            </a:pPr>
            <a:r>
              <a:rPr lang="en-IN" dirty="0"/>
              <a:t>	y = [10, 20, 25, 30]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plt.plot</a:t>
            </a:r>
            <a:r>
              <a:rPr lang="en-IN" dirty="0"/>
              <a:t>(x, y)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plt.title</a:t>
            </a:r>
            <a:r>
              <a:rPr lang="en-IN" dirty="0"/>
              <a:t>('Simple Plot’)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plt.xlabel</a:t>
            </a:r>
            <a:r>
              <a:rPr lang="en-IN" dirty="0"/>
              <a:t>('X-axis’)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plt.ylabel</a:t>
            </a:r>
            <a:r>
              <a:rPr lang="en-IN" dirty="0"/>
              <a:t>('Y-axis’)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550DE-1326-7488-B0F7-E5E02154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63D5-35CD-5290-EF7F-493CB54A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(PIL FORK)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1C04-BFD4-1A7B-5B8F-1ED11B9D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Purpose: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Pillow is a Python Imaging Library that allows you to open, manipulate, 	and save many different image file formats.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Open, edit, and save images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Resize, crop, rotate, and filter images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Convert between </a:t>
            </a:r>
            <a:r>
              <a:rPr lang="en-IN" dirty="0" err="1"/>
              <a:t>color</a:t>
            </a:r>
            <a:r>
              <a:rPr lang="en-IN" dirty="0"/>
              <a:t> modes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07D6F-14F1-FC5F-50A3-48A8284B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4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F93-7E81-A10E-B6C5-84D832B2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(PIL FORK)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604F-3330-461C-C27D-A76713342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Common Use Cases: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from PIL import Image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img</a:t>
            </a:r>
            <a:r>
              <a:rPr lang="en-IN" dirty="0"/>
              <a:t> = </a:t>
            </a:r>
            <a:r>
              <a:rPr lang="en-IN" dirty="0" err="1"/>
              <a:t>Image.open</a:t>
            </a:r>
            <a:r>
              <a:rPr lang="en-IN" dirty="0"/>
              <a:t>('image.jpg’)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img_resized</a:t>
            </a:r>
            <a:r>
              <a:rPr lang="en-IN" dirty="0"/>
              <a:t> = </a:t>
            </a:r>
            <a:r>
              <a:rPr lang="en-IN" dirty="0" err="1"/>
              <a:t>img.resize</a:t>
            </a:r>
            <a:r>
              <a:rPr lang="en-IN" dirty="0"/>
              <a:t>((100, 100))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img_resized.save</a:t>
            </a:r>
            <a:r>
              <a:rPr lang="en-IN" dirty="0"/>
              <a:t>('resized_image.jpg’)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gray_img</a:t>
            </a:r>
            <a:r>
              <a:rPr lang="en-IN" dirty="0"/>
              <a:t> = </a:t>
            </a:r>
            <a:r>
              <a:rPr lang="en-IN" dirty="0" err="1"/>
              <a:t>img.convert</a:t>
            </a:r>
            <a:r>
              <a:rPr lang="en-IN" dirty="0"/>
              <a:t>('L’)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gray_img.show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8EFA2-4677-8167-72EC-E66B2602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8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EB54-836B-27BA-7AE3-338871EE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426F-CEFA-29E1-BC23-34DF838D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Purpose: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Keras is a high-level API built on top of TensorFlow for building and 	training deep learning models with ease.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dirty="0"/>
              <a:t>User-friendly and modular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Support for CNNs, RNNs, and custom models</a:t>
            </a:r>
          </a:p>
          <a:p>
            <a:pPr marL="0" indent="0">
              <a:buNone/>
            </a:pPr>
            <a:r>
              <a:rPr lang="en-US" dirty="0"/>
              <a:t>	Easy model building via Sequential and Functional APIs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5A2FA-7E65-1203-C763-2F0455E5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181-C282-4585-A889-2F4F3352A4A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34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</TotalTime>
  <Words>774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Century Gothic (Body)</vt:lpstr>
      <vt:lpstr>Times New Roman</vt:lpstr>
      <vt:lpstr>Wingdings 3</vt:lpstr>
      <vt:lpstr>Ion Boardroom</vt:lpstr>
      <vt:lpstr>USE OF LIBRARIES</vt:lpstr>
      <vt:lpstr>NUMPY (NUMERICAL PYTHON)</vt:lpstr>
      <vt:lpstr>PANDAS</vt:lpstr>
      <vt:lpstr>PANDAS</vt:lpstr>
      <vt:lpstr>MATPLOTLIB</vt:lpstr>
      <vt:lpstr>MATPLOTLIB</vt:lpstr>
      <vt:lpstr>PILLOW (PIL FORK)</vt:lpstr>
      <vt:lpstr>PILLOW (PIL FORK)</vt:lpstr>
      <vt:lpstr>KERAS</vt:lpstr>
      <vt:lpstr>KERAS</vt:lpstr>
      <vt:lpstr>TENSORFLOW</vt:lpstr>
      <vt:lpstr>TENSORFLOW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 rudra</dc:creator>
  <cp:lastModifiedBy>patel rudra</cp:lastModifiedBy>
  <cp:revision>1</cp:revision>
  <dcterms:created xsi:type="dcterms:W3CDTF">2025-04-10T17:24:37Z</dcterms:created>
  <dcterms:modified xsi:type="dcterms:W3CDTF">2025-04-10T18:05:13Z</dcterms:modified>
</cp:coreProperties>
</file>