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dra shivhare" userId="6820c723002916ee" providerId="LiveId" clId="{EFD2A882-90EB-4422-9E55-1A69A2833FE3}"/>
    <pc:docChg chg="undo custSel addSld delSld modSld">
      <pc:chgData name="rudra shivhare" userId="6820c723002916ee" providerId="LiveId" clId="{EFD2A882-90EB-4422-9E55-1A69A2833FE3}" dt="2024-06-26T17:19:18.971" v="1171" actId="207"/>
      <pc:docMkLst>
        <pc:docMk/>
      </pc:docMkLst>
      <pc:sldChg chg="modSp mod">
        <pc:chgData name="rudra shivhare" userId="6820c723002916ee" providerId="LiveId" clId="{EFD2A882-90EB-4422-9E55-1A69A2833FE3}" dt="2024-06-26T17:15:13.259" v="792" actId="122"/>
        <pc:sldMkLst>
          <pc:docMk/>
          <pc:sldMk cId="0" sldId="256"/>
        </pc:sldMkLst>
        <pc:spChg chg="mod">
          <ac:chgData name="rudra shivhare" userId="6820c723002916ee" providerId="LiveId" clId="{EFD2A882-90EB-4422-9E55-1A69A2833FE3}" dt="2024-06-26T17:15:13.259" v="792" actId="122"/>
          <ac:spMkLst>
            <pc:docMk/>
            <pc:sldMk cId="0" sldId="256"/>
            <ac:spMk id="3" creationId="{00000000-0000-0000-0000-000000000000}"/>
          </ac:spMkLst>
        </pc:spChg>
      </pc:sldChg>
      <pc:sldChg chg="addSp modSp mod">
        <pc:chgData name="rudra shivhare" userId="6820c723002916ee" providerId="LiveId" clId="{EFD2A882-90EB-4422-9E55-1A69A2833FE3}" dt="2024-06-26T17:16:35.876" v="854" actId="20577"/>
        <pc:sldMkLst>
          <pc:docMk/>
          <pc:sldMk cId="0" sldId="257"/>
        </pc:sldMkLst>
        <pc:spChg chg="add mod">
          <ac:chgData name="rudra shivhare" userId="6820c723002916ee" providerId="LiveId" clId="{EFD2A882-90EB-4422-9E55-1A69A2833FE3}" dt="2024-06-26T17:16:35.876" v="854" actId="20577"/>
          <ac:spMkLst>
            <pc:docMk/>
            <pc:sldMk cId="0" sldId="257"/>
            <ac:spMk id="4" creationId="{40B4AF05-462A-8D3C-8EAA-B20DFB95153E}"/>
          </ac:spMkLst>
        </pc:spChg>
      </pc:sldChg>
      <pc:sldChg chg="addSp delSp modSp mod setBg">
        <pc:chgData name="rudra shivhare" userId="6820c723002916ee" providerId="LiveId" clId="{EFD2A882-90EB-4422-9E55-1A69A2833FE3}" dt="2024-06-26T17:17:15.768" v="891" actId="478"/>
        <pc:sldMkLst>
          <pc:docMk/>
          <pc:sldMk cId="0" sldId="258"/>
        </pc:sldMkLst>
        <pc:spChg chg="mod">
          <ac:chgData name="rudra shivhare" userId="6820c723002916ee" providerId="LiveId" clId="{EFD2A882-90EB-4422-9E55-1A69A2833FE3}" dt="2024-06-26T16:48:46.745" v="14" actId="1076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rudra shivhare" userId="6820c723002916ee" providerId="LiveId" clId="{EFD2A882-90EB-4422-9E55-1A69A2833FE3}" dt="2024-06-26T16:48:27.816" v="12" actId="478"/>
          <ac:spMkLst>
            <pc:docMk/>
            <pc:sldMk cId="0" sldId="258"/>
            <ac:spMk id="3" creationId="{00000000-0000-0000-0000-000000000000}"/>
          </ac:spMkLst>
        </pc:spChg>
        <pc:spChg chg="add del mod">
          <ac:chgData name="rudra shivhare" userId="6820c723002916ee" providerId="LiveId" clId="{EFD2A882-90EB-4422-9E55-1A69A2833FE3}" dt="2024-06-26T17:17:15.768" v="891" actId="478"/>
          <ac:spMkLst>
            <pc:docMk/>
            <pc:sldMk cId="0" sldId="258"/>
            <ac:spMk id="5" creationId="{2200881F-17FA-BE11-A14F-AD78913DAED3}"/>
          </ac:spMkLst>
        </pc:spChg>
        <pc:spChg chg="add mod">
          <ac:chgData name="rudra shivhare" userId="6820c723002916ee" providerId="LiveId" clId="{EFD2A882-90EB-4422-9E55-1A69A2833FE3}" dt="2024-06-26T17:17:06.007" v="890" actId="207"/>
          <ac:spMkLst>
            <pc:docMk/>
            <pc:sldMk cId="0" sldId="258"/>
            <ac:spMk id="7" creationId="{2EF79F66-29C3-FF36-7A8A-256916D2337D}"/>
          </ac:spMkLst>
        </pc:spChg>
      </pc:sldChg>
      <pc:sldChg chg="addSp modSp mod">
        <pc:chgData name="rudra shivhare" userId="6820c723002916ee" providerId="LiveId" clId="{EFD2A882-90EB-4422-9E55-1A69A2833FE3}" dt="2024-06-26T17:17:39.938" v="965" actId="207"/>
        <pc:sldMkLst>
          <pc:docMk/>
          <pc:sldMk cId="0" sldId="259"/>
        </pc:sldMkLst>
        <pc:spChg chg="add mod">
          <ac:chgData name="rudra shivhare" userId="6820c723002916ee" providerId="LiveId" clId="{EFD2A882-90EB-4422-9E55-1A69A2833FE3}" dt="2024-06-26T17:17:39.938" v="965" actId="207"/>
          <ac:spMkLst>
            <pc:docMk/>
            <pc:sldMk cId="0" sldId="259"/>
            <ac:spMk id="13" creationId="{8ADDA106-0D71-3C74-DAA5-3F51594CD3E0}"/>
          </ac:spMkLst>
        </pc:spChg>
        <pc:picChg chg="add mod">
          <ac:chgData name="rudra shivhare" userId="6820c723002916ee" providerId="LiveId" clId="{EFD2A882-90EB-4422-9E55-1A69A2833FE3}" dt="2024-06-26T16:55:26.731" v="18" actId="14100"/>
          <ac:picMkLst>
            <pc:docMk/>
            <pc:sldMk cId="0" sldId="259"/>
            <ac:picMk id="5" creationId="{5DA7501F-CAD1-8AAD-5030-F22453D14096}"/>
          </ac:picMkLst>
        </pc:picChg>
        <pc:picChg chg="add mod">
          <ac:chgData name="rudra shivhare" userId="6820c723002916ee" providerId="LiveId" clId="{EFD2A882-90EB-4422-9E55-1A69A2833FE3}" dt="2024-06-26T16:56:50.365" v="29" actId="1076"/>
          <ac:picMkLst>
            <pc:docMk/>
            <pc:sldMk cId="0" sldId="259"/>
            <ac:picMk id="7" creationId="{9C5CA153-44F0-21B7-5F7D-504F5C9E661C}"/>
          </ac:picMkLst>
        </pc:picChg>
        <pc:picChg chg="add mod">
          <ac:chgData name="rudra shivhare" userId="6820c723002916ee" providerId="LiveId" clId="{EFD2A882-90EB-4422-9E55-1A69A2833FE3}" dt="2024-06-26T16:56:46.706" v="28" actId="1076"/>
          <ac:picMkLst>
            <pc:docMk/>
            <pc:sldMk cId="0" sldId="259"/>
            <ac:picMk id="9" creationId="{9857A9F2-E504-0F13-314D-3712E0A344AA}"/>
          </ac:picMkLst>
        </pc:picChg>
        <pc:picChg chg="add mod">
          <ac:chgData name="rudra shivhare" userId="6820c723002916ee" providerId="LiveId" clId="{EFD2A882-90EB-4422-9E55-1A69A2833FE3}" dt="2024-06-26T16:57:29.664" v="33" actId="1076"/>
          <ac:picMkLst>
            <pc:docMk/>
            <pc:sldMk cId="0" sldId="259"/>
            <ac:picMk id="11" creationId="{7C27CB29-36BF-9378-D2BD-D775BD3F2CF1}"/>
          </ac:picMkLst>
        </pc:picChg>
      </pc:sldChg>
      <pc:sldChg chg="addSp modSp mod">
        <pc:chgData name="rudra shivhare" userId="6820c723002916ee" providerId="LiveId" clId="{EFD2A882-90EB-4422-9E55-1A69A2833FE3}" dt="2024-06-26T17:17:57.269" v="1033" actId="207"/>
        <pc:sldMkLst>
          <pc:docMk/>
          <pc:sldMk cId="0" sldId="260"/>
        </pc:sldMkLst>
        <pc:spChg chg="mod">
          <ac:chgData name="rudra shivhare" userId="6820c723002916ee" providerId="LiveId" clId="{EFD2A882-90EB-4422-9E55-1A69A2833FE3}" dt="2024-06-26T16:58:47.889" v="34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rudra shivhare" userId="6820c723002916ee" providerId="LiveId" clId="{EFD2A882-90EB-4422-9E55-1A69A2833FE3}" dt="2024-06-26T17:17:57.269" v="1033" actId="207"/>
          <ac:spMkLst>
            <pc:docMk/>
            <pc:sldMk cId="0" sldId="260"/>
            <ac:spMk id="7" creationId="{D139DE8B-5B15-9438-ADDB-23F251B4610E}"/>
          </ac:spMkLst>
        </pc:spChg>
        <pc:picChg chg="add mod">
          <ac:chgData name="rudra shivhare" userId="6820c723002916ee" providerId="LiveId" clId="{EFD2A882-90EB-4422-9E55-1A69A2833FE3}" dt="2024-06-26T17:01:03.931" v="37" actId="1076"/>
          <ac:picMkLst>
            <pc:docMk/>
            <pc:sldMk cId="0" sldId="260"/>
            <ac:picMk id="5" creationId="{04DB968A-7236-CD81-33D5-7BA92C8AA85B}"/>
          </ac:picMkLst>
        </pc:picChg>
      </pc:sldChg>
      <pc:sldChg chg="addSp delSp modSp mod setBg">
        <pc:chgData name="rudra shivhare" userId="6820c723002916ee" providerId="LiveId" clId="{EFD2A882-90EB-4422-9E55-1A69A2833FE3}" dt="2024-06-26T17:18:35.334" v="1037" actId="478"/>
        <pc:sldMkLst>
          <pc:docMk/>
          <pc:sldMk cId="0" sldId="261"/>
        </pc:sldMkLst>
        <pc:spChg chg="mod">
          <ac:chgData name="rudra shivhare" userId="6820c723002916ee" providerId="LiveId" clId="{EFD2A882-90EB-4422-9E55-1A69A2833FE3}" dt="2024-06-26T17:06:09.076" v="58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rudra shivhare" userId="6820c723002916ee" providerId="LiveId" clId="{EFD2A882-90EB-4422-9E55-1A69A2833FE3}" dt="2024-06-26T17:06:02.348" v="57" actId="255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rudra shivhare" userId="6820c723002916ee" providerId="LiveId" clId="{EFD2A882-90EB-4422-9E55-1A69A2833FE3}" dt="2024-06-26T17:18:35.334" v="1037" actId="478"/>
          <ac:spMkLst>
            <pc:docMk/>
            <pc:sldMk cId="0" sldId="261"/>
            <ac:spMk id="5" creationId="{B873CF99-C397-C215-BCC6-F94AEC64CDB2}"/>
          </ac:spMkLst>
        </pc:spChg>
      </pc:sldChg>
      <pc:sldChg chg="addSp delSp modSp mod">
        <pc:chgData name="rudra shivhare" userId="6820c723002916ee" providerId="LiveId" clId="{EFD2A882-90EB-4422-9E55-1A69A2833FE3}" dt="2024-06-26T17:18:59.064" v="1110" actId="1076"/>
        <pc:sldMkLst>
          <pc:docMk/>
          <pc:sldMk cId="0" sldId="262"/>
        </pc:sldMkLst>
        <pc:spChg chg="add del mod">
          <ac:chgData name="rudra shivhare" userId="6820c723002916ee" providerId="LiveId" clId="{EFD2A882-90EB-4422-9E55-1A69A2833FE3}" dt="2024-06-26T17:11:57.006" v="721"/>
          <ac:spMkLst>
            <pc:docMk/>
            <pc:sldMk cId="0" sldId="262"/>
            <ac:spMk id="3" creationId="{00000000-0000-0000-0000-000000000000}"/>
          </ac:spMkLst>
        </pc:spChg>
        <pc:spChg chg="add del mod">
          <ac:chgData name="rudra shivhare" userId="6820c723002916ee" providerId="LiveId" clId="{EFD2A882-90EB-4422-9E55-1A69A2833FE3}" dt="2024-06-26T17:11:44.167" v="720"/>
          <ac:spMkLst>
            <pc:docMk/>
            <pc:sldMk cId="0" sldId="262"/>
            <ac:spMk id="4" creationId="{4A1BD561-0F61-3093-D407-641A52C064FD}"/>
          </ac:spMkLst>
        </pc:spChg>
        <pc:spChg chg="add del mod">
          <ac:chgData name="rudra shivhare" userId="6820c723002916ee" providerId="LiveId" clId="{EFD2A882-90EB-4422-9E55-1A69A2833FE3}" dt="2024-06-26T17:11:22.078" v="392" actId="20577"/>
          <ac:spMkLst>
            <pc:docMk/>
            <pc:sldMk cId="0" sldId="262"/>
            <ac:spMk id="5" creationId="{476942CE-47F7-F4DD-F0C1-9EC7F9FADE03}"/>
          </ac:spMkLst>
        </pc:spChg>
        <pc:spChg chg="add mod">
          <ac:chgData name="rudra shivhare" userId="6820c723002916ee" providerId="LiveId" clId="{EFD2A882-90EB-4422-9E55-1A69A2833FE3}" dt="2024-06-26T17:10:40.022" v="65" actId="478"/>
          <ac:spMkLst>
            <pc:docMk/>
            <pc:sldMk cId="0" sldId="262"/>
            <ac:spMk id="6" creationId="{B3ABE061-8C9C-8A76-4AB1-F08BC2278871}"/>
          </ac:spMkLst>
        </pc:spChg>
        <pc:spChg chg="add mod">
          <ac:chgData name="rudra shivhare" userId="6820c723002916ee" providerId="LiveId" clId="{EFD2A882-90EB-4422-9E55-1A69A2833FE3}" dt="2024-06-26T17:18:59.064" v="1110" actId="1076"/>
          <ac:spMkLst>
            <pc:docMk/>
            <pc:sldMk cId="0" sldId="262"/>
            <ac:spMk id="8" creationId="{6764C94B-DD76-0696-4A8F-4EF9F0AB1E6C}"/>
          </ac:spMkLst>
        </pc:spChg>
      </pc:sldChg>
      <pc:sldChg chg="modSp del mod">
        <pc:chgData name="rudra shivhare" userId="6820c723002916ee" providerId="LiveId" clId="{EFD2A882-90EB-4422-9E55-1A69A2833FE3}" dt="2024-06-26T17:12:31.039" v="724" actId="47"/>
        <pc:sldMkLst>
          <pc:docMk/>
          <pc:sldMk cId="0" sldId="263"/>
        </pc:sldMkLst>
        <pc:spChg chg="mod">
          <ac:chgData name="rudra shivhare" userId="6820c723002916ee" providerId="LiveId" clId="{EFD2A882-90EB-4422-9E55-1A69A2833FE3}" dt="2024-06-26T17:12:28.740" v="723" actId="6549"/>
          <ac:spMkLst>
            <pc:docMk/>
            <pc:sldMk cId="0" sldId="263"/>
            <ac:spMk id="2" creationId="{00000000-0000-0000-0000-000000000000}"/>
          </ac:spMkLst>
        </pc:spChg>
        <pc:spChg chg="mod">
          <ac:chgData name="rudra shivhare" userId="6820c723002916ee" providerId="LiveId" clId="{EFD2A882-90EB-4422-9E55-1A69A2833FE3}" dt="2024-06-26T17:12:21.742" v="722" actId="6549"/>
          <ac:spMkLst>
            <pc:docMk/>
            <pc:sldMk cId="0" sldId="263"/>
            <ac:spMk id="3" creationId="{00000000-0000-0000-0000-000000000000}"/>
          </ac:spMkLst>
        </pc:spChg>
      </pc:sldChg>
      <pc:sldChg chg="del">
        <pc:chgData name="rudra shivhare" userId="6820c723002916ee" providerId="LiveId" clId="{EFD2A882-90EB-4422-9E55-1A69A2833FE3}" dt="2024-06-26T17:12:36.459" v="725" actId="47"/>
        <pc:sldMkLst>
          <pc:docMk/>
          <pc:sldMk cId="0" sldId="264"/>
        </pc:sldMkLst>
      </pc:sldChg>
      <pc:sldChg chg="addSp modSp mod">
        <pc:chgData name="rudra shivhare" userId="6820c723002916ee" providerId="LiveId" clId="{EFD2A882-90EB-4422-9E55-1A69A2833FE3}" dt="2024-06-26T17:19:18.971" v="1171" actId="207"/>
        <pc:sldMkLst>
          <pc:docMk/>
          <pc:sldMk cId="0" sldId="265"/>
        </pc:sldMkLst>
        <pc:spChg chg="mod">
          <ac:chgData name="rudra shivhare" userId="6820c723002916ee" providerId="LiveId" clId="{EFD2A882-90EB-4422-9E55-1A69A2833FE3}" dt="2024-06-26T17:13:43.609" v="739" actId="5793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rudra shivhare" userId="6820c723002916ee" providerId="LiveId" clId="{EFD2A882-90EB-4422-9E55-1A69A2833FE3}" dt="2024-06-26T17:19:18.971" v="1171" actId="207"/>
          <ac:spMkLst>
            <pc:docMk/>
            <pc:sldMk cId="0" sldId="265"/>
            <ac:spMk id="5" creationId="{FA1EEEBF-6B7E-EAB9-8F67-85D0E4D9F6F5}"/>
          </ac:spMkLst>
        </pc:spChg>
      </pc:sldChg>
      <pc:sldChg chg="del">
        <pc:chgData name="rudra shivhare" userId="6820c723002916ee" providerId="LiveId" clId="{EFD2A882-90EB-4422-9E55-1A69A2833FE3}" dt="2024-06-26T17:08:57.518" v="60" actId="47"/>
        <pc:sldMkLst>
          <pc:docMk/>
          <pc:sldMk cId="0" sldId="266"/>
        </pc:sldMkLst>
      </pc:sldChg>
      <pc:sldChg chg="modSp new mod">
        <pc:chgData name="rudra shivhare" userId="6820c723002916ee" providerId="LiveId" clId="{EFD2A882-90EB-4422-9E55-1A69A2833FE3}" dt="2024-06-26T17:14:37.149" v="779" actId="122"/>
        <pc:sldMkLst>
          <pc:docMk/>
          <pc:sldMk cId="2845699491" sldId="266"/>
        </pc:sldMkLst>
        <pc:spChg chg="mod">
          <ac:chgData name="rudra shivhare" userId="6820c723002916ee" providerId="LiveId" clId="{EFD2A882-90EB-4422-9E55-1A69A2833FE3}" dt="2024-06-26T17:14:15.766" v="752" actId="122"/>
          <ac:spMkLst>
            <pc:docMk/>
            <pc:sldMk cId="2845699491" sldId="266"/>
            <ac:spMk id="2" creationId="{4299ED88-CEE5-D60D-EC22-CFF9E72F22DD}"/>
          </ac:spMkLst>
        </pc:spChg>
        <pc:spChg chg="mod">
          <ac:chgData name="rudra shivhare" userId="6820c723002916ee" providerId="LiveId" clId="{EFD2A882-90EB-4422-9E55-1A69A2833FE3}" dt="2024-06-26T17:14:37.149" v="779" actId="122"/>
          <ac:spMkLst>
            <pc:docMk/>
            <pc:sldMk cId="2845699491" sldId="266"/>
            <ac:spMk id="3" creationId="{DEEFC75A-B472-A946-26B0-A771243A92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2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2855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5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268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28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4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3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3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7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0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Technological Innovation and Design for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dirty="0">
                <a:solidFill>
                  <a:schemeClr val="tx1"/>
                </a:solidFill>
              </a:rPr>
              <a:t>Sub-topics on Eco-Design and Sustainable Practices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Made by Rudra Shivhare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solidFill>
                  <a:schemeClr val="tx1"/>
                </a:solidFill>
              </a:rPr>
              <a:t>Overview of Technological Innovation for Environment</a:t>
            </a:r>
          </a:p>
          <a:p>
            <a:r>
              <a:rPr sz="2000" dirty="0">
                <a:solidFill>
                  <a:schemeClr val="tx1"/>
                </a:solidFill>
              </a:rPr>
              <a:t>Importance of Sustainable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4AF05-462A-8D3C-8EAA-B20DFB95153E}"/>
              </a:ext>
            </a:extLst>
          </p:cNvPr>
          <p:cNvSpPr txBox="1"/>
          <p:nvPr/>
        </p:nvSpPr>
        <p:spPr>
          <a:xfrm>
            <a:off x="4883085" y="4553146"/>
            <a:ext cx="26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27000"/>
                  </a:schemeClr>
                </a:solidFill>
              </a:rPr>
              <a:t>Made by Rudra Shivhare</a:t>
            </a:r>
            <a:endParaRPr lang="en-IN" dirty="0">
              <a:solidFill>
                <a:schemeClr val="tx1">
                  <a:alpha val="27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795" y="0"/>
            <a:ext cx="6347713" cy="1320800"/>
          </a:xfrm>
        </p:spPr>
        <p:txBody>
          <a:bodyPr/>
          <a:lstStyle/>
          <a:p>
            <a:r>
              <a:rPr dirty="0"/>
              <a:t>Eco-Design Principles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79F66-29C3-FF36-7A8A-256916D2337D}"/>
              </a:ext>
            </a:extLst>
          </p:cNvPr>
          <p:cNvSpPr txBox="1"/>
          <p:nvPr/>
        </p:nvSpPr>
        <p:spPr>
          <a:xfrm>
            <a:off x="4576713" y="4660711"/>
            <a:ext cx="458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Made by Rudra Shivhare</a:t>
            </a:r>
            <a:endParaRPr lang="en-IN" dirty="0">
              <a:solidFill>
                <a:schemeClr val="tx1">
                  <a:alpha val="14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Sustainable Product Design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Minimizing Environmental Impact</a:t>
            </a:r>
          </a:p>
          <a:p>
            <a:r>
              <a:rPr dirty="0"/>
              <a:t>Strategies:</a:t>
            </a:r>
          </a:p>
          <a:p>
            <a:r>
              <a:rPr dirty="0"/>
              <a:t>- Material Selection</a:t>
            </a:r>
          </a:p>
          <a:p>
            <a:r>
              <a:rPr dirty="0"/>
              <a:t>- Energy Efficiency</a:t>
            </a:r>
          </a:p>
          <a:p>
            <a:r>
              <a:rPr dirty="0"/>
              <a:t>- Durability and Longevity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7501F-CAD1-8AAD-5030-F22453D14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94" y="4440025"/>
            <a:ext cx="1417997" cy="1417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5CA153-44F0-21B7-5F7D-504F5C9E6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017" y="4440024"/>
            <a:ext cx="1417998" cy="1417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57A9F2-E504-0F13-314D-3712E0A34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955" y="4440025"/>
            <a:ext cx="1417998" cy="1417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7CB29-36BF-9378-D2BD-D775BD3F2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079" y="4465688"/>
            <a:ext cx="1417998" cy="14179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DDA106-0D71-3C74-DAA5-3F51594CD3E0}"/>
              </a:ext>
            </a:extLst>
          </p:cNvPr>
          <p:cNvSpPr txBox="1"/>
          <p:nvPr/>
        </p:nvSpPr>
        <p:spPr>
          <a:xfrm>
            <a:off x="4576713" y="3913015"/>
            <a:ext cx="458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alpha val="30000"/>
                  </a:schemeClr>
                </a:solidFill>
              </a:rPr>
              <a:t>Made by Rudra Shivhare</a:t>
            </a:r>
            <a:endParaRPr lang="en-IN" dirty="0">
              <a:solidFill>
                <a:schemeClr val="tx1">
                  <a:alpha val="3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 on Eco-Design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ABC Electronics is a global manufacturer of consumer electronics, known for their commitment to sustainability and environmental stewardship. In response to increasing concerns about e-waste, ABC Electronics decided to implement eco-design principles across their product development </a:t>
            </a:r>
            <a:r>
              <a:rPr lang="en-US" dirty="0" err="1"/>
              <a:t>lifecycle.</a:t>
            </a:r>
            <a:r>
              <a:rPr dirty="0" err="1"/>
              <a:t>Example</a:t>
            </a:r>
            <a:r>
              <a:rPr dirty="0"/>
              <a:t> 2: Sustainable Packaging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B968A-7236-CD81-33D5-7BA92C8AA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31" y="4229100"/>
            <a:ext cx="2399711" cy="1343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9DE8B-5B15-9438-ADDB-23F251B4610E}"/>
              </a:ext>
            </a:extLst>
          </p:cNvPr>
          <p:cNvSpPr txBox="1"/>
          <p:nvPr/>
        </p:nvSpPr>
        <p:spPr>
          <a:xfrm>
            <a:off x="1490385" y="4641857"/>
            <a:ext cx="458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alpha val="34000"/>
                  </a:schemeClr>
                </a:solidFill>
              </a:rPr>
              <a:t>Made by Rudra Shivhare</a:t>
            </a:r>
            <a:endParaRPr lang="en-IN" dirty="0">
              <a:solidFill>
                <a:schemeClr val="tx1">
                  <a:alpha val="34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</a:t>
            </a:r>
            <a:r>
              <a:rPr dirty="0">
                <a:solidFill>
                  <a:schemeClr val="tx1"/>
                </a:solidFill>
              </a:rPr>
              <a:t>nnovative Technologies for E-Waste Recycling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blockchain technology can be used to track e-waste through its lifecycle, ensuring that it is properly recycled and reducing the chances of illegal dumping or improper handling.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This involves extracting valuable metals and minerals from e-waste through processes like acid dissolution, reducing the need for environmentally damaging mining operations.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Non-Toxic Extraction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Mechanical Separation</a:t>
            </a:r>
            <a:r>
              <a:rPr lang="en-US" dirty="0"/>
              <a:t>: Utilizing mechanical processes such as shredding, crushing, and sorting to separate different materials in e-waste. This method avoids the use of chemicals and minimizes the generation of hazardous by-products.</a:t>
            </a:r>
          </a:p>
          <a:p>
            <a:r>
              <a:rPr lang="en-US" b="1" dirty="0"/>
              <a:t>Green Chemistry Principles</a:t>
            </a:r>
            <a:r>
              <a:rPr lang="en-US" dirty="0"/>
              <a:t>: Designing extraction processes following green chemistry principles such as minimizing waste, using safer solvents, and maximizing efficiency to reduce environmental impact.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6942CE-47F7-F4DD-F0C1-9EC7F9FAD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64C94B-DD76-0696-4A8F-4EF9F0AB1E6C}"/>
              </a:ext>
            </a:extLst>
          </p:cNvPr>
          <p:cNvSpPr txBox="1"/>
          <p:nvPr/>
        </p:nvSpPr>
        <p:spPr>
          <a:xfrm>
            <a:off x="2736130" y="3429000"/>
            <a:ext cx="458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alpha val="30000"/>
                  </a:schemeClr>
                </a:solidFill>
              </a:rPr>
              <a:t>Made by Rudra Shivhare</a:t>
            </a:r>
            <a:endParaRPr lang="en-IN" dirty="0">
              <a:solidFill>
                <a:schemeClr val="tx1">
                  <a:alpha val="3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E-waste poses significant environmental and health risks due to its toxic components and increasing volume. Effective management through reduction, reuse, recycling, and adoption of non-toxic extraction methods is crucial for mitigating these impacts and promoting sustainability.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EEEBF-6B7E-EAB9-8F67-85D0E4D9F6F5}"/>
              </a:ext>
            </a:extLst>
          </p:cNvPr>
          <p:cNvSpPr txBox="1"/>
          <p:nvPr/>
        </p:nvSpPr>
        <p:spPr>
          <a:xfrm>
            <a:off x="841342" y="1676163"/>
            <a:ext cx="458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alpha val="41000"/>
                  </a:schemeClr>
                </a:solidFill>
              </a:rPr>
              <a:t>Made by Rudra Shivhare</a:t>
            </a:r>
            <a:endParaRPr lang="en-IN" dirty="0">
              <a:solidFill>
                <a:schemeClr val="tx1">
                  <a:alpha val="41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ED88-CEE5-D60D-EC22-CFF9E72F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FC75A-B472-A946-26B0-A771243A9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Made by Rudra Shivhare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6994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296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Technological Innovation and Design for Environment</vt:lpstr>
      <vt:lpstr>Introduction</vt:lpstr>
      <vt:lpstr>Eco-Design Principles</vt:lpstr>
      <vt:lpstr>Sustainable Product Design Strategies</vt:lpstr>
      <vt:lpstr>Case Studies on Eco-Design</vt:lpstr>
      <vt:lpstr>Innovative Technologies for E-Waste Recycling</vt:lpstr>
      <vt:lpstr>Non-Toxic Extraction Methods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rudra shivhare</dc:creator>
  <cp:keywords/>
  <dc:description>generated using python-pptx</dc:description>
  <cp:lastModifiedBy>rudra shivhare</cp:lastModifiedBy>
  <cp:revision>2</cp:revision>
  <dcterms:created xsi:type="dcterms:W3CDTF">2013-01-27T09:14:16Z</dcterms:created>
  <dcterms:modified xsi:type="dcterms:W3CDTF">2024-06-26T17:19:24Z</dcterms:modified>
  <cp:category/>
</cp:coreProperties>
</file>