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1" r:id="rId10"/>
    <p:sldId id="262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dra shivhare" userId="6820c723002916ee" providerId="LiveId" clId="{EFD2A882-90EB-4422-9E55-1A69A2833FE3}"/>
    <pc:docChg chg="undo custSel addSld delSld modSld sldOrd">
      <pc:chgData name="rudra shivhare" userId="6820c723002916ee" providerId="LiveId" clId="{EFD2A882-90EB-4422-9E55-1A69A2833FE3}" dt="2024-08-08T15:45:42.704" v="1564" actId="1076"/>
      <pc:docMkLst>
        <pc:docMk/>
      </pc:docMkLst>
      <pc:sldChg chg="modSp mod">
        <pc:chgData name="rudra shivhare" userId="6820c723002916ee" providerId="LiveId" clId="{EFD2A882-90EB-4422-9E55-1A69A2833FE3}" dt="2024-06-26T17:15:13.259" v="792" actId="122"/>
        <pc:sldMkLst>
          <pc:docMk/>
          <pc:sldMk cId="0" sldId="256"/>
        </pc:sldMkLst>
        <pc:spChg chg="mod">
          <ac:chgData name="rudra shivhare" userId="6820c723002916ee" providerId="LiveId" clId="{EFD2A882-90EB-4422-9E55-1A69A2833FE3}" dt="2024-06-26T17:15:13.259" v="792" actId="122"/>
          <ac:spMkLst>
            <pc:docMk/>
            <pc:sldMk cId="0" sldId="256"/>
            <ac:spMk id="3" creationId="{00000000-0000-0000-0000-000000000000}"/>
          </ac:spMkLst>
        </pc:spChg>
      </pc:sldChg>
      <pc:sldChg chg="addSp modSp mod">
        <pc:chgData name="rudra shivhare" userId="6820c723002916ee" providerId="LiveId" clId="{EFD2A882-90EB-4422-9E55-1A69A2833FE3}" dt="2024-06-26T17:16:35.876" v="854" actId="20577"/>
        <pc:sldMkLst>
          <pc:docMk/>
          <pc:sldMk cId="0" sldId="257"/>
        </pc:sldMkLst>
        <pc:spChg chg="add mod">
          <ac:chgData name="rudra shivhare" userId="6820c723002916ee" providerId="LiveId" clId="{EFD2A882-90EB-4422-9E55-1A69A2833FE3}" dt="2024-06-26T17:16:35.876" v="854" actId="20577"/>
          <ac:spMkLst>
            <pc:docMk/>
            <pc:sldMk cId="0" sldId="257"/>
            <ac:spMk id="4" creationId="{40B4AF05-462A-8D3C-8EAA-B20DFB95153E}"/>
          </ac:spMkLst>
        </pc:spChg>
      </pc:sldChg>
      <pc:sldChg chg="addSp delSp modSp mod setBg">
        <pc:chgData name="rudra shivhare" userId="6820c723002916ee" providerId="LiveId" clId="{EFD2A882-90EB-4422-9E55-1A69A2833FE3}" dt="2024-06-26T17:17:15.768" v="891" actId="478"/>
        <pc:sldMkLst>
          <pc:docMk/>
          <pc:sldMk cId="0" sldId="258"/>
        </pc:sldMkLst>
        <pc:spChg chg="mod">
          <ac:chgData name="rudra shivhare" userId="6820c723002916ee" providerId="LiveId" clId="{EFD2A882-90EB-4422-9E55-1A69A2833FE3}" dt="2024-06-26T16:48:46.745" v="14" actId="107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rudra shivhare" userId="6820c723002916ee" providerId="LiveId" clId="{EFD2A882-90EB-4422-9E55-1A69A2833FE3}" dt="2024-06-26T16:48:27.816" v="12" actId="478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rudra shivhare" userId="6820c723002916ee" providerId="LiveId" clId="{EFD2A882-90EB-4422-9E55-1A69A2833FE3}" dt="2024-06-26T17:17:15.768" v="891" actId="478"/>
          <ac:spMkLst>
            <pc:docMk/>
            <pc:sldMk cId="0" sldId="258"/>
            <ac:spMk id="5" creationId="{2200881F-17FA-BE11-A14F-AD78913DAED3}"/>
          </ac:spMkLst>
        </pc:spChg>
        <pc:spChg chg="add mod">
          <ac:chgData name="rudra shivhare" userId="6820c723002916ee" providerId="LiveId" clId="{EFD2A882-90EB-4422-9E55-1A69A2833FE3}" dt="2024-06-26T17:17:06.007" v="890" actId="207"/>
          <ac:spMkLst>
            <pc:docMk/>
            <pc:sldMk cId="0" sldId="258"/>
            <ac:spMk id="7" creationId="{2EF79F66-29C3-FF36-7A8A-256916D2337D}"/>
          </ac:spMkLst>
        </pc:spChg>
      </pc:sldChg>
      <pc:sldChg chg="addSp modSp mod">
        <pc:chgData name="rudra shivhare" userId="6820c723002916ee" providerId="LiveId" clId="{EFD2A882-90EB-4422-9E55-1A69A2833FE3}" dt="2024-06-26T17:17:39.938" v="965" actId="207"/>
        <pc:sldMkLst>
          <pc:docMk/>
          <pc:sldMk cId="0" sldId="259"/>
        </pc:sldMkLst>
        <pc:spChg chg="add mod">
          <ac:chgData name="rudra shivhare" userId="6820c723002916ee" providerId="LiveId" clId="{EFD2A882-90EB-4422-9E55-1A69A2833FE3}" dt="2024-06-26T17:17:39.938" v="965" actId="207"/>
          <ac:spMkLst>
            <pc:docMk/>
            <pc:sldMk cId="0" sldId="259"/>
            <ac:spMk id="13" creationId="{8ADDA106-0D71-3C74-DAA5-3F51594CD3E0}"/>
          </ac:spMkLst>
        </pc:spChg>
        <pc:picChg chg="add mod">
          <ac:chgData name="rudra shivhare" userId="6820c723002916ee" providerId="LiveId" clId="{EFD2A882-90EB-4422-9E55-1A69A2833FE3}" dt="2024-06-26T16:55:26.731" v="18" actId="14100"/>
          <ac:picMkLst>
            <pc:docMk/>
            <pc:sldMk cId="0" sldId="259"/>
            <ac:picMk id="5" creationId="{5DA7501F-CAD1-8AAD-5030-F22453D14096}"/>
          </ac:picMkLst>
        </pc:picChg>
        <pc:picChg chg="add mod">
          <ac:chgData name="rudra shivhare" userId="6820c723002916ee" providerId="LiveId" clId="{EFD2A882-90EB-4422-9E55-1A69A2833FE3}" dt="2024-06-26T16:56:50.365" v="29" actId="1076"/>
          <ac:picMkLst>
            <pc:docMk/>
            <pc:sldMk cId="0" sldId="259"/>
            <ac:picMk id="7" creationId="{9C5CA153-44F0-21B7-5F7D-504F5C9E661C}"/>
          </ac:picMkLst>
        </pc:picChg>
        <pc:picChg chg="add mod">
          <ac:chgData name="rudra shivhare" userId="6820c723002916ee" providerId="LiveId" clId="{EFD2A882-90EB-4422-9E55-1A69A2833FE3}" dt="2024-06-26T16:56:46.706" v="28" actId="1076"/>
          <ac:picMkLst>
            <pc:docMk/>
            <pc:sldMk cId="0" sldId="259"/>
            <ac:picMk id="9" creationId="{9857A9F2-E504-0F13-314D-3712E0A344AA}"/>
          </ac:picMkLst>
        </pc:picChg>
        <pc:picChg chg="add mod">
          <ac:chgData name="rudra shivhare" userId="6820c723002916ee" providerId="LiveId" clId="{EFD2A882-90EB-4422-9E55-1A69A2833FE3}" dt="2024-06-26T16:57:29.664" v="33" actId="1076"/>
          <ac:picMkLst>
            <pc:docMk/>
            <pc:sldMk cId="0" sldId="259"/>
            <ac:picMk id="11" creationId="{7C27CB29-36BF-9378-D2BD-D775BD3F2CF1}"/>
          </ac:picMkLst>
        </pc:picChg>
      </pc:sldChg>
      <pc:sldChg chg="addSp modSp mod">
        <pc:chgData name="rudra shivhare" userId="6820c723002916ee" providerId="LiveId" clId="{EFD2A882-90EB-4422-9E55-1A69A2833FE3}" dt="2024-06-26T17:17:57.269" v="1033" actId="207"/>
        <pc:sldMkLst>
          <pc:docMk/>
          <pc:sldMk cId="0" sldId="260"/>
        </pc:sldMkLst>
        <pc:spChg chg="mod">
          <ac:chgData name="rudra shivhare" userId="6820c723002916ee" providerId="LiveId" clId="{EFD2A882-90EB-4422-9E55-1A69A2833FE3}" dt="2024-06-26T16:58:47.889" v="34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rudra shivhare" userId="6820c723002916ee" providerId="LiveId" clId="{EFD2A882-90EB-4422-9E55-1A69A2833FE3}" dt="2024-06-26T17:17:57.269" v="1033" actId="207"/>
          <ac:spMkLst>
            <pc:docMk/>
            <pc:sldMk cId="0" sldId="260"/>
            <ac:spMk id="7" creationId="{D139DE8B-5B15-9438-ADDB-23F251B4610E}"/>
          </ac:spMkLst>
        </pc:spChg>
        <pc:picChg chg="add mod">
          <ac:chgData name="rudra shivhare" userId="6820c723002916ee" providerId="LiveId" clId="{EFD2A882-90EB-4422-9E55-1A69A2833FE3}" dt="2024-06-26T17:01:03.931" v="37" actId="1076"/>
          <ac:picMkLst>
            <pc:docMk/>
            <pc:sldMk cId="0" sldId="260"/>
            <ac:picMk id="5" creationId="{04DB968A-7236-CD81-33D5-7BA92C8AA85B}"/>
          </ac:picMkLst>
        </pc:picChg>
      </pc:sldChg>
      <pc:sldChg chg="addSp delSp modSp mod setBg">
        <pc:chgData name="rudra shivhare" userId="6820c723002916ee" providerId="LiveId" clId="{EFD2A882-90EB-4422-9E55-1A69A2833FE3}" dt="2024-06-26T17:18:35.334" v="1037" actId="478"/>
        <pc:sldMkLst>
          <pc:docMk/>
          <pc:sldMk cId="0" sldId="261"/>
        </pc:sldMkLst>
        <pc:spChg chg="mod">
          <ac:chgData name="rudra shivhare" userId="6820c723002916ee" providerId="LiveId" clId="{EFD2A882-90EB-4422-9E55-1A69A2833FE3}" dt="2024-06-26T17:06:09.076" v="58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rudra shivhare" userId="6820c723002916ee" providerId="LiveId" clId="{EFD2A882-90EB-4422-9E55-1A69A2833FE3}" dt="2024-06-26T17:06:02.348" v="57" actId="255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rudra shivhare" userId="6820c723002916ee" providerId="LiveId" clId="{EFD2A882-90EB-4422-9E55-1A69A2833FE3}" dt="2024-06-26T17:18:35.334" v="1037" actId="478"/>
          <ac:spMkLst>
            <pc:docMk/>
            <pc:sldMk cId="0" sldId="261"/>
            <ac:spMk id="5" creationId="{B873CF99-C397-C215-BCC6-F94AEC64CDB2}"/>
          </ac:spMkLst>
        </pc:spChg>
      </pc:sldChg>
      <pc:sldChg chg="addSp delSp modSp mod">
        <pc:chgData name="rudra shivhare" userId="6820c723002916ee" providerId="LiveId" clId="{EFD2A882-90EB-4422-9E55-1A69A2833FE3}" dt="2024-06-26T17:18:59.064" v="1110" actId="1076"/>
        <pc:sldMkLst>
          <pc:docMk/>
          <pc:sldMk cId="0" sldId="262"/>
        </pc:sldMkLst>
        <pc:spChg chg="add del mod">
          <ac:chgData name="rudra shivhare" userId="6820c723002916ee" providerId="LiveId" clId="{EFD2A882-90EB-4422-9E55-1A69A2833FE3}" dt="2024-06-26T17:11:57.006" v="721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rudra shivhare" userId="6820c723002916ee" providerId="LiveId" clId="{EFD2A882-90EB-4422-9E55-1A69A2833FE3}" dt="2024-06-26T17:11:44.167" v="720"/>
          <ac:spMkLst>
            <pc:docMk/>
            <pc:sldMk cId="0" sldId="262"/>
            <ac:spMk id="4" creationId="{4A1BD561-0F61-3093-D407-641A52C064FD}"/>
          </ac:spMkLst>
        </pc:spChg>
        <pc:spChg chg="add del mod">
          <ac:chgData name="rudra shivhare" userId="6820c723002916ee" providerId="LiveId" clId="{EFD2A882-90EB-4422-9E55-1A69A2833FE3}" dt="2024-06-26T17:11:22.078" v="392" actId="20577"/>
          <ac:spMkLst>
            <pc:docMk/>
            <pc:sldMk cId="0" sldId="262"/>
            <ac:spMk id="5" creationId="{476942CE-47F7-F4DD-F0C1-9EC7F9FADE03}"/>
          </ac:spMkLst>
        </pc:spChg>
        <pc:spChg chg="add mod">
          <ac:chgData name="rudra shivhare" userId="6820c723002916ee" providerId="LiveId" clId="{EFD2A882-90EB-4422-9E55-1A69A2833FE3}" dt="2024-06-26T17:10:40.022" v="65" actId="478"/>
          <ac:spMkLst>
            <pc:docMk/>
            <pc:sldMk cId="0" sldId="262"/>
            <ac:spMk id="6" creationId="{B3ABE061-8C9C-8A76-4AB1-F08BC2278871}"/>
          </ac:spMkLst>
        </pc:spChg>
        <pc:spChg chg="add mod">
          <ac:chgData name="rudra shivhare" userId="6820c723002916ee" providerId="LiveId" clId="{EFD2A882-90EB-4422-9E55-1A69A2833FE3}" dt="2024-06-26T17:18:59.064" v="1110" actId="1076"/>
          <ac:spMkLst>
            <pc:docMk/>
            <pc:sldMk cId="0" sldId="262"/>
            <ac:spMk id="8" creationId="{6764C94B-DD76-0696-4A8F-4EF9F0AB1E6C}"/>
          </ac:spMkLst>
        </pc:spChg>
      </pc:sldChg>
      <pc:sldChg chg="modSp del mod">
        <pc:chgData name="rudra shivhare" userId="6820c723002916ee" providerId="LiveId" clId="{EFD2A882-90EB-4422-9E55-1A69A2833FE3}" dt="2024-06-26T17:12:31.039" v="724" actId="47"/>
        <pc:sldMkLst>
          <pc:docMk/>
          <pc:sldMk cId="0" sldId="263"/>
        </pc:sldMkLst>
        <pc:spChg chg="mod">
          <ac:chgData name="rudra shivhare" userId="6820c723002916ee" providerId="LiveId" clId="{EFD2A882-90EB-4422-9E55-1A69A2833FE3}" dt="2024-06-26T17:12:28.740" v="723" actId="6549"/>
          <ac:spMkLst>
            <pc:docMk/>
            <pc:sldMk cId="0" sldId="263"/>
            <ac:spMk id="2" creationId="{00000000-0000-0000-0000-000000000000}"/>
          </ac:spMkLst>
        </pc:spChg>
        <pc:spChg chg="mod">
          <ac:chgData name="rudra shivhare" userId="6820c723002916ee" providerId="LiveId" clId="{EFD2A882-90EB-4422-9E55-1A69A2833FE3}" dt="2024-06-26T17:12:21.742" v="722" actId="6549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rudra shivhare" userId="6820c723002916ee" providerId="LiveId" clId="{EFD2A882-90EB-4422-9E55-1A69A2833FE3}" dt="2024-06-26T17:12:36.459" v="725" actId="47"/>
        <pc:sldMkLst>
          <pc:docMk/>
          <pc:sldMk cId="0" sldId="264"/>
        </pc:sldMkLst>
      </pc:sldChg>
      <pc:sldChg chg="addSp modSp mod">
        <pc:chgData name="rudra shivhare" userId="6820c723002916ee" providerId="LiveId" clId="{EFD2A882-90EB-4422-9E55-1A69A2833FE3}" dt="2024-06-26T17:19:18.971" v="1171" actId="207"/>
        <pc:sldMkLst>
          <pc:docMk/>
          <pc:sldMk cId="0" sldId="265"/>
        </pc:sldMkLst>
        <pc:spChg chg="mod">
          <ac:chgData name="rudra shivhare" userId="6820c723002916ee" providerId="LiveId" clId="{EFD2A882-90EB-4422-9E55-1A69A2833FE3}" dt="2024-06-26T17:13:43.609" v="739" actId="5793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rudra shivhare" userId="6820c723002916ee" providerId="LiveId" clId="{EFD2A882-90EB-4422-9E55-1A69A2833FE3}" dt="2024-06-26T17:19:18.971" v="1171" actId="207"/>
          <ac:spMkLst>
            <pc:docMk/>
            <pc:sldMk cId="0" sldId="265"/>
            <ac:spMk id="5" creationId="{FA1EEEBF-6B7E-EAB9-8F67-85D0E4D9F6F5}"/>
          </ac:spMkLst>
        </pc:spChg>
      </pc:sldChg>
      <pc:sldChg chg="del">
        <pc:chgData name="rudra shivhare" userId="6820c723002916ee" providerId="LiveId" clId="{EFD2A882-90EB-4422-9E55-1A69A2833FE3}" dt="2024-06-26T17:08:57.518" v="60" actId="47"/>
        <pc:sldMkLst>
          <pc:docMk/>
          <pc:sldMk cId="2845699491" sldId="266"/>
        </pc:sldMkLst>
        <pc:spChg chg="mod">
          <ac:chgData name="rudra shivhare" userId="6820c723002916ee" providerId="LiveId" clId="{EFD2A882-90EB-4422-9E55-1A69A2833FE3}" dt="2024-06-26T17:14:15.766" v="752" actId="122"/>
          <ac:spMkLst>
            <pc:docMk/>
            <pc:sldMk cId="2845699491" sldId="266"/>
            <ac:spMk id="2" creationId="{4299ED88-CEE5-D60D-EC22-CFF9E72F22DD}"/>
          </ac:spMkLst>
        </pc:spChg>
        <pc:spChg chg="mod">
          <ac:chgData name="rudra shivhare" userId="6820c723002916ee" providerId="LiveId" clId="{EFD2A882-90EB-4422-9E55-1A69A2833FE3}" dt="2024-06-26T17:14:37.149" v="779" actId="122"/>
          <ac:spMkLst>
            <pc:docMk/>
            <pc:sldMk cId="2845699491" sldId="266"/>
            <ac:spMk id="3" creationId="{DEEFC75A-B472-A946-26B0-A771243A92FB}"/>
          </ac:spMkLst>
        </pc:spChg>
      </pc:sldChg>
      <pc:sldChg chg="addSp delSp modSp new mod ord">
        <pc:chgData name="rudra shivhare" userId="6820c723002916ee" providerId="LiveId" clId="{EFD2A882-90EB-4422-9E55-1A69A2833FE3}" dt="2024-08-08T15:45:14.184" v="1559" actId="1076"/>
        <pc:sldMkLst>
          <pc:docMk/>
          <pc:sldMk cId="3322786182" sldId="267"/>
        </pc:sldMkLst>
        <pc:spChg chg="mod">
          <ac:chgData name="rudra shivhare" userId="6820c723002916ee" providerId="LiveId" clId="{EFD2A882-90EB-4422-9E55-1A69A2833FE3}" dt="2024-08-07T16:41:04.930" v="1200" actId="20577"/>
          <ac:spMkLst>
            <pc:docMk/>
            <pc:sldMk cId="3322786182" sldId="267"/>
            <ac:spMk id="2" creationId="{A966328F-46F4-9832-1BD2-CF5A8A3AE3AD}"/>
          </ac:spMkLst>
        </pc:spChg>
        <pc:spChg chg="add del mod">
          <ac:chgData name="rudra shivhare" userId="6820c723002916ee" providerId="LiveId" clId="{EFD2A882-90EB-4422-9E55-1A69A2833FE3}" dt="2024-08-08T15:45:00.371" v="1557" actId="478"/>
          <ac:spMkLst>
            <pc:docMk/>
            <pc:sldMk cId="3322786182" sldId="267"/>
            <ac:spMk id="3" creationId="{40BC3215-2240-A050-3ACC-8CD157A7EA96}"/>
          </ac:spMkLst>
        </pc:spChg>
        <pc:spChg chg="del">
          <ac:chgData name="rudra shivhare" userId="6820c723002916ee" providerId="LiveId" clId="{EFD2A882-90EB-4422-9E55-1A69A2833FE3}" dt="2024-08-07T16:40:00.157" v="1173" actId="1032"/>
          <ac:spMkLst>
            <pc:docMk/>
            <pc:sldMk cId="3322786182" sldId="267"/>
            <ac:spMk id="3" creationId="{9F5D1515-42CA-361E-70A1-F44454ECAB9E}"/>
          </ac:spMkLst>
        </pc:spChg>
        <pc:spChg chg="add mod">
          <ac:chgData name="rudra shivhare" userId="6820c723002916ee" providerId="LiveId" clId="{EFD2A882-90EB-4422-9E55-1A69A2833FE3}" dt="2024-08-08T15:45:14.184" v="1559" actId="1076"/>
          <ac:spMkLst>
            <pc:docMk/>
            <pc:sldMk cId="3322786182" sldId="267"/>
            <ac:spMk id="4" creationId="{8E3351A9-99AB-C61F-D435-922DAA0EA54E}"/>
          </ac:spMkLst>
        </pc:spChg>
        <pc:spChg chg="add del mod">
          <ac:chgData name="rudra shivhare" userId="6820c723002916ee" providerId="LiveId" clId="{EFD2A882-90EB-4422-9E55-1A69A2833FE3}" dt="2024-08-07T16:45:51.156" v="1269" actId="1032"/>
          <ac:spMkLst>
            <pc:docMk/>
            <pc:sldMk cId="3322786182" sldId="267"/>
            <ac:spMk id="6" creationId="{4127FCD4-7342-60B9-660C-6FC99474CB35}"/>
          </ac:spMkLst>
        </pc:spChg>
        <pc:graphicFrameChg chg="add del mod modGraphic">
          <ac:chgData name="rudra shivhare" userId="6820c723002916ee" providerId="LiveId" clId="{EFD2A882-90EB-4422-9E55-1A69A2833FE3}" dt="2024-08-07T16:45:37.212" v="1268" actId="478"/>
          <ac:graphicFrameMkLst>
            <pc:docMk/>
            <pc:sldMk cId="3322786182" sldId="267"/>
            <ac:graphicFrameMk id="4" creationId="{A38D7198-EE03-9B6A-FDC0-1C941464A44C}"/>
          </ac:graphicFrameMkLst>
        </pc:graphicFrameChg>
        <pc:graphicFrameChg chg="add mod modGraphic">
          <ac:chgData name="rudra shivhare" userId="6820c723002916ee" providerId="LiveId" clId="{EFD2A882-90EB-4422-9E55-1A69A2833FE3}" dt="2024-08-08T15:42:25.897" v="1501" actId="20577"/>
          <ac:graphicFrameMkLst>
            <pc:docMk/>
            <pc:sldMk cId="3322786182" sldId="267"/>
            <ac:graphicFrameMk id="7" creationId="{3D049482-C02A-5AE8-5566-2593F854E52A}"/>
          </ac:graphicFrameMkLst>
        </pc:graphicFrameChg>
      </pc:sldChg>
      <pc:sldChg chg="addSp modSp new mod">
        <pc:chgData name="rudra shivhare" userId="6820c723002916ee" providerId="LiveId" clId="{EFD2A882-90EB-4422-9E55-1A69A2833FE3}" dt="2024-08-08T15:45:42.704" v="1564" actId="1076"/>
        <pc:sldMkLst>
          <pc:docMk/>
          <pc:sldMk cId="4273266085" sldId="268"/>
        </pc:sldMkLst>
        <pc:spChg chg="mod">
          <ac:chgData name="rudra shivhare" userId="6820c723002916ee" providerId="LiveId" clId="{EFD2A882-90EB-4422-9E55-1A69A2833FE3}" dt="2024-08-07T16:48:56.715" v="1432" actId="20577"/>
          <ac:spMkLst>
            <pc:docMk/>
            <pc:sldMk cId="4273266085" sldId="268"/>
            <ac:spMk id="2" creationId="{8AE84679-7474-FEA7-AF3F-7B7773DC9971}"/>
          </ac:spMkLst>
        </pc:spChg>
        <pc:spChg chg="mod">
          <ac:chgData name="rudra shivhare" userId="6820c723002916ee" providerId="LiveId" clId="{EFD2A882-90EB-4422-9E55-1A69A2833FE3}" dt="2024-08-08T15:42:59.987" v="1527" actId="20577"/>
          <ac:spMkLst>
            <pc:docMk/>
            <pc:sldMk cId="4273266085" sldId="268"/>
            <ac:spMk id="3" creationId="{7C19C7B3-CE63-15C8-E836-F9EF88CE7C6A}"/>
          </ac:spMkLst>
        </pc:spChg>
        <pc:spChg chg="add mod">
          <ac:chgData name="rudra shivhare" userId="6820c723002916ee" providerId="LiveId" clId="{EFD2A882-90EB-4422-9E55-1A69A2833FE3}" dt="2024-08-08T15:45:42.704" v="1564" actId="1076"/>
          <ac:spMkLst>
            <pc:docMk/>
            <pc:sldMk cId="4273266085" sldId="268"/>
            <ac:spMk id="4" creationId="{E8699F87-7421-ADD7-5A0E-7167741C7688}"/>
          </ac:spMkLst>
        </pc:spChg>
        <pc:picChg chg="add mod">
          <ac:chgData name="rudra shivhare" userId="6820c723002916ee" providerId="LiveId" clId="{EFD2A882-90EB-4422-9E55-1A69A2833FE3}" dt="2024-08-07T16:52:09.538" v="1474" actId="14100"/>
          <ac:picMkLst>
            <pc:docMk/>
            <pc:sldMk cId="4273266085" sldId="268"/>
            <ac:picMk id="5" creationId="{8F343AD9-15AA-A880-8B04-57E5F9FF52A5}"/>
          </ac:picMkLst>
        </pc:picChg>
      </pc:sldChg>
      <pc:sldChg chg="addSp delSp modSp new mod">
        <pc:chgData name="rudra shivhare" userId="6820c723002916ee" providerId="LiveId" clId="{EFD2A882-90EB-4422-9E55-1A69A2833FE3}" dt="2024-08-08T15:45:35.608" v="1563" actId="1076"/>
        <pc:sldMkLst>
          <pc:docMk/>
          <pc:sldMk cId="2878170183" sldId="269"/>
        </pc:sldMkLst>
        <pc:spChg chg="mod">
          <ac:chgData name="rudra shivhare" userId="6820c723002916ee" providerId="LiveId" clId="{EFD2A882-90EB-4422-9E55-1A69A2833FE3}" dt="2024-08-07T16:48:44.893" v="1413" actId="20577"/>
          <ac:spMkLst>
            <pc:docMk/>
            <pc:sldMk cId="2878170183" sldId="269"/>
            <ac:spMk id="2" creationId="{2B445783-79BA-796C-B802-FEA35D870410}"/>
          </ac:spMkLst>
        </pc:spChg>
        <pc:spChg chg="mod">
          <ac:chgData name="rudra shivhare" userId="6820c723002916ee" providerId="LiveId" clId="{EFD2A882-90EB-4422-9E55-1A69A2833FE3}" dt="2024-08-07T16:50:17.819" v="1464"/>
          <ac:spMkLst>
            <pc:docMk/>
            <pc:sldMk cId="2878170183" sldId="269"/>
            <ac:spMk id="3" creationId="{38ABB194-E267-98E9-EB37-9BC69739D824}"/>
          </ac:spMkLst>
        </pc:spChg>
        <pc:spChg chg="add">
          <ac:chgData name="rudra shivhare" userId="6820c723002916ee" providerId="LiveId" clId="{EFD2A882-90EB-4422-9E55-1A69A2833FE3}" dt="2024-08-07T16:49:39.403" v="1463"/>
          <ac:spMkLst>
            <pc:docMk/>
            <pc:sldMk cId="2878170183" sldId="269"/>
            <ac:spMk id="4" creationId="{936D7381-8336-75F7-484C-3289789C188D}"/>
          </ac:spMkLst>
        </pc:spChg>
        <pc:spChg chg="add mod">
          <ac:chgData name="rudra shivhare" userId="6820c723002916ee" providerId="LiveId" clId="{EFD2A882-90EB-4422-9E55-1A69A2833FE3}" dt="2024-08-08T15:45:35.608" v="1563" actId="1076"/>
          <ac:spMkLst>
            <pc:docMk/>
            <pc:sldMk cId="2878170183" sldId="269"/>
            <ac:spMk id="4" creationId="{E27429AF-0EFE-6333-32DD-62BC7CAF6A8C}"/>
          </ac:spMkLst>
        </pc:spChg>
        <pc:picChg chg="add del mod">
          <ac:chgData name="rudra shivhare" userId="6820c723002916ee" providerId="LiveId" clId="{EFD2A882-90EB-4422-9E55-1A69A2833FE3}" dt="2024-08-07T16:51:45.863" v="1468" actId="478"/>
          <ac:picMkLst>
            <pc:docMk/>
            <pc:sldMk cId="2878170183" sldId="269"/>
            <ac:picMk id="6" creationId="{3D3C64EC-5F8E-E8BE-9DD3-91CC4834AC74}"/>
          </ac:picMkLst>
        </pc:picChg>
        <pc:picChg chg="add mod">
          <ac:chgData name="rudra shivhare" userId="6820c723002916ee" providerId="LiveId" clId="{EFD2A882-90EB-4422-9E55-1A69A2833FE3}" dt="2024-08-07T16:55:35.394" v="1479" actId="1076"/>
          <ac:picMkLst>
            <pc:docMk/>
            <pc:sldMk cId="2878170183" sldId="269"/>
            <ac:picMk id="8" creationId="{3ACAFD8D-F173-D0C3-FC4D-86CA37DA057C}"/>
          </ac:picMkLst>
        </pc:picChg>
      </pc:sldChg>
      <pc:sldChg chg="add del">
        <pc:chgData name="rudra shivhare" userId="6820c723002916ee" providerId="LiveId" clId="{EFD2A882-90EB-4422-9E55-1A69A2833FE3}" dt="2024-08-07T16:55:08.822" v="1476" actId="47"/>
        <pc:sldMkLst>
          <pc:docMk/>
          <pc:sldMk cId="2115440158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46980-BEEF-4B9E-B2B6-4657531C0301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EFB51B-9108-434A-B4D2-44A4168E63E0}">
      <dgm:prSet phldrT="[Text]"/>
      <dgm:spPr/>
      <dgm:t>
        <a:bodyPr/>
        <a:lstStyle/>
        <a:p>
          <a:r>
            <a:rPr lang="en-IN" dirty="0"/>
            <a:t>Physical</a:t>
          </a:r>
        </a:p>
      </dgm:t>
    </dgm:pt>
    <dgm:pt modelId="{F9E55F95-CD97-46C3-A72E-813988103DC7}" type="parTrans" cxnId="{6842501F-A800-4E7C-877F-7D5B3B919DB1}">
      <dgm:prSet/>
      <dgm:spPr/>
      <dgm:t>
        <a:bodyPr/>
        <a:lstStyle/>
        <a:p>
          <a:endParaRPr lang="en-IN"/>
        </a:p>
      </dgm:t>
    </dgm:pt>
    <dgm:pt modelId="{8DF47831-D3DE-41AF-A2DA-376E9BD18F0A}" type="sibTrans" cxnId="{6842501F-A800-4E7C-877F-7D5B3B919DB1}">
      <dgm:prSet/>
      <dgm:spPr/>
      <dgm:t>
        <a:bodyPr/>
        <a:lstStyle/>
        <a:p>
          <a:endParaRPr lang="en-IN"/>
        </a:p>
      </dgm:t>
    </dgm:pt>
    <dgm:pt modelId="{496D6B8E-F601-4E80-8BE7-221F8AC08E2D}">
      <dgm:prSet phldrT="[Text]"/>
      <dgm:spPr/>
      <dgm:t>
        <a:bodyPr/>
        <a:lstStyle/>
        <a:p>
          <a:r>
            <a:rPr lang="en-IN" dirty="0"/>
            <a:t>Chemical</a:t>
          </a:r>
        </a:p>
      </dgm:t>
    </dgm:pt>
    <dgm:pt modelId="{2274AAAA-D54B-4C62-A5D0-90919CEDBB22}" type="parTrans" cxnId="{BE6E98AC-CE3B-4485-9572-6DA5EADC8453}">
      <dgm:prSet/>
      <dgm:spPr/>
      <dgm:t>
        <a:bodyPr/>
        <a:lstStyle/>
        <a:p>
          <a:endParaRPr lang="en-IN"/>
        </a:p>
      </dgm:t>
    </dgm:pt>
    <dgm:pt modelId="{26C60D88-7209-4040-A7AA-358E66C59707}" type="sibTrans" cxnId="{BE6E98AC-CE3B-4485-9572-6DA5EADC8453}">
      <dgm:prSet/>
      <dgm:spPr/>
      <dgm:t>
        <a:bodyPr/>
        <a:lstStyle/>
        <a:p>
          <a:endParaRPr lang="en-IN"/>
        </a:p>
      </dgm:t>
    </dgm:pt>
    <dgm:pt modelId="{846C0DFF-EF7F-445E-804B-B9F9F23AC07C}" type="pres">
      <dgm:prSet presAssocID="{0C246980-BEEF-4B9E-B2B6-4657531C0301}" presName="cycle" presStyleCnt="0">
        <dgm:presLayoutVars>
          <dgm:dir/>
          <dgm:resizeHandles val="exact"/>
        </dgm:presLayoutVars>
      </dgm:prSet>
      <dgm:spPr/>
    </dgm:pt>
    <dgm:pt modelId="{93D44839-47E2-48D2-A036-F7E4AE50AD4D}" type="pres">
      <dgm:prSet presAssocID="{42EFB51B-9108-434A-B4D2-44A4168E63E0}" presName="arrow" presStyleLbl="node1" presStyleIdx="0" presStyleCnt="2" custRadScaleRad="100017" custRadScaleInc="180">
        <dgm:presLayoutVars>
          <dgm:bulletEnabled val="1"/>
        </dgm:presLayoutVars>
      </dgm:prSet>
      <dgm:spPr/>
    </dgm:pt>
    <dgm:pt modelId="{7EA439AA-99C9-481D-A049-87397BAFB0B8}" type="pres">
      <dgm:prSet presAssocID="{496D6B8E-F601-4E80-8BE7-221F8AC08E2D}" presName="arrow" presStyleLbl="node1" presStyleIdx="1" presStyleCnt="2">
        <dgm:presLayoutVars>
          <dgm:bulletEnabled val="1"/>
        </dgm:presLayoutVars>
      </dgm:prSet>
      <dgm:spPr/>
    </dgm:pt>
  </dgm:ptLst>
  <dgm:cxnLst>
    <dgm:cxn modelId="{6842501F-A800-4E7C-877F-7D5B3B919DB1}" srcId="{0C246980-BEEF-4B9E-B2B6-4657531C0301}" destId="{42EFB51B-9108-434A-B4D2-44A4168E63E0}" srcOrd="0" destOrd="0" parTransId="{F9E55F95-CD97-46C3-A72E-813988103DC7}" sibTransId="{8DF47831-D3DE-41AF-A2DA-376E9BD18F0A}"/>
    <dgm:cxn modelId="{CE31B26C-A823-4493-8224-99BDBE8B302D}" type="presOf" srcId="{0C246980-BEEF-4B9E-B2B6-4657531C0301}" destId="{846C0DFF-EF7F-445E-804B-B9F9F23AC07C}" srcOrd="0" destOrd="0" presId="urn:microsoft.com/office/officeart/2005/8/layout/arrow1"/>
    <dgm:cxn modelId="{28D3C97D-6B55-4635-8103-AE71B86611AC}" type="presOf" srcId="{496D6B8E-F601-4E80-8BE7-221F8AC08E2D}" destId="{7EA439AA-99C9-481D-A049-87397BAFB0B8}" srcOrd="0" destOrd="0" presId="urn:microsoft.com/office/officeart/2005/8/layout/arrow1"/>
    <dgm:cxn modelId="{BE6E98AC-CE3B-4485-9572-6DA5EADC8453}" srcId="{0C246980-BEEF-4B9E-B2B6-4657531C0301}" destId="{496D6B8E-F601-4E80-8BE7-221F8AC08E2D}" srcOrd="1" destOrd="0" parTransId="{2274AAAA-D54B-4C62-A5D0-90919CEDBB22}" sibTransId="{26C60D88-7209-4040-A7AA-358E66C59707}"/>
    <dgm:cxn modelId="{D45FB7EA-D5AF-4ADE-A7A2-B865D1C6D521}" type="presOf" srcId="{42EFB51B-9108-434A-B4D2-44A4168E63E0}" destId="{93D44839-47E2-48D2-A036-F7E4AE50AD4D}" srcOrd="0" destOrd="0" presId="urn:microsoft.com/office/officeart/2005/8/layout/arrow1"/>
    <dgm:cxn modelId="{5C31F191-5818-43C4-8C5C-B8247492D653}" type="presParOf" srcId="{846C0DFF-EF7F-445E-804B-B9F9F23AC07C}" destId="{93D44839-47E2-48D2-A036-F7E4AE50AD4D}" srcOrd="0" destOrd="0" presId="urn:microsoft.com/office/officeart/2005/8/layout/arrow1"/>
    <dgm:cxn modelId="{8AFE53F3-E5C3-44F6-9CD5-C682DC1DD2A4}" type="presParOf" srcId="{846C0DFF-EF7F-445E-804B-B9F9F23AC07C}" destId="{7EA439AA-99C9-481D-A049-87397BAFB0B8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44839-47E2-48D2-A036-F7E4AE50AD4D}">
      <dsp:nvSpPr>
        <dsp:cNvPr id="0" name=""/>
        <dsp:cNvSpPr/>
      </dsp:nvSpPr>
      <dsp:spPr>
        <a:xfrm rot="16200000">
          <a:off x="7" y="420156"/>
          <a:ext cx="3022315" cy="302231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Physical</a:t>
          </a:r>
        </a:p>
      </dsp:txBody>
      <dsp:txXfrm rot="5400000">
        <a:off x="528913" y="1175734"/>
        <a:ext cx="2493410" cy="1511157"/>
      </dsp:txXfrm>
    </dsp:sp>
    <dsp:sp modelId="{7EA439AA-99C9-481D-A049-87397BAFB0B8}">
      <dsp:nvSpPr>
        <dsp:cNvPr id="0" name=""/>
        <dsp:cNvSpPr/>
      </dsp:nvSpPr>
      <dsp:spPr>
        <a:xfrm rot="5400000">
          <a:off x="3325833" y="429560"/>
          <a:ext cx="3022315" cy="302231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Chemical</a:t>
          </a:r>
        </a:p>
      </dsp:txBody>
      <dsp:txXfrm rot="-5400000">
        <a:off x="3325834" y="1185139"/>
        <a:ext cx="2493410" cy="1511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85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268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3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0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Technological Innovation and Design for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dirty="0">
                <a:solidFill>
                  <a:schemeClr val="tx1"/>
                </a:solidFill>
              </a:rPr>
              <a:t>Sub-topics on Eco-Design and Sustainable Practices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Made by Rudra Shivhare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Non-Toxic Extraction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Mechanical Separation</a:t>
            </a:r>
            <a:r>
              <a:rPr lang="en-US" dirty="0"/>
              <a:t>: Utilizing mechanical processes such as shredding, crushing, and sorting to separate different materials in e-waste. This method avoids the use of chemicals and minimizes the generation of hazardous by-products.</a:t>
            </a:r>
          </a:p>
          <a:p>
            <a:r>
              <a:rPr lang="en-US" b="1" dirty="0"/>
              <a:t>Green Chemistry Principles</a:t>
            </a:r>
            <a:r>
              <a:rPr lang="en-US" dirty="0"/>
              <a:t>: Designing extraction processes following green chemistry principles such as minimizing waste, using safer solvents, and maximizing efficiency to reduce environmental impact.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6942CE-47F7-F4DD-F0C1-9EC7F9FA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4C94B-DD76-0696-4A8F-4EF9F0AB1E6C}"/>
              </a:ext>
            </a:extLst>
          </p:cNvPr>
          <p:cNvSpPr txBox="1"/>
          <p:nvPr/>
        </p:nvSpPr>
        <p:spPr>
          <a:xfrm>
            <a:off x="2736130" y="3429000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30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3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E-waste poses significant environmental and health risks due to its toxic components and increasing volume. Effective management through reduction, reuse, recycling, and adoption of non-toxic extraction methods is crucial for mitigating these impacts and promoting sustainability.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EEEBF-6B7E-EAB9-8F67-85D0E4D9F6F5}"/>
              </a:ext>
            </a:extLst>
          </p:cNvPr>
          <p:cNvSpPr txBox="1"/>
          <p:nvPr/>
        </p:nvSpPr>
        <p:spPr>
          <a:xfrm>
            <a:off x="841342" y="1676163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41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41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ED88-CEE5-D60D-EC22-CFF9E72F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FC75A-B472-A946-26B0-A771243A9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Made by Rudra Shivhare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69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solidFill>
                  <a:schemeClr val="tx1"/>
                </a:solidFill>
              </a:rPr>
              <a:t>Overview of Technological Innovation for Environment</a:t>
            </a:r>
          </a:p>
          <a:p>
            <a:r>
              <a:rPr sz="2000" dirty="0">
                <a:solidFill>
                  <a:schemeClr val="tx1"/>
                </a:solidFill>
              </a:rPr>
              <a:t>Importance of Sustainable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4AF05-462A-8D3C-8EAA-B20DFB95153E}"/>
              </a:ext>
            </a:extLst>
          </p:cNvPr>
          <p:cNvSpPr txBox="1"/>
          <p:nvPr/>
        </p:nvSpPr>
        <p:spPr>
          <a:xfrm>
            <a:off x="4883085" y="4553146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27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27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95" y="0"/>
            <a:ext cx="6347713" cy="1320800"/>
          </a:xfrm>
        </p:spPr>
        <p:txBody>
          <a:bodyPr/>
          <a:lstStyle/>
          <a:p>
            <a:r>
              <a:rPr dirty="0"/>
              <a:t>Eco-Design Principles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79F66-29C3-FF36-7A8A-256916D2337D}"/>
              </a:ext>
            </a:extLst>
          </p:cNvPr>
          <p:cNvSpPr txBox="1"/>
          <p:nvPr/>
        </p:nvSpPr>
        <p:spPr>
          <a:xfrm>
            <a:off x="4576713" y="4660711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14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328F-46F4-9832-1BD2-CF5A8A3A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Way of Recycling E-waste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D049482-C02A-5AE8-5566-2593F854E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771768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3351A9-99AB-C61F-D435-922DAA0EA54E}"/>
              </a:ext>
            </a:extLst>
          </p:cNvPr>
          <p:cNvSpPr txBox="1"/>
          <p:nvPr/>
        </p:nvSpPr>
        <p:spPr>
          <a:xfrm>
            <a:off x="2040903" y="3916640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1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8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4679-7474-FEA7-AF3F-7B7773DC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C7B3-CE63-15C8-E836-F9EF88CE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Also known as </a:t>
            </a:r>
            <a:r>
              <a:rPr lang="en-IN" dirty="0" err="1"/>
              <a:t>Magenetic</a:t>
            </a:r>
            <a:r>
              <a:rPr lang="en-IN" dirty="0"/>
              <a:t> or bioleaching Recycling.</a:t>
            </a:r>
            <a:r>
              <a:rPr lang="en-US" dirty="0"/>
              <a:t> Physical recycling involves dismantling and shredding e-waste to separate components like metals and plastics. Techniques such as magnetic and optical sorting are used to recover valuable materials. This method ensures efficient material separation and recycling.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43AD9-15AA-A880-8B04-57E5F9FF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" y="4298622"/>
            <a:ext cx="1762545" cy="1168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699F87-7421-ADD7-5A0E-7167741C7688}"/>
              </a:ext>
            </a:extLst>
          </p:cNvPr>
          <p:cNvSpPr txBox="1"/>
          <p:nvPr/>
        </p:nvSpPr>
        <p:spPr>
          <a:xfrm>
            <a:off x="223619" y="4068432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1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5783-79BA-796C-B802-FEA35D87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Chemical 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B194-E267-98E9-EB37-9BC69739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Also known as Metallurgical recycling. Chemical recycling uses chemical processes to recover metals from e-waste. Methods like pyrometallurgical processing (high-temperature melting) and hydrometallurgical processing (chemical dissolution) extract valuable metals such as gold, silver, and copper. These techniques maximize material recovery while minimizing environmental impact.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AFD8D-F173-D0C3-FC4D-86CA37DA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4918396"/>
            <a:ext cx="2282480" cy="1122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7429AF-0EFE-6333-32DD-62BC7CAF6A8C}"/>
              </a:ext>
            </a:extLst>
          </p:cNvPr>
          <p:cNvSpPr txBox="1"/>
          <p:nvPr/>
        </p:nvSpPr>
        <p:spPr>
          <a:xfrm>
            <a:off x="391212" y="4733730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1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7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Sustainable Product Design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Minimizing Environmental Impact</a:t>
            </a:r>
          </a:p>
          <a:p>
            <a:r>
              <a:rPr dirty="0"/>
              <a:t>Strategies:</a:t>
            </a:r>
          </a:p>
          <a:p>
            <a:r>
              <a:rPr dirty="0"/>
              <a:t>- Material Selection</a:t>
            </a:r>
          </a:p>
          <a:p>
            <a:r>
              <a:rPr dirty="0"/>
              <a:t>- Energy Efficiency</a:t>
            </a:r>
          </a:p>
          <a:p>
            <a:r>
              <a:rPr dirty="0"/>
              <a:t>- Durability and Longevity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7501F-CAD1-8AAD-5030-F22453D1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94" y="4440025"/>
            <a:ext cx="1417997" cy="141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5CA153-44F0-21B7-5F7D-504F5C9E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17" y="4440024"/>
            <a:ext cx="1417998" cy="1417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57A9F2-E504-0F13-314D-3712E0A34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955" y="4440025"/>
            <a:ext cx="1417998" cy="1417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7CB29-36BF-9378-D2BD-D775BD3F2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079" y="4465688"/>
            <a:ext cx="1417998" cy="14179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DA106-0D71-3C74-DAA5-3F51594CD3E0}"/>
              </a:ext>
            </a:extLst>
          </p:cNvPr>
          <p:cNvSpPr txBox="1"/>
          <p:nvPr/>
        </p:nvSpPr>
        <p:spPr>
          <a:xfrm>
            <a:off x="4576713" y="3913015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30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3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on Eco-Design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ABC Electronics is a global manufacturer of consumer electronics, known for their commitment to sustainability and environmental stewardship. In response to increasing concerns about e-waste, ABC Electronics decided to implement eco-design principles across their product development </a:t>
            </a:r>
            <a:r>
              <a:rPr lang="en-US" dirty="0" err="1"/>
              <a:t>lifecycle.</a:t>
            </a:r>
            <a:r>
              <a:rPr dirty="0" err="1"/>
              <a:t>Example</a:t>
            </a:r>
            <a:r>
              <a:rPr dirty="0"/>
              <a:t> 2: Sustainable Packaging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B968A-7236-CD81-33D5-7BA92C8A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31" y="4229100"/>
            <a:ext cx="2399711" cy="1343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9DE8B-5B15-9438-ADDB-23F251B4610E}"/>
              </a:ext>
            </a:extLst>
          </p:cNvPr>
          <p:cNvSpPr txBox="1"/>
          <p:nvPr/>
        </p:nvSpPr>
        <p:spPr>
          <a:xfrm>
            <a:off x="1490385" y="4641857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34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</a:t>
            </a:r>
            <a:r>
              <a:rPr dirty="0">
                <a:solidFill>
                  <a:schemeClr val="tx1"/>
                </a:solidFill>
              </a:rPr>
              <a:t>nnovative Technologies for E-Waste Recycling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blockchain technology can be used to track e-waste through its lifecycle, ensuring that it is properly recycled and reducing the chances of illegal dumping or improper handling.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involves extracting valuable metals and minerals from e-waste through processes like acid dissolution, reducing the need for environmentally damaging mining operations.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418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Technological Innovation and Design for Environment</vt:lpstr>
      <vt:lpstr>Introduction</vt:lpstr>
      <vt:lpstr>Eco-Design Principles</vt:lpstr>
      <vt:lpstr>Way of Recycling E-waste</vt:lpstr>
      <vt:lpstr>Physical Recycling</vt:lpstr>
      <vt:lpstr>Chemical Recycling</vt:lpstr>
      <vt:lpstr>Sustainable Product Design Strategies</vt:lpstr>
      <vt:lpstr>Case Studies on Eco-Design</vt:lpstr>
      <vt:lpstr>Innovative Technologies for E-Waste Recycling</vt:lpstr>
      <vt:lpstr>Non-Toxic Extraction Methods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rudra shivhare</dc:creator>
  <cp:keywords/>
  <dc:description>generated using python-pptx</dc:description>
  <cp:lastModifiedBy>rudra shivhare</cp:lastModifiedBy>
  <cp:revision>2</cp:revision>
  <dcterms:created xsi:type="dcterms:W3CDTF">2013-01-27T09:14:16Z</dcterms:created>
  <dcterms:modified xsi:type="dcterms:W3CDTF">2024-08-08T15:45:50Z</dcterms:modified>
  <cp:category/>
</cp:coreProperties>
</file>