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CustomerDashboardsDynamic/Sale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ED7F8A8-2DD1-4BDD-8144-A6E496982D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&amp; Customer Dashboards (Dynamic)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F58C9E-5831-44B3-97AC-61190130EEF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8/9/2024 10:50:14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78127AE1-55EF-4B0F-B085-30BC2044CE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2024-08-09T10:50:14Z</dcterms:created>
  <dcterms:modified xsi:type="dcterms:W3CDTF">2024-08-09T10:50:14Z</dcterms:modified>
</cp:coreProperties>
</file>