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3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83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15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57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48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02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2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6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8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6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0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2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6B36-1AEE-4148-B039-6F2E7BAB041C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48E4B0-4EC4-4DFB-A6E4-11BE734B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3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PROJECT OLYMPICS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MAHENDRA BALLAL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95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Q9. In which sports United States has most medals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240" y="4423309"/>
            <a:ext cx="1666875" cy="1037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60" y="2339856"/>
            <a:ext cx="46482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8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Q10. Find top 3 players who have won most medals along with their sports and country.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862" y="4435238"/>
            <a:ext cx="48387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62" y="2254398"/>
            <a:ext cx="5419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2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Q11. Find player with most gold medals in cycling along with his country.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032" y="4588749"/>
            <a:ext cx="4524375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987" y="2210690"/>
            <a:ext cx="57054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Q12. Find player with most medals (Gold + Silver + Bronze) in Basketball also show his country.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74" y="2386692"/>
            <a:ext cx="4648200" cy="15621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9763" y="5017135"/>
            <a:ext cx="4076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8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Q13. Find out the count of different medals of the top basketball player.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6048375" cy="1465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237" y="3761966"/>
            <a:ext cx="4095750" cy="2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Q14. Find out medals won by male, female each year . Export this data and plot graph in excel.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377" y="2172290"/>
            <a:ext cx="4452211" cy="157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08" y="4016330"/>
            <a:ext cx="22193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4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Show how many medal counts present for entire data.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89" y="2423794"/>
            <a:ext cx="4178271" cy="11483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99" y="4022411"/>
            <a:ext cx="2496574" cy="15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Show count of unique Sports are present in </a:t>
            </a:r>
            <a:r>
              <a:rPr lang="en-US" dirty="0" err="1"/>
              <a:t>olympics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838" y="2555118"/>
            <a:ext cx="5514975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16" y="4308282"/>
            <a:ext cx="16573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6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Show how many different medals won by Team India in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256" y="2190482"/>
            <a:ext cx="5038725" cy="8191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3117" y="3924449"/>
            <a:ext cx="1943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Q4. Show event wise medals won by </a:t>
            </a:r>
            <a:r>
              <a:rPr lang="en-US" dirty="0" err="1"/>
              <a:t>india</a:t>
            </a:r>
            <a:r>
              <a:rPr lang="en-US" dirty="0"/>
              <a:t> show from highest to lowest medals won in order.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383" y="3636948"/>
            <a:ext cx="3590925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762" y="2266149"/>
            <a:ext cx="4619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8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Q5. Show event and </a:t>
            </a:r>
            <a:r>
              <a:rPr lang="en-US" dirty="0" err="1"/>
              <a:t>yearwise</a:t>
            </a:r>
            <a:r>
              <a:rPr lang="en-US" dirty="0"/>
              <a:t> medals won by </a:t>
            </a:r>
            <a:r>
              <a:rPr lang="en-US" dirty="0" err="1"/>
              <a:t>india</a:t>
            </a:r>
            <a:r>
              <a:rPr lang="en-US" dirty="0"/>
              <a:t> in order of year.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23" y="1936023"/>
            <a:ext cx="5172075" cy="143102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47" y="3496132"/>
            <a:ext cx="4162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Q6. Show the country with maximum medals won gold, silver, bronze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799" y="4478634"/>
            <a:ext cx="2200275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54" y="2215452"/>
            <a:ext cx="4457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Q7. Show the top 10 countries with respect to gold medals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905000"/>
            <a:ext cx="4772025" cy="13525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0036" y="4067590"/>
            <a:ext cx="2143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1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Q8. Show in which year did United States won most medals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73" y="2337052"/>
            <a:ext cx="4410075" cy="1209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8422" y="4769057"/>
            <a:ext cx="2315466" cy="11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39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937</TotalTime>
  <Words>216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SQL PROJECT OLYMPICS</vt:lpstr>
      <vt:lpstr>Q1. Show how many medal counts present for entire data.</vt:lpstr>
      <vt:lpstr>Q2. Show count of unique Sports are present in olympics.</vt:lpstr>
      <vt:lpstr>Q3. Show how many different medals won by Team India in data.</vt:lpstr>
      <vt:lpstr>Q4. Show event wise medals won by india show from highest to lowest medals won in order.</vt:lpstr>
      <vt:lpstr>Q5. Show event and yearwise medals won by india in order of year.</vt:lpstr>
      <vt:lpstr>Q6. Show the country with maximum medals won gold, silver, bronze </vt:lpstr>
      <vt:lpstr>Q7. Show the top 10 countries with respect to gold medals</vt:lpstr>
      <vt:lpstr>Q8. Show in which year did United States won most medals </vt:lpstr>
      <vt:lpstr>Q9. In which sports United States has most medals</vt:lpstr>
      <vt:lpstr>Q10. Find top 3 players who have won most medals along with their sports and country.</vt:lpstr>
      <vt:lpstr>Q11. Find player with most gold medals in cycling along with his country.</vt:lpstr>
      <vt:lpstr>Q12. Find player with most medals (Gold + Silver + Bronze) in Basketball also show his country.</vt:lpstr>
      <vt:lpstr>Q13. Find out the count of different medals of the top basketball player. </vt:lpstr>
      <vt:lpstr>Q14. Find out medals won by male, female each year . Export this data and plot graph in excel.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OLYMPICS</dc:title>
  <dc:creator>Admin</dc:creator>
  <cp:lastModifiedBy>Admin</cp:lastModifiedBy>
  <cp:revision>48</cp:revision>
  <dcterms:created xsi:type="dcterms:W3CDTF">2023-07-04T12:03:40Z</dcterms:created>
  <dcterms:modified xsi:type="dcterms:W3CDTF">2023-07-11T09:56:45Z</dcterms:modified>
</cp:coreProperties>
</file>