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146847071" r:id="rId20"/>
    <p:sldId id="2146847070"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4660"/>
  </p:normalViewPr>
  <p:slideViewPr>
    <p:cSldViewPr snapToGrid="0">
      <p:cViewPr varScale="1">
        <p:scale>
          <a:sx n="78" d="100"/>
          <a:sy n="78" d="100"/>
        </p:scale>
        <p:origin x="89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RudraBhagat/Fitness_Buddy.gi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t>Fitness Buddy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941015" y="4058588"/>
            <a:ext cx="9012119" cy="1631216"/>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Rudra Prashant Bhagat </a:t>
            </a:r>
          </a:p>
          <a:p>
            <a:r>
              <a:rPr lang="en-US" sz="2000" b="1" dirty="0">
                <a:solidFill>
                  <a:schemeClr val="accent1">
                    <a:lumMod val="75000"/>
                  </a:schemeClr>
                </a:solidFill>
                <a:latin typeface="Arial"/>
                <a:cs typeface="Arial"/>
              </a:rPr>
              <a:t>College Name: </a:t>
            </a:r>
            <a:r>
              <a:rPr lang="en-US" sz="2000" b="1" dirty="0" err="1">
                <a:solidFill>
                  <a:schemeClr val="accent1">
                    <a:lumMod val="75000"/>
                  </a:schemeClr>
                </a:solidFill>
                <a:latin typeface="Arial"/>
                <a:cs typeface="Arial"/>
              </a:rPr>
              <a:t>Deogiri</a:t>
            </a:r>
            <a:r>
              <a:rPr lang="en-US" sz="2000" b="1" dirty="0">
                <a:solidFill>
                  <a:schemeClr val="accent1">
                    <a:lumMod val="75000"/>
                  </a:schemeClr>
                </a:solidFill>
                <a:latin typeface="Arial"/>
                <a:cs typeface="Arial"/>
              </a:rPr>
              <a:t> Institute of Engineering and Management Studies</a:t>
            </a:r>
          </a:p>
          <a:p>
            <a:r>
              <a:rPr lang="en-US" sz="2000" b="1" dirty="0">
                <a:solidFill>
                  <a:schemeClr val="accent1">
                    <a:lumMod val="75000"/>
                  </a:schemeClr>
                </a:solidFill>
                <a:latin typeface="Arial"/>
                <a:cs typeface="Arial"/>
              </a:rPr>
              <a:t>Department : CSE(AIML)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descr="A screenshot of a computer&#10;&#10;AI-generated content may be incorrect.">
            <a:extLst>
              <a:ext uri="{FF2B5EF4-FFF2-40B4-BE49-F238E27FC236}">
                <a16:creationId xmlns:a16="http://schemas.microsoft.com/office/drawing/2014/main" id="{D48B90C1-4E8A-A1A3-F3FA-70FEF56623A3}"/>
              </a:ext>
            </a:extLst>
          </p:cNvPr>
          <p:cNvPicPr>
            <a:picLocks noChangeAspect="1"/>
          </p:cNvPicPr>
          <p:nvPr/>
        </p:nvPicPr>
        <p:blipFill>
          <a:blip r:embed="rId2"/>
          <a:stretch>
            <a:fillRect/>
          </a:stretch>
        </p:blipFill>
        <p:spPr>
          <a:xfrm>
            <a:off x="1832695" y="1232451"/>
            <a:ext cx="8331675" cy="4686567"/>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6" name="Picture 5" descr="A screenshot of a computer&#10;&#10;AI-generated content may be incorrect.">
            <a:extLst>
              <a:ext uri="{FF2B5EF4-FFF2-40B4-BE49-F238E27FC236}">
                <a16:creationId xmlns:a16="http://schemas.microsoft.com/office/drawing/2014/main" id="{C7717CB4-E638-77E7-7A68-58C1F8BD4574}"/>
              </a:ext>
            </a:extLst>
          </p:cNvPr>
          <p:cNvPicPr>
            <a:picLocks noChangeAspect="1"/>
          </p:cNvPicPr>
          <p:nvPr/>
        </p:nvPicPr>
        <p:blipFill>
          <a:blip r:embed="rId2"/>
          <a:stretch>
            <a:fillRect/>
          </a:stretch>
        </p:blipFill>
        <p:spPr>
          <a:xfrm>
            <a:off x="1725925" y="1239510"/>
            <a:ext cx="8740150" cy="4916334"/>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Fitness Buddy is a smart AI-powered fitness companion that supports users in both home and gym workouts.</a:t>
            </a:r>
          </a:p>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It personalizes workout and nutrition plans based on user goals, fitness level, and preferences.</a:t>
            </a:r>
            <a:endParaRPr lang="en-US" sz="2800" dirty="0">
              <a:solidFill>
                <a:srgbClr val="404040"/>
              </a:solidFill>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28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lang="en-US" sz="2800" dirty="0">
                <a:latin typeface="Calibri" panose="020F0502020204030204" pitchFamily="34" charset="0"/>
                <a:ea typeface="Calibri" panose="020F0502020204030204" pitchFamily="34" charset="0"/>
                <a:cs typeface="Calibri" panose="020F0502020204030204" pitchFamily="34" charset="0"/>
              </a:rPr>
              <a:t>The agent keeps users motivated with real-time guidance, progress tracking, and reminders.</a:t>
            </a:r>
          </a:p>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Fitness Buddy promotes a healthy lifestyle by making fitness accessible, engaging, and tailored for everyone.</a:t>
            </a: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https://github.com/RudraBhagat/Fitness_Buddy.git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a:bodyPr>
          <a:lstStyle/>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Expand accessibility by supporting multiple regional and international languages.</a:t>
            </a:r>
          </a:p>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Enable users to interact hands-free during workouts via voice commands.</a:t>
            </a:r>
          </a:p>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Adapt workouts and nutrition plans based on real-time mood and stress analysis.</a:t>
            </a:r>
          </a:p>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Sync with fitness bands, smartwatches, and health trackers for real-time data analysis.</a:t>
            </a:r>
          </a:p>
          <a:p>
            <a:r>
              <a:rPr lang="en-US" sz="2800" dirty="0">
                <a:latin typeface="Calibri" panose="020F0502020204030204" pitchFamily="34" charset="0"/>
                <a:ea typeface="Calibri" panose="020F0502020204030204" pitchFamily="34" charset="0"/>
                <a:cs typeface="Calibri" panose="020F0502020204030204" pitchFamily="34" charset="0"/>
              </a:rPr>
              <a:t>Offer proactive health suggestions and risk alerts using user behavior and fitness history.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ard with a blue border&#10;&#10;AI-generated content may be incorrect.">
            <a:extLst>
              <a:ext uri="{FF2B5EF4-FFF2-40B4-BE49-F238E27FC236}">
                <a16:creationId xmlns:a16="http://schemas.microsoft.com/office/drawing/2014/main" id="{9BC6D306-2F49-F7E7-5CB8-B89DCF4344A8}"/>
              </a:ext>
            </a:extLst>
          </p:cNvPr>
          <p:cNvPicPr>
            <a:picLocks noGrp="1" noChangeAspect="1"/>
          </p:cNvPicPr>
          <p:nvPr>
            <p:ph idx="1"/>
          </p:nvPr>
        </p:nvPicPr>
        <p:blipFill>
          <a:blip r:embed="rId2"/>
          <a:stretch>
            <a:fillRect/>
          </a:stretch>
        </p:blipFill>
        <p:spPr>
          <a:xfrm>
            <a:off x="3001319" y="1301750"/>
            <a:ext cx="6189362" cy="4673600"/>
          </a:xfr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6F193-38F0-4779-3BBA-3AA3C82EF4AE}"/>
              </a:ext>
            </a:extLst>
          </p:cNvPr>
          <p:cNvSpPr>
            <a:spLocks noGrp="1"/>
          </p:cNvSpPr>
          <p:nvPr>
            <p:ph type="title"/>
          </p:nvPr>
        </p:nvSpPr>
        <p:spPr/>
        <p:txBody>
          <a:bodyPr/>
          <a:lstStyle/>
          <a:p>
            <a:r>
              <a:rPr lang="en-IN" dirty="0">
                <a:solidFill>
                  <a:schemeClr val="accent1"/>
                </a:solidFill>
              </a:rPr>
              <a:t>IBM Certifications</a:t>
            </a:r>
            <a:endParaRPr lang="en-IN" dirty="0"/>
          </a:p>
        </p:txBody>
      </p:sp>
      <p:pic>
        <p:nvPicPr>
          <p:cNvPr id="5" name="Content Placeholder 4" descr="A close-up of a certificate&#10;&#10;AI-generated content may be incorrect.">
            <a:extLst>
              <a:ext uri="{FF2B5EF4-FFF2-40B4-BE49-F238E27FC236}">
                <a16:creationId xmlns:a16="http://schemas.microsoft.com/office/drawing/2014/main" id="{94570A47-DE2B-CD48-4660-461746AB6406}"/>
              </a:ext>
            </a:extLst>
          </p:cNvPr>
          <p:cNvPicPr>
            <a:picLocks noGrp="1" noChangeAspect="1"/>
          </p:cNvPicPr>
          <p:nvPr>
            <p:ph idx="1"/>
          </p:nvPr>
        </p:nvPicPr>
        <p:blipFill>
          <a:blip r:embed="rId2"/>
          <a:stretch>
            <a:fillRect/>
          </a:stretch>
        </p:blipFill>
        <p:spPr>
          <a:xfrm>
            <a:off x="2979325" y="1301750"/>
            <a:ext cx="6233350" cy="4673600"/>
          </a:xfrm>
        </p:spPr>
      </p:pic>
    </p:spTree>
    <p:extLst>
      <p:ext uri="{BB962C8B-B14F-4D97-AF65-F5344CB8AC3E}">
        <p14:creationId xmlns:p14="http://schemas.microsoft.com/office/powerpoint/2010/main" val="3824297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378B-D6B7-C79E-218F-871FC577C2D7}"/>
              </a:ext>
            </a:extLst>
          </p:cNvPr>
          <p:cNvSpPr>
            <a:spLocks noGrp="1"/>
          </p:cNvSpPr>
          <p:nvPr>
            <p:ph type="title"/>
          </p:nvPr>
        </p:nvSpPr>
        <p:spPr/>
        <p:txBody>
          <a:bodyPr/>
          <a:lstStyle/>
          <a:p>
            <a:r>
              <a:rPr lang="en-IN" dirty="0">
                <a:solidFill>
                  <a:schemeClr val="accent1"/>
                </a:solidFill>
              </a:rPr>
              <a:t>IBM Certifications</a:t>
            </a:r>
            <a:endParaRPr lang="en-IN" dirty="0"/>
          </a:p>
        </p:txBody>
      </p:sp>
      <p:pic>
        <p:nvPicPr>
          <p:cNvPr id="5" name="Content Placeholder 4" descr="A certificate with a yellow light bulb&#10;&#10;AI-generated content may be incorrect.">
            <a:extLst>
              <a:ext uri="{FF2B5EF4-FFF2-40B4-BE49-F238E27FC236}">
                <a16:creationId xmlns:a16="http://schemas.microsoft.com/office/drawing/2014/main" id="{4A00BEE3-1571-DFA5-AE2B-57BC9010294D}"/>
              </a:ext>
            </a:extLst>
          </p:cNvPr>
          <p:cNvPicPr>
            <a:picLocks noGrp="1" noChangeAspect="1"/>
          </p:cNvPicPr>
          <p:nvPr>
            <p:ph idx="1"/>
          </p:nvPr>
        </p:nvPicPr>
        <p:blipFill>
          <a:blip r:embed="rId2"/>
          <a:stretch>
            <a:fillRect/>
          </a:stretch>
        </p:blipFill>
        <p:spPr>
          <a:xfrm>
            <a:off x="2296872" y="1301750"/>
            <a:ext cx="7598256" cy="4673600"/>
          </a:xfrm>
        </p:spPr>
      </p:pic>
    </p:spTree>
    <p:extLst>
      <p:ext uri="{BB962C8B-B14F-4D97-AF65-F5344CB8AC3E}">
        <p14:creationId xmlns:p14="http://schemas.microsoft.com/office/powerpoint/2010/main" val="529779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The challenge - In today’s fast-paced world, many individuals struggle to maintain a healthy lifestyle due to lack of personalized guidance, time constraints, and inconsistent motivation. Traditional fitness solutions often require expensive subscriptions, in-person consultations, or rigid schedules that don't adapt to personal preferences or daily routines.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There is a growing need for an accessible, friendly, and intelligent virtual assistant that can provide on demand fitness advice, healthy lifestyle suggestions, and basic nutrition guidance—all tailored to individual needs and available at any time.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Fitness Buddy aims to solve this problem by offering a conversational, AI-powered health and fitness coach that can:</a:t>
            </a: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Recommend home workouts and routines based on user input. </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Provide motivational tips and daily fitness inspiration. </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Suggest simple, nutritious meal ideas. </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Encourage habit-building and consistency.</a:t>
            </a:r>
            <a:endParaRPr lang="en-US" sz="2000" dirty="0">
              <a:solidFill>
                <a:srgbClr val="40404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Fitness Buddy is a virtual AI-powered fitness assistant designed to empower individuals to stay active and healthy—whether at home or in the gym. It promotes a consistent lifestyle by offering personalized exercise routines, nutrition suggestions, and motivational support tailored to individual needs and goals.</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Unique features:</a:t>
            </a:r>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Personalized workout plans for both home and gym users</a:t>
            </a:r>
          </a:p>
          <a:p>
            <a:r>
              <a:rPr lang="en-US" sz="1800" dirty="0">
                <a:latin typeface="Calibri" panose="020F0502020204030204" pitchFamily="34" charset="0"/>
                <a:ea typeface="Calibri" panose="020F0502020204030204" pitchFamily="34" charset="0"/>
                <a:cs typeface="Calibri" panose="020F0502020204030204" pitchFamily="34" charset="0"/>
              </a:rPr>
              <a:t>Smart adaptation to user fitness goals (weight loss, muscle gain, endurance, etc.)</a:t>
            </a:r>
          </a:p>
          <a:p>
            <a:r>
              <a:rPr lang="en-US" sz="1800" dirty="0">
                <a:latin typeface="Calibri" panose="020F0502020204030204" pitchFamily="34" charset="0"/>
                <a:ea typeface="Calibri" panose="020F0502020204030204" pitchFamily="34" charset="0"/>
                <a:cs typeface="Calibri" panose="020F0502020204030204" pitchFamily="34" charset="0"/>
              </a:rPr>
              <a:t>Instant healthy meal suggestions based on dietary preferences and goals</a:t>
            </a:r>
          </a:p>
          <a:p>
            <a:r>
              <a:rPr lang="en-US" sz="1800" dirty="0">
                <a:latin typeface="Calibri" panose="020F0502020204030204" pitchFamily="34" charset="0"/>
                <a:ea typeface="Calibri" panose="020F0502020204030204" pitchFamily="34" charset="0"/>
                <a:cs typeface="Calibri" panose="020F0502020204030204" pitchFamily="34" charset="0"/>
              </a:rPr>
              <a:t>Habit tracking and daily reminders to encourage consistency</a:t>
            </a:r>
          </a:p>
          <a:p>
            <a:r>
              <a:rPr lang="en-US" sz="1800" dirty="0">
                <a:latin typeface="Calibri" panose="020F0502020204030204" pitchFamily="34" charset="0"/>
                <a:ea typeface="Calibri" panose="020F0502020204030204" pitchFamily="34" charset="0"/>
                <a:cs typeface="Calibri" panose="020F0502020204030204" pitchFamily="34" charset="0"/>
              </a:rPr>
              <a:t>Daily motivational tips and fitness challenges to keep users inspired</a:t>
            </a:r>
          </a:p>
          <a:p>
            <a:r>
              <a:rPr lang="en-US" sz="1800" dirty="0">
                <a:latin typeface="Calibri" panose="020F0502020204030204" pitchFamily="34" charset="0"/>
                <a:ea typeface="Calibri" panose="020F0502020204030204" pitchFamily="34" charset="0"/>
                <a:cs typeface="Calibri" panose="020F0502020204030204" pitchFamily="34" charset="0"/>
              </a:rPr>
              <a:t>Built on IBM Watson and IBM Cloud Lite for intelligent NLP and scalability</a:t>
            </a:r>
          </a:p>
          <a:p>
            <a:r>
              <a:rPr lang="en-US" sz="1800" dirty="0">
                <a:latin typeface="Calibri" panose="020F0502020204030204" pitchFamily="34" charset="0"/>
                <a:ea typeface="Calibri" panose="020F0502020204030204" pitchFamily="34" charset="0"/>
                <a:cs typeface="Calibri" panose="020F0502020204030204" pitchFamily="34" charset="0"/>
              </a:rPr>
              <a:t>Inclusive and accessible design for all ages and fitness levels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Beginners Starting Their Fitness Journey</a:t>
            </a:r>
            <a:endParaRPr lang="en-IN" sz="28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Home Workout Enthusiasts</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Gym-goers and Fitness Enthusiasts</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Busy Professionals and Students</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Older Adults and Seniors</a:t>
            </a:r>
          </a:p>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People with Physical Limitations or Recovery Needs</a:t>
            </a:r>
          </a:p>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Anyone Seeking a Healthy Lifestyle</a:t>
            </a:r>
            <a:endParaRPr lang="en-IN" sz="2800" dirty="0">
              <a:latin typeface="Calibri" panose="020F0502020204030204" pitchFamily="34" charset="0"/>
              <a:ea typeface="Calibri" panose="020F0502020204030204" pitchFamily="34" charset="0"/>
              <a:cs typeface="Calibri" panose="020F0502020204030204" pitchFamily="34" charset="0"/>
            </a:endParaRPr>
          </a:p>
          <a:p>
            <a:pPr marL="305435" indent="-305435"/>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7" name="Picture 6" descr="A screenshot of a computer&#10;&#10;AI-generated content may be incorrect.">
            <a:extLst>
              <a:ext uri="{FF2B5EF4-FFF2-40B4-BE49-F238E27FC236}">
                <a16:creationId xmlns:a16="http://schemas.microsoft.com/office/drawing/2014/main" id="{0BAE4199-6F01-8645-98C4-B976232646EA}"/>
              </a:ext>
            </a:extLst>
          </p:cNvPr>
          <p:cNvPicPr>
            <a:picLocks noChangeAspect="1"/>
          </p:cNvPicPr>
          <p:nvPr/>
        </p:nvPicPr>
        <p:blipFill>
          <a:blip r:embed="rId2"/>
          <a:stretch>
            <a:fillRect/>
          </a:stretch>
        </p:blipFill>
        <p:spPr>
          <a:xfrm>
            <a:off x="1838632" y="1312954"/>
            <a:ext cx="8657850" cy="4870040"/>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descr="A screenshot of a computer&#10;&#10;AI-generated content may be incorrect.">
            <a:extLst>
              <a:ext uri="{FF2B5EF4-FFF2-40B4-BE49-F238E27FC236}">
                <a16:creationId xmlns:a16="http://schemas.microsoft.com/office/drawing/2014/main" id="{1254154D-64C2-7841-44F4-D9F12B3EF592}"/>
              </a:ext>
            </a:extLst>
          </p:cNvPr>
          <p:cNvPicPr>
            <a:picLocks noGrp="1" noChangeAspect="1"/>
          </p:cNvPicPr>
          <p:nvPr>
            <p:ph idx="1"/>
          </p:nvPr>
        </p:nvPicPr>
        <p:blipFill>
          <a:blip r:embed="rId2"/>
          <a:stretch>
            <a:fillRect/>
          </a:stretch>
        </p:blipFill>
        <p:spPr>
          <a:xfrm>
            <a:off x="1941689" y="1311798"/>
            <a:ext cx="8308622" cy="4673600"/>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1252</TotalTime>
  <Words>560</Words>
  <Application>Microsoft Office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Fitness Buddy</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Rudra Bhagat</cp:lastModifiedBy>
  <cp:revision>146</cp:revision>
  <dcterms:created xsi:type="dcterms:W3CDTF">2021-05-26T16:50:10Z</dcterms:created>
  <dcterms:modified xsi:type="dcterms:W3CDTF">2025-08-01T16:50:30Z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