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To-Do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Python workshop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4DCBB0-E8D5-9279-862B-920F02ECD188}"/>
              </a:ext>
            </a:extLst>
          </p:cNvPr>
          <p:cNvSpPr txBox="1">
            <a:spLocks/>
          </p:cNvSpPr>
          <p:nvPr/>
        </p:nvSpPr>
        <p:spPr>
          <a:xfrm>
            <a:off x="733593" y="809625"/>
            <a:ext cx="11029615" cy="1150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highlight>
                  <a:srgbClr val="00FFFF"/>
                </a:highlight>
              </a:rPr>
              <a:t>What is a To-Do List?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5E9843-AEFA-891D-2E3A-F6C7BDCA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57" y="2122564"/>
            <a:ext cx="4162618" cy="2411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59E5B-67F8-83AF-588C-6A2C0B22F890}"/>
              </a:ext>
            </a:extLst>
          </p:cNvPr>
          <p:cNvSpPr txBox="1"/>
          <p:nvPr/>
        </p:nvSpPr>
        <p:spPr>
          <a:xfrm>
            <a:off x="828675" y="2162175"/>
            <a:ext cx="421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</a:t>
            </a:r>
            <a:r>
              <a:rPr lang="en-US" sz="3600" b="1" dirty="0"/>
              <a:t>To-Do List</a:t>
            </a:r>
            <a:r>
              <a:rPr lang="en-US" sz="3600" dirty="0"/>
              <a:t> is a small program that lets users </a:t>
            </a:r>
            <a:r>
              <a:rPr lang="en-US" sz="3600" b="1" dirty="0"/>
              <a:t>manage their tasks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6284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67189C-6414-082D-2EEE-A1032903E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56" y="1195895"/>
            <a:ext cx="10993438" cy="1474787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What can we do with this to-do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750A-08C9-3D59-B208-D17EBBCE4184}"/>
              </a:ext>
            </a:extLst>
          </p:cNvPr>
          <p:cNvSpPr txBox="1"/>
          <p:nvPr/>
        </p:nvSpPr>
        <p:spPr>
          <a:xfrm>
            <a:off x="561975" y="3429000"/>
            <a:ext cx="10744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Add Task        👈 Add something you need to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A688B-DDFB-9AEE-89F6-BD38B4B0F13A}"/>
              </a:ext>
            </a:extLst>
          </p:cNvPr>
          <p:cNvSpPr txBox="1"/>
          <p:nvPr/>
        </p:nvSpPr>
        <p:spPr>
          <a:xfrm>
            <a:off x="561975" y="4055625"/>
            <a:ext cx="1116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View Tasks     👈 See all tasks you've added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A8EEA-2AFB-E62B-8778-FDE499D0D129}"/>
              </a:ext>
            </a:extLst>
          </p:cNvPr>
          <p:cNvSpPr txBox="1"/>
          <p:nvPr/>
        </p:nvSpPr>
        <p:spPr>
          <a:xfrm>
            <a:off x="561975" y="4680525"/>
            <a:ext cx="1317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Delete Task    👈 Remove a task you finished or don’t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8BF1D-B9C7-2F2C-D78B-B5E14692DB43}"/>
              </a:ext>
            </a:extLst>
          </p:cNvPr>
          <p:cNvSpPr txBox="1"/>
          <p:nvPr/>
        </p:nvSpPr>
        <p:spPr>
          <a:xfrm>
            <a:off x="561975" y="5305425"/>
            <a:ext cx="802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Exit                 👈 Close the program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8096-6885-011F-BC79-CE9F9180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5FBBD2-C666-B681-4933-81604697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5" y="1207502"/>
            <a:ext cx="10993438" cy="147478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Where it's used in real life ?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7B9CD-7DDB-5C1C-5A31-3F63643FE98A}"/>
              </a:ext>
            </a:extLst>
          </p:cNvPr>
          <p:cNvSpPr txBox="1"/>
          <p:nvPr/>
        </p:nvSpPr>
        <p:spPr>
          <a:xfrm>
            <a:off x="561975" y="3434475"/>
            <a:ext cx="10744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Office Task Manager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32A2C-4C6B-E3E4-7451-26494E9FC31A}"/>
              </a:ext>
            </a:extLst>
          </p:cNvPr>
          <p:cNvSpPr txBox="1"/>
          <p:nvPr/>
        </p:nvSpPr>
        <p:spPr>
          <a:xfrm>
            <a:off x="561975" y="4059375"/>
            <a:ext cx="1116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E-commerce Order Processing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BA473-0645-7920-0017-7EEA85095DF9}"/>
              </a:ext>
            </a:extLst>
          </p:cNvPr>
          <p:cNvSpPr txBox="1"/>
          <p:nvPr/>
        </p:nvSpPr>
        <p:spPr>
          <a:xfrm>
            <a:off x="561975" y="4680525"/>
            <a:ext cx="13173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Event Planning Checklist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53BCF-5573-B452-CA65-C9BE6484FA78}"/>
              </a:ext>
            </a:extLst>
          </p:cNvPr>
          <p:cNvSpPr txBox="1"/>
          <p:nvPr/>
        </p:nvSpPr>
        <p:spPr>
          <a:xfrm>
            <a:off x="561975" y="5305425"/>
            <a:ext cx="8029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Hospital Task Board</a:t>
            </a:r>
          </a:p>
        </p:txBody>
      </p:sp>
    </p:spTree>
    <p:extLst>
      <p:ext uri="{BB962C8B-B14F-4D97-AF65-F5344CB8AC3E}">
        <p14:creationId xmlns:p14="http://schemas.microsoft.com/office/powerpoint/2010/main" val="21523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{5F3B6DE2-87F4-4320-A7A1-07E66D5D6CA1}tf33552983_win32</Template>
  <TotalTime>154</TotalTime>
  <Words>88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Franklin Gothic Demi</vt:lpstr>
      <vt:lpstr>Wingdings 2</vt:lpstr>
      <vt:lpstr>DividendVTI</vt:lpstr>
      <vt:lpstr>To-Do list</vt:lpstr>
      <vt:lpstr>PowerPoint Presentation</vt:lpstr>
      <vt:lpstr>What can we do with this to-do list</vt:lpstr>
      <vt:lpstr>Where it's used in real life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 Chakraborty</dc:creator>
  <cp:lastModifiedBy>Rudra Chakraborty</cp:lastModifiedBy>
  <cp:revision>1</cp:revision>
  <dcterms:created xsi:type="dcterms:W3CDTF">2025-04-24T11:29:38Z</dcterms:created>
  <dcterms:modified xsi:type="dcterms:W3CDTF">2025-04-24T14:04:27Z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