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230" y="4168353"/>
            <a:ext cx="10039539" cy="870483"/>
          </a:xfrm>
        </p:spPr>
        <p:txBody>
          <a:bodyPr>
            <a:noAutofit/>
          </a:bodyPr>
          <a:lstStyle/>
          <a:p>
            <a:r>
              <a:rPr lang="en-US" sz="1800" b="1" dirty="0"/>
              <a:t>Web scraping &amp; data </a:t>
            </a:r>
            <a:r>
              <a:rPr lang="en-IN" sz="1800" b="1" dirty="0"/>
              <a:t>preprocessing</a:t>
            </a:r>
          </a:p>
          <a:p>
            <a:r>
              <a:rPr lang="en-US" sz="1800" b="1" dirty="0"/>
              <a:t> to gain </a:t>
            </a:r>
            <a:r>
              <a:rPr lang="en-IN" sz="1800" b="1" dirty="0"/>
              <a:t>Customer Reviews</a:t>
            </a:r>
            <a:r>
              <a:rPr lang="en-US" sz="1800" b="1" dirty="0"/>
              <a:t>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8613" y="5036592"/>
            <a:ext cx="9063760" cy="2516124"/>
          </a:xfrm>
        </p:spPr>
        <p:txBody>
          <a:bodyPr/>
          <a:lstStyle/>
          <a:p>
            <a:r>
              <a:rPr lang="en-GB" sz="1600" dirty="0"/>
              <a:t>12/02/2024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2" y="209223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8FBA17-4AFA-C917-374A-A00CFCB9C908}"/>
              </a:ext>
            </a:extLst>
          </p:cNvPr>
          <p:cNvSpPr txBox="1"/>
          <p:nvPr/>
        </p:nvSpPr>
        <p:spPr>
          <a:xfrm>
            <a:off x="10195560" y="6461236"/>
            <a:ext cx="23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PPT BY-Rudra Khare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3749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- 1773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- 1142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834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59119" y="1928891"/>
            <a:ext cx="3500898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156" y="4024312"/>
            <a:ext cx="467046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49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Rudra Khare</cp:lastModifiedBy>
  <cp:revision>11</cp:revision>
  <cp:lastPrinted>2022-06-09T07:44:13Z</cp:lastPrinted>
  <dcterms:created xsi:type="dcterms:W3CDTF">2022-02-22T07:39:05Z</dcterms:created>
  <dcterms:modified xsi:type="dcterms:W3CDTF">2024-02-11T19:01:49Z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