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18/02/2024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18/02/2024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950" y="391924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962" y="4975730"/>
            <a:ext cx="7344076" cy="2784570"/>
          </a:xfrm>
        </p:spPr>
        <p:txBody>
          <a:bodyPr/>
          <a:lstStyle/>
          <a:p>
            <a:r>
              <a:rPr lang="en-GB" sz="1600" dirty="0"/>
              <a:t>18/02/2024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74" y="2156303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8BEEB2-F2D8-8FD4-C3EB-00B44E298F19}"/>
              </a:ext>
            </a:extLst>
          </p:cNvPr>
          <p:cNvSpPr txBox="1"/>
          <p:nvPr/>
        </p:nvSpPr>
        <p:spPr>
          <a:xfrm>
            <a:off x="9885145" y="6368015"/>
            <a:ext cx="22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PPT BY- Rudra Khare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84.6 </a:t>
            </a:r>
          </a:p>
          <a:p>
            <a:r>
              <a:rPr lang="en-US" sz="1800" dirty="0"/>
              <a:t>AUC score: 0.5477099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num_passengers</a:t>
            </a:r>
            <a:endParaRPr lang="en-US" sz="1800" b="0" dirty="0"/>
          </a:p>
          <a:p>
            <a:r>
              <a:rPr lang="en-US" sz="1800" b="0" dirty="0"/>
              <a:t>are the top 6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7254" y="1941428"/>
            <a:ext cx="639963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76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Rudra Khare</cp:lastModifiedBy>
  <cp:revision>15</cp:revision>
  <cp:lastPrinted>2022-06-09T07:44:13Z</cp:lastPrinted>
  <dcterms:created xsi:type="dcterms:W3CDTF">2022-02-22T07:39:05Z</dcterms:created>
  <dcterms:modified xsi:type="dcterms:W3CDTF">2024-02-18T13:44:23Z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