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7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0E7F-D4CE-4016-82C9-1B0B290C8DA5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9FC9-F111-4B3D-B7C5-E8F5B68E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1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6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6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8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88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92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91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21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9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8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92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2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0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9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08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22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</dc:creator>
  <cp:lastModifiedBy>dilip</cp:lastModifiedBy>
  <cp:revision>2</cp:revision>
  <dcterms:created xsi:type="dcterms:W3CDTF">2016-03-29T19:08:05Z</dcterms:created>
  <dcterms:modified xsi:type="dcterms:W3CDTF">2016-03-29T19:25:49Z</dcterms:modified>
</cp:coreProperties>
</file>