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6"/>
  </p:notesMasterIdLst>
  <p:sldIdLst>
    <p:sldId id="256" r:id="rId2"/>
    <p:sldId id="257" r:id="rId3"/>
    <p:sldId id="258" r:id="rId4"/>
    <p:sldId id="259" r:id="rId5"/>
    <p:sldId id="260" r:id="rId6"/>
    <p:sldId id="261" r:id="rId7"/>
    <p:sldId id="262" r:id="rId8"/>
    <p:sldId id="265" r:id="rId9"/>
    <p:sldId id="264" r:id="rId10"/>
    <p:sldId id="266" r:id="rId11"/>
    <p:sldId id="268" r:id="rId12"/>
    <p:sldId id="267" r:id="rId13"/>
    <p:sldId id="269" r:id="rId14"/>
    <p:sldId id="270" r:id="rId15"/>
    <p:sldId id="271" r:id="rId16"/>
    <p:sldId id="272" r:id="rId17"/>
    <p:sldId id="274" r:id="rId18"/>
    <p:sldId id="273" r:id="rId19"/>
    <p:sldId id="275" r:id="rId20"/>
    <p:sldId id="278" r:id="rId21"/>
    <p:sldId id="276" r:id="rId22"/>
    <p:sldId id="279" r:id="rId23"/>
    <p:sldId id="277" r:id="rId24"/>
    <p:sldId id="280" r:id="rId25"/>
  </p:sldIdLst>
  <p:sldSz cx="109728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855" autoAdjust="0"/>
    <p:restoredTop sz="94660"/>
  </p:normalViewPr>
  <p:slideViewPr>
    <p:cSldViewPr>
      <p:cViewPr>
        <p:scale>
          <a:sx n="70" d="100"/>
          <a:sy n="70" d="100"/>
        </p:scale>
        <p:origin x="-960" y="-60"/>
      </p:cViewPr>
      <p:guideLst>
        <p:guide orient="horz" pos="2160"/>
        <p:guide pos="345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image" Target="../media/image5.png"/><Relationship Id="rId5" Type="http://schemas.openxmlformats.org/officeDocument/2006/relationships/image" Target="../media/image9.jpeg"/><Relationship Id="rId4" Type="http://schemas.openxmlformats.org/officeDocument/2006/relationships/image" Target="../media/image8.png"/></Relationships>
</file>

<file path=ppt/diagrams/_rels/drawing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image" Target="../media/image5.png"/><Relationship Id="rId5" Type="http://schemas.openxmlformats.org/officeDocument/2006/relationships/image" Target="../media/image9.jpeg"/><Relationship Id="rId4" Type="http://schemas.openxmlformats.org/officeDocument/2006/relationships/image" Target="../media/image8.png"/></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40A3C3D-410F-4018-934D-DE309966BC79}" type="doc">
      <dgm:prSet loTypeId="urn:microsoft.com/office/officeart/2005/8/layout/bList2" loCatId="list" qsTypeId="urn:microsoft.com/office/officeart/2005/8/quickstyle/simple4" qsCatId="simple" csTypeId="urn:microsoft.com/office/officeart/2005/8/colors/accent2_2" csCatId="accent2" phldr="1"/>
      <dgm:spPr/>
      <dgm:t>
        <a:bodyPr/>
        <a:lstStyle/>
        <a:p>
          <a:endParaRPr lang="en-US"/>
        </a:p>
      </dgm:t>
    </dgm:pt>
    <dgm:pt modelId="{E750AF70-B420-401D-9DEA-3FAE6B3CF3B9}">
      <dgm:prSet phldrT="[Text]"/>
      <dgm:spPr/>
      <dgm:t>
        <a:bodyPr/>
        <a:lstStyle/>
        <a:p>
          <a:r>
            <a:rPr lang="en-US" dirty="0" smtClean="0">
              <a:latin typeface="+mj-lt"/>
            </a:rPr>
            <a:t>USER’S TABLE</a:t>
          </a:r>
          <a:endParaRPr lang="en-US" dirty="0">
            <a:latin typeface="+mj-lt"/>
          </a:endParaRPr>
        </a:p>
      </dgm:t>
    </dgm:pt>
    <dgm:pt modelId="{FCEA4A52-007D-4FFC-BC8A-AC6720045D45}" type="parTrans" cxnId="{8F28BF57-1847-4F07-BC92-93B177372936}">
      <dgm:prSet/>
      <dgm:spPr/>
      <dgm:t>
        <a:bodyPr/>
        <a:lstStyle/>
        <a:p>
          <a:endParaRPr lang="en-US"/>
        </a:p>
      </dgm:t>
    </dgm:pt>
    <dgm:pt modelId="{D4D89E53-BE54-4B1F-9917-BEE36F360514}" type="sibTrans" cxnId="{8F28BF57-1847-4F07-BC92-93B177372936}">
      <dgm:prSet/>
      <dgm:spPr/>
      <dgm:t>
        <a:bodyPr/>
        <a:lstStyle/>
        <a:p>
          <a:endParaRPr lang="en-US"/>
        </a:p>
      </dgm:t>
    </dgm:pt>
    <dgm:pt modelId="{6F90AB0A-9ADD-41BE-A46D-05A1DC40CF90}">
      <dgm:prSet phldrT="[Text]"/>
      <dgm:spPr/>
      <dgm:t>
        <a:bodyPr/>
        <a:lstStyle/>
        <a:p>
          <a:r>
            <a:rPr lang="en-US" dirty="0" smtClean="0">
              <a:latin typeface="+mj-lt"/>
            </a:rPr>
            <a:t>Containing details about all the users present who can retrieve or manipulate data from other tables</a:t>
          </a:r>
          <a:endParaRPr lang="en-US" dirty="0">
            <a:latin typeface="+mj-lt"/>
          </a:endParaRPr>
        </a:p>
      </dgm:t>
    </dgm:pt>
    <dgm:pt modelId="{7A1CBE9A-0B86-4370-AC2A-8EFF4AB788EF}" type="parTrans" cxnId="{0EF8053A-FA31-4947-B703-39BD69836428}">
      <dgm:prSet/>
      <dgm:spPr/>
      <dgm:t>
        <a:bodyPr/>
        <a:lstStyle/>
        <a:p>
          <a:endParaRPr lang="en-US"/>
        </a:p>
      </dgm:t>
    </dgm:pt>
    <dgm:pt modelId="{A6206430-A955-4248-8F40-DC443F439DD8}" type="sibTrans" cxnId="{0EF8053A-FA31-4947-B703-39BD69836428}">
      <dgm:prSet/>
      <dgm:spPr/>
      <dgm:t>
        <a:bodyPr/>
        <a:lstStyle/>
        <a:p>
          <a:endParaRPr lang="en-US"/>
        </a:p>
      </dgm:t>
    </dgm:pt>
    <dgm:pt modelId="{71A23F0D-9928-45B7-848C-16AEBC2C1AE4}">
      <dgm:prSet phldrT="[Text]"/>
      <dgm:spPr/>
      <dgm:t>
        <a:bodyPr/>
        <a:lstStyle/>
        <a:p>
          <a:r>
            <a:rPr lang="en-US" dirty="0" smtClean="0">
              <a:latin typeface="+mj-lt"/>
            </a:rPr>
            <a:t>And this table is only accessible by user - SUPERVISOR</a:t>
          </a:r>
          <a:endParaRPr lang="en-US" dirty="0">
            <a:latin typeface="+mj-lt"/>
          </a:endParaRPr>
        </a:p>
      </dgm:t>
    </dgm:pt>
    <dgm:pt modelId="{6FD1A21F-0586-4336-8FEC-93098F03DABF}" type="parTrans" cxnId="{A3FD99F8-F839-4F23-96DF-392D278097E6}">
      <dgm:prSet/>
      <dgm:spPr/>
      <dgm:t>
        <a:bodyPr/>
        <a:lstStyle/>
        <a:p>
          <a:endParaRPr lang="en-US"/>
        </a:p>
      </dgm:t>
    </dgm:pt>
    <dgm:pt modelId="{D13EBFAF-81CA-464D-AA2F-71A59FBDA914}" type="sibTrans" cxnId="{A3FD99F8-F839-4F23-96DF-392D278097E6}">
      <dgm:prSet/>
      <dgm:spPr/>
      <dgm:t>
        <a:bodyPr/>
        <a:lstStyle/>
        <a:p>
          <a:endParaRPr lang="en-US"/>
        </a:p>
      </dgm:t>
    </dgm:pt>
    <dgm:pt modelId="{8AE1F481-5B91-49DB-A7E9-AC7F78B56383}">
      <dgm:prSet phldrT="[Text]"/>
      <dgm:spPr/>
      <dgm:t>
        <a:bodyPr/>
        <a:lstStyle/>
        <a:p>
          <a:r>
            <a:rPr lang="en-US" dirty="0" smtClean="0">
              <a:latin typeface="+mj-lt"/>
            </a:rPr>
            <a:t>STUDENT TABLE</a:t>
          </a:r>
          <a:endParaRPr lang="en-US" dirty="0">
            <a:latin typeface="+mj-lt"/>
          </a:endParaRPr>
        </a:p>
      </dgm:t>
    </dgm:pt>
    <dgm:pt modelId="{FE902B86-980C-4EDD-9577-03AE3754F4DA}" type="parTrans" cxnId="{672C55CC-97C5-45DF-9FF4-715885C5F743}">
      <dgm:prSet/>
      <dgm:spPr/>
      <dgm:t>
        <a:bodyPr/>
        <a:lstStyle/>
        <a:p>
          <a:endParaRPr lang="en-US"/>
        </a:p>
      </dgm:t>
    </dgm:pt>
    <dgm:pt modelId="{E34FAD45-A16A-49D8-9D2F-D4B3667BCC96}" type="sibTrans" cxnId="{672C55CC-97C5-45DF-9FF4-715885C5F743}">
      <dgm:prSet/>
      <dgm:spPr/>
      <dgm:t>
        <a:bodyPr/>
        <a:lstStyle/>
        <a:p>
          <a:endParaRPr lang="en-US"/>
        </a:p>
      </dgm:t>
    </dgm:pt>
    <dgm:pt modelId="{943A4F53-6A96-4FDF-A9D2-57B3EE83BB7E}">
      <dgm:prSet phldrT="[Text]"/>
      <dgm:spPr/>
      <dgm:t>
        <a:bodyPr/>
        <a:lstStyle/>
        <a:p>
          <a:r>
            <a:rPr lang="en-US" dirty="0" smtClean="0">
              <a:latin typeface="+mj-lt"/>
            </a:rPr>
            <a:t>Containing details about all the students enrolled in the institution</a:t>
          </a:r>
          <a:endParaRPr lang="en-US" dirty="0">
            <a:latin typeface="+mj-lt"/>
          </a:endParaRPr>
        </a:p>
      </dgm:t>
    </dgm:pt>
    <dgm:pt modelId="{39A95140-6BC8-49D1-BAAF-EF8949949580}" type="parTrans" cxnId="{2B735787-A83D-44B7-A894-6E4EC1AF2694}">
      <dgm:prSet/>
      <dgm:spPr/>
      <dgm:t>
        <a:bodyPr/>
        <a:lstStyle/>
        <a:p>
          <a:endParaRPr lang="en-US"/>
        </a:p>
      </dgm:t>
    </dgm:pt>
    <dgm:pt modelId="{892CC6B2-F539-40E7-AC5D-7932C1005F59}" type="sibTrans" cxnId="{2B735787-A83D-44B7-A894-6E4EC1AF2694}">
      <dgm:prSet/>
      <dgm:spPr/>
      <dgm:t>
        <a:bodyPr/>
        <a:lstStyle/>
        <a:p>
          <a:endParaRPr lang="en-US"/>
        </a:p>
      </dgm:t>
    </dgm:pt>
    <dgm:pt modelId="{EBBADE63-3AD3-4273-B29E-4E02F8CA0BA6}">
      <dgm:prSet phldrT="[Text]"/>
      <dgm:spPr/>
      <dgm:t>
        <a:bodyPr/>
        <a:lstStyle/>
        <a:p>
          <a:r>
            <a:rPr lang="en-US" dirty="0" smtClean="0">
              <a:latin typeface="+mj-lt"/>
            </a:rPr>
            <a:t>COURSE/SUBJECT TABLE</a:t>
          </a:r>
          <a:endParaRPr lang="en-US" dirty="0">
            <a:latin typeface="+mj-lt"/>
          </a:endParaRPr>
        </a:p>
      </dgm:t>
    </dgm:pt>
    <dgm:pt modelId="{00E9DB4D-C11C-469E-8B9C-E5D468FF3390}" type="parTrans" cxnId="{29B2D67C-8E57-400E-9306-18769D35AAB2}">
      <dgm:prSet/>
      <dgm:spPr/>
      <dgm:t>
        <a:bodyPr/>
        <a:lstStyle/>
        <a:p>
          <a:endParaRPr lang="en-US"/>
        </a:p>
      </dgm:t>
    </dgm:pt>
    <dgm:pt modelId="{4F1C1BA0-84D5-4C7B-9105-E600899F25E4}" type="sibTrans" cxnId="{29B2D67C-8E57-400E-9306-18769D35AAB2}">
      <dgm:prSet/>
      <dgm:spPr/>
      <dgm:t>
        <a:bodyPr/>
        <a:lstStyle/>
        <a:p>
          <a:endParaRPr lang="en-US"/>
        </a:p>
      </dgm:t>
    </dgm:pt>
    <dgm:pt modelId="{EEF0AFA8-CE19-4BB6-8EC8-5FA8B0BBFDB8}">
      <dgm:prSet phldrT="[Text]"/>
      <dgm:spPr/>
      <dgm:t>
        <a:bodyPr/>
        <a:lstStyle/>
        <a:p>
          <a:r>
            <a:rPr lang="en-US" dirty="0" smtClean="0">
              <a:latin typeface="+mj-lt"/>
            </a:rPr>
            <a:t>Containing the details about all the subjects in each semester of every course</a:t>
          </a:r>
          <a:endParaRPr lang="en-US" dirty="0">
            <a:latin typeface="+mj-lt"/>
          </a:endParaRPr>
        </a:p>
      </dgm:t>
    </dgm:pt>
    <dgm:pt modelId="{D6CF73F4-E015-4594-9DA3-EF5037E14D1D}" type="parTrans" cxnId="{239905B2-2DD9-4BF6-ADFB-EEB86FEE235E}">
      <dgm:prSet/>
      <dgm:spPr/>
      <dgm:t>
        <a:bodyPr/>
        <a:lstStyle/>
        <a:p>
          <a:endParaRPr lang="en-US"/>
        </a:p>
      </dgm:t>
    </dgm:pt>
    <dgm:pt modelId="{9DE132F4-71E6-4131-9F56-E5CD1559C0D0}" type="sibTrans" cxnId="{239905B2-2DD9-4BF6-ADFB-EEB86FEE235E}">
      <dgm:prSet/>
      <dgm:spPr/>
      <dgm:t>
        <a:bodyPr/>
        <a:lstStyle/>
        <a:p>
          <a:endParaRPr lang="en-US"/>
        </a:p>
      </dgm:t>
    </dgm:pt>
    <dgm:pt modelId="{EA3B3395-4E65-4172-9A4B-2D268091A263}">
      <dgm:prSet phldrT="[Text]"/>
      <dgm:spPr/>
      <dgm:t>
        <a:bodyPr/>
        <a:lstStyle/>
        <a:p>
          <a:r>
            <a:rPr lang="en-US" dirty="0" smtClean="0">
              <a:latin typeface="+mj-lt"/>
            </a:rPr>
            <a:t>DATESHEET TABLE</a:t>
          </a:r>
          <a:endParaRPr lang="en-US" dirty="0">
            <a:latin typeface="+mj-lt"/>
          </a:endParaRPr>
        </a:p>
      </dgm:t>
    </dgm:pt>
    <dgm:pt modelId="{394D5FBB-3C0D-4777-A4CE-A4BADEB6D10C}" type="parTrans" cxnId="{4F41BEA2-8A44-4B52-8678-EA9E21C49CBF}">
      <dgm:prSet/>
      <dgm:spPr/>
      <dgm:t>
        <a:bodyPr/>
        <a:lstStyle/>
        <a:p>
          <a:endParaRPr lang="en-US"/>
        </a:p>
      </dgm:t>
    </dgm:pt>
    <dgm:pt modelId="{B737EE7C-29CD-48D1-A755-E3671BEDFAB9}" type="sibTrans" cxnId="{4F41BEA2-8A44-4B52-8678-EA9E21C49CBF}">
      <dgm:prSet/>
      <dgm:spPr/>
      <dgm:t>
        <a:bodyPr/>
        <a:lstStyle/>
        <a:p>
          <a:endParaRPr lang="en-US"/>
        </a:p>
      </dgm:t>
    </dgm:pt>
    <dgm:pt modelId="{43C52B69-1E68-415F-892F-BA56115A697D}">
      <dgm:prSet phldrT="[Text]"/>
      <dgm:spPr/>
      <dgm:t>
        <a:bodyPr/>
        <a:lstStyle/>
        <a:p>
          <a:r>
            <a:rPr lang="en-US" dirty="0" smtClean="0">
              <a:latin typeface="+mj-lt"/>
            </a:rPr>
            <a:t>RESULT/MARKS</a:t>
          </a:r>
          <a:endParaRPr lang="en-US" dirty="0">
            <a:latin typeface="+mj-lt"/>
          </a:endParaRPr>
        </a:p>
      </dgm:t>
    </dgm:pt>
    <dgm:pt modelId="{A4B14FEC-BF00-4BAB-A1AB-246C4CDD642F}" type="parTrans" cxnId="{7E6739AF-FD0A-47CA-A34A-8474E19B544C}">
      <dgm:prSet/>
      <dgm:spPr/>
      <dgm:t>
        <a:bodyPr/>
        <a:lstStyle/>
        <a:p>
          <a:endParaRPr lang="en-US"/>
        </a:p>
      </dgm:t>
    </dgm:pt>
    <dgm:pt modelId="{6760E194-10D3-482A-83C2-79CEB722BC80}" type="sibTrans" cxnId="{7E6739AF-FD0A-47CA-A34A-8474E19B544C}">
      <dgm:prSet/>
      <dgm:spPr/>
      <dgm:t>
        <a:bodyPr/>
        <a:lstStyle/>
        <a:p>
          <a:endParaRPr lang="en-US"/>
        </a:p>
      </dgm:t>
    </dgm:pt>
    <dgm:pt modelId="{E019632A-1648-46E9-A1FD-E31846D0761C}">
      <dgm:prSet/>
      <dgm:spPr/>
      <dgm:t>
        <a:bodyPr/>
        <a:lstStyle/>
        <a:p>
          <a:r>
            <a:rPr lang="en-US" dirty="0" smtClean="0">
              <a:latin typeface="+mj-lt"/>
            </a:rPr>
            <a:t>Containing details about the exam’s </a:t>
          </a:r>
          <a:r>
            <a:rPr lang="en-US" dirty="0" err="1" smtClean="0">
              <a:latin typeface="+mj-lt"/>
            </a:rPr>
            <a:t>datesheet</a:t>
          </a:r>
          <a:r>
            <a:rPr lang="en-US" dirty="0" smtClean="0">
              <a:latin typeface="+mj-lt"/>
            </a:rPr>
            <a:t> which has been generated by any Admin</a:t>
          </a:r>
          <a:endParaRPr lang="en-US" dirty="0">
            <a:latin typeface="+mj-lt"/>
          </a:endParaRPr>
        </a:p>
      </dgm:t>
    </dgm:pt>
    <dgm:pt modelId="{B43BF395-9B95-4B4E-9D2E-FC5945FB5F8D}" type="parTrans" cxnId="{76F0AD71-CD3F-4585-B9EC-6498B7FA3E5F}">
      <dgm:prSet/>
      <dgm:spPr/>
      <dgm:t>
        <a:bodyPr/>
        <a:lstStyle/>
        <a:p>
          <a:endParaRPr lang="en-US"/>
        </a:p>
      </dgm:t>
    </dgm:pt>
    <dgm:pt modelId="{F2EF0A9A-A6EF-4D66-88A2-6CCDD5293B01}" type="sibTrans" cxnId="{76F0AD71-CD3F-4585-B9EC-6498B7FA3E5F}">
      <dgm:prSet/>
      <dgm:spPr/>
      <dgm:t>
        <a:bodyPr/>
        <a:lstStyle/>
        <a:p>
          <a:endParaRPr lang="en-US"/>
        </a:p>
      </dgm:t>
    </dgm:pt>
    <dgm:pt modelId="{96150F78-EE3B-43A7-80AE-7B8DD6284007}">
      <dgm:prSet/>
      <dgm:spPr/>
      <dgm:t>
        <a:bodyPr/>
        <a:lstStyle/>
        <a:p>
          <a:r>
            <a:rPr lang="en-US" dirty="0" smtClean="0">
              <a:latin typeface="+mj-lt"/>
            </a:rPr>
            <a:t>Containing details about the marks of the students which would be used to generate result according to the user’s need</a:t>
          </a:r>
          <a:endParaRPr lang="en-US" dirty="0">
            <a:latin typeface="+mj-lt"/>
          </a:endParaRPr>
        </a:p>
      </dgm:t>
    </dgm:pt>
    <dgm:pt modelId="{04D9AC09-22E7-45F4-8F89-9C05C24DE6E7}" type="parTrans" cxnId="{F0C9AD09-2275-4B2D-9E68-3B4263FE59BF}">
      <dgm:prSet/>
      <dgm:spPr/>
      <dgm:t>
        <a:bodyPr/>
        <a:lstStyle/>
        <a:p>
          <a:endParaRPr lang="en-US"/>
        </a:p>
      </dgm:t>
    </dgm:pt>
    <dgm:pt modelId="{DE4D610B-ADF4-4472-BA86-E3654197318F}" type="sibTrans" cxnId="{F0C9AD09-2275-4B2D-9E68-3B4263FE59BF}">
      <dgm:prSet/>
      <dgm:spPr/>
      <dgm:t>
        <a:bodyPr/>
        <a:lstStyle/>
        <a:p>
          <a:endParaRPr lang="en-US"/>
        </a:p>
      </dgm:t>
    </dgm:pt>
    <dgm:pt modelId="{4F99F93F-F0AC-4F7B-937E-B3AF80DF7AC0}" type="pres">
      <dgm:prSet presAssocID="{740A3C3D-410F-4018-934D-DE309966BC79}" presName="diagram" presStyleCnt="0">
        <dgm:presLayoutVars>
          <dgm:dir/>
          <dgm:animLvl val="lvl"/>
          <dgm:resizeHandles val="exact"/>
        </dgm:presLayoutVars>
      </dgm:prSet>
      <dgm:spPr/>
      <dgm:t>
        <a:bodyPr/>
        <a:lstStyle/>
        <a:p>
          <a:endParaRPr lang="en-US"/>
        </a:p>
      </dgm:t>
    </dgm:pt>
    <dgm:pt modelId="{F8C49BD7-2888-43B2-91A7-9FC1D59D1DE6}" type="pres">
      <dgm:prSet presAssocID="{E750AF70-B420-401D-9DEA-3FAE6B3CF3B9}" presName="compNode" presStyleCnt="0"/>
      <dgm:spPr/>
    </dgm:pt>
    <dgm:pt modelId="{722BE743-80AF-410A-B84A-3BC30CFC706A}" type="pres">
      <dgm:prSet presAssocID="{E750AF70-B420-401D-9DEA-3FAE6B3CF3B9}" presName="childRect" presStyleLbl="bgAcc1" presStyleIdx="0" presStyleCnt="5">
        <dgm:presLayoutVars>
          <dgm:bulletEnabled val="1"/>
        </dgm:presLayoutVars>
      </dgm:prSet>
      <dgm:spPr/>
      <dgm:t>
        <a:bodyPr/>
        <a:lstStyle/>
        <a:p>
          <a:endParaRPr lang="en-US"/>
        </a:p>
      </dgm:t>
    </dgm:pt>
    <dgm:pt modelId="{AE5236B0-21EC-4F16-9991-AC05DC79F5ED}" type="pres">
      <dgm:prSet presAssocID="{E750AF70-B420-401D-9DEA-3FAE6B3CF3B9}" presName="parentText" presStyleLbl="node1" presStyleIdx="0" presStyleCnt="0">
        <dgm:presLayoutVars>
          <dgm:chMax val="0"/>
          <dgm:bulletEnabled val="1"/>
        </dgm:presLayoutVars>
      </dgm:prSet>
      <dgm:spPr/>
      <dgm:t>
        <a:bodyPr/>
        <a:lstStyle/>
        <a:p>
          <a:endParaRPr lang="en-US"/>
        </a:p>
      </dgm:t>
    </dgm:pt>
    <dgm:pt modelId="{9CCCA07F-84AC-4391-846B-ECD16CE4FDF9}" type="pres">
      <dgm:prSet presAssocID="{E750AF70-B420-401D-9DEA-3FAE6B3CF3B9}" presName="parentRect" presStyleLbl="alignNode1" presStyleIdx="0" presStyleCnt="5"/>
      <dgm:spPr/>
      <dgm:t>
        <a:bodyPr/>
        <a:lstStyle/>
        <a:p>
          <a:endParaRPr lang="en-US"/>
        </a:p>
      </dgm:t>
    </dgm:pt>
    <dgm:pt modelId="{84031747-8404-4C2F-9279-0F60AE75484A}" type="pres">
      <dgm:prSet presAssocID="{E750AF70-B420-401D-9DEA-3FAE6B3CF3B9}" presName="adorn" presStyleLbl="fgAccFollowNode1" presStyleIdx="0" presStyleCnt="5"/>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a:stretch>
        </a:blipFill>
      </dgm:spPr>
    </dgm:pt>
    <dgm:pt modelId="{4078801E-6C00-4079-8AC0-996B80D2A14D}" type="pres">
      <dgm:prSet presAssocID="{D4D89E53-BE54-4B1F-9917-BEE36F360514}" presName="sibTrans" presStyleLbl="sibTrans2D1" presStyleIdx="0" presStyleCnt="0"/>
      <dgm:spPr/>
      <dgm:t>
        <a:bodyPr/>
        <a:lstStyle/>
        <a:p>
          <a:endParaRPr lang="en-US"/>
        </a:p>
      </dgm:t>
    </dgm:pt>
    <dgm:pt modelId="{5D139A2E-15C6-433C-B451-F4F4311EEC1A}" type="pres">
      <dgm:prSet presAssocID="{8AE1F481-5B91-49DB-A7E9-AC7F78B56383}" presName="compNode" presStyleCnt="0"/>
      <dgm:spPr/>
    </dgm:pt>
    <dgm:pt modelId="{9EA926C1-6D6F-4C27-85C7-373E42C4C361}" type="pres">
      <dgm:prSet presAssocID="{8AE1F481-5B91-49DB-A7E9-AC7F78B56383}" presName="childRect" presStyleLbl="bgAcc1" presStyleIdx="1" presStyleCnt="5">
        <dgm:presLayoutVars>
          <dgm:bulletEnabled val="1"/>
        </dgm:presLayoutVars>
      </dgm:prSet>
      <dgm:spPr/>
      <dgm:t>
        <a:bodyPr/>
        <a:lstStyle/>
        <a:p>
          <a:endParaRPr lang="en-US"/>
        </a:p>
      </dgm:t>
    </dgm:pt>
    <dgm:pt modelId="{7CD964E9-F901-4DF4-A02F-FDA23B183CA1}" type="pres">
      <dgm:prSet presAssocID="{8AE1F481-5B91-49DB-A7E9-AC7F78B56383}" presName="parentText" presStyleLbl="node1" presStyleIdx="0" presStyleCnt="0">
        <dgm:presLayoutVars>
          <dgm:chMax val="0"/>
          <dgm:bulletEnabled val="1"/>
        </dgm:presLayoutVars>
      </dgm:prSet>
      <dgm:spPr/>
      <dgm:t>
        <a:bodyPr/>
        <a:lstStyle/>
        <a:p>
          <a:endParaRPr lang="en-US"/>
        </a:p>
      </dgm:t>
    </dgm:pt>
    <dgm:pt modelId="{7C728991-F85F-4FA3-9879-D6DFD664EBCE}" type="pres">
      <dgm:prSet presAssocID="{8AE1F481-5B91-49DB-A7E9-AC7F78B56383}" presName="parentRect" presStyleLbl="alignNode1" presStyleIdx="1" presStyleCnt="5"/>
      <dgm:spPr/>
      <dgm:t>
        <a:bodyPr/>
        <a:lstStyle/>
        <a:p>
          <a:endParaRPr lang="en-US"/>
        </a:p>
      </dgm:t>
    </dgm:pt>
    <dgm:pt modelId="{C82FF8C4-0C4C-4DC2-8355-DCF17F158CE6}" type="pres">
      <dgm:prSet presAssocID="{8AE1F481-5B91-49DB-A7E9-AC7F78B56383}" presName="adorn" presStyleLbl="fgAccFollowNode1" presStyleIdx="1" presStyleCnt="5"/>
      <dgm:spPr>
        <a:blipFill>
          <a:blip xmlns:r="http://schemas.openxmlformats.org/officeDocument/2006/relationships" r:embed="rId2" cstate="print">
            <a:extLst>
              <a:ext uri="{28A0092B-C50C-407E-A947-70E740481C1C}">
                <a14:useLocalDpi xmlns:a14="http://schemas.microsoft.com/office/drawing/2010/main" val="0"/>
              </a:ext>
            </a:extLst>
          </a:blip>
          <a:srcRect/>
          <a:stretch>
            <a:fillRect l="-13000" r="-13000"/>
          </a:stretch>
        </a:blipFill>
      </dgm:spPr>
      <dgm:t>
        <a:bodyPr/>
        <a:lstStyle/>
        <a:p>
          <a:endParaRPr lang="en-US"/>
        </a:p>
      </dgm:t>
    </dgm:pt>
    <dgm:pt modelId="{4CE6EB41-CBB8-43D0-AC1D-AFEDFF94D75D}" type="pres">
      <dgm:prSet presAssocID="{E34FAD45-A16A-49D8-9D2F-D4B3667BCC96}" presName="sibTrans" presStyleLbl="sibTrans2D1" presStyleIdx="0" presStyleCnt="0"/>
      <dgm:spPr/>
      <dgm:t>
        <a:bodyPr/>
        <a:lstStyle/>
        <a:p>
          <a:endParaRPr lang="en-US"/>
        </a:p>
      </dgm:t>
    </dgm:pt>
    <dgm:pt modelId="{C94F3E47-D51C-429E-B60A-4C8D376D3109}" type="pres">
      <dgm:prSet presAssocID="{EBBADE63-3AD3-4273-B29E-4E02F8CA0BA6}" presName="compNode" presStyleCnt="0"/>
      <dgm:spPr/>
    </dgm:pt>
    <dgm:pt modelId="{A9F256F4-B0EF-47E7-B660-266391BE0D35}" type="pres">
      <dgm:prSet presAssocID="{EBBADE63-3AD3-4273-B29E-4E02F8CA0BA6}" presName="childRect" presStyleLbl="bgAcc1" presStyleIdx="2" presStyleCnt="5">
        <dgm:presLayoutVars>
          <dgm:bulletEnabled val="1"/>
        </dgm:presLayoutVars>
      </dgm:prSet>
      <dgm:spPr/>
      <dgm:t>
        <a:bodyPr/>
        <a:lstStyle/>
        <a:p>
          <a:endParaRPr lang="en-US"/>
        </a:p>
      </dgm:t>
    </dgm:pt>
    <dgm:pt modelId="{07716B73-7704-49B6-8241-29F1F4195E86}" type="pres">
      <dgm:prSet presAssocID="{EBBADE63-3AD3-4273-B29E-4E02F8CA0BA6}" presName="parentText" presStyleLbl="node1" presStyleIdx="0" presStyleCnt="0">
        <dgm:presLayoutVars>
          <dgm:chMax val="0"/>
          <dgm:bulletEnabled val="1"/>
        </dgm:presLayoutVars>
      </dgm:prSet>
      <dgm:spPr/>
      <dgm:t>
        <a:bodyPr/>
        <a:lstStyle/>
        <a:p>
          <a:endParaRPr lang="en-US"/>
        </a:p>
      </dgm:t>
    </dgm:pt>
    <dgm:pt modelId="{E4E4F1D6-326A-410E-8E5A-67AD5A44D70C}" type="pres">
      <dgm:prSet presAssocID="{EBBADE63-3AD3-4273-B29E-4E02F8CA0BA6}" presName="parentRect" presStyleLbl="alignNode1" presStyleIdx="2" presStyleCnt="5"/>
      <dgm:spPr/>
      <dgm:t>
        <a:bodyPr/>
        <a:lstStyle/>
        <a:p>
          <a:endParaRPr lang="en-US"/>
        </a:p>
      </dgm:t>
    </dgm:pt>
    <dgm:pt modelId="{B3EF590D-8221-4DDE-B555-E8E7C97AAC4E}" type="pres">
      <dgm:prSet presAssocID="{EBBADE63-3AD3-4273-B29E-4E02F8CA0BA6}" presName="adorn" presStyleLbl="fgAccFollowNode1" presStyleIdx="2" presStyleCnt="5"/>
      <dgm:spPr>
        <a:blipFill>
          <a:blip xmlns:r="http://schemas.openxmlformats.org/officeDocument/2006/relationships" r:embed="rId3" cstate="print">
            <a:extLst>
              <a:ext uri="{28A0092B-C50C-407E-A947-70E740481C1C}">
                <a14:useLocalDpi xmlns:a14="http://schemas.microsoft.com/office/drawing/2010/main" val="0"/>
              </a:ext>
            </a:extLst>
          </a:blip>
          <a:srcRect/>
          <a:stretch>
            <a:fillRect/>
          </a:stretch>
        </a:blipFill>
      </dgm:spPr>
    </dgm:pt>
    <dgm:pt modelId="{EAF92EFC-B574-4044-BAE6-608B5D6FB0E6}" type="pres">
      <dgm:prSet presAssocID="{4F1C1BA0-84D5-4C7B-9105-E600899F25E4}" presName="sibTrans" presStyleLbl="sibTrans2D1" presStyleIdx="0" presStyleCnt="0"/>
      <dgm:spPr/>
      <dgm:t>
        <a:bodyPr/>
        <a:lstStyle/>
        <a:p>
          <a:endParaRPr lang="en-US"/>
        </a:p>
      </dgm:t>
    </dgm:pt>
    <dgm:pt modelId="{8926A763-F6F4-413C-B34D-DF4BA3C503A8}" type="pres">
      <dgm:prSet presAssocID="{EA3B3395-4E65-4172-9A4B-2D268091A263}" presName="compNode" presStyleCnt="0"/>
      <dgm:spPr/>
    </dgm:pt>
    <dgm:pt modelId="{F408AA26-FC7B-4EAE-9DC8-4870C71E68AB}" type="pres">
      <dgm:prSet presAssocID="{EA3B3395-4E65-4172-9A4B-2D268091A263}" presName="childRect" presStyleLbl="bgAcc1" presStyleIdx="3" presStyleCnt="5">
        <dgm:presLayoutVars>
          <dgm:bulletEnabled val="1"/>
        </dgm:presLayoutVars>
      </dgm:prSet>
      <dgm:spPr/>
      <dgm:t>
        <a:bodyPr/>
        <a:lstStyle/>
        <a:p>
          <a:endParaRPr lang="en-US"/>
        </a:p>
      </dgm:t>
    </dgm:pt>
    <dgm:pt modelId="{5A076613-6EAC-4ED9-87A5-35C6595E41C6}" type="pres">
      <dgm:prSet presAssocID="{EA3B3395-4E65-4172-9A4B-2D268091A263}" presName="parentText" presStyleLbl="node1" presStyleIdx="0" presStyleCnt="0">
        <dgm:presLayoutVars>
          <dgm:chMax val="0"/>
          <dgm:bulletEnabled val="1"/>
        </dgm:presLayoutVars>
      </dgm:prSet>
      <dgm:spPr/>
      <dgm:t>
        <a:bodyPr/>
        <a:lstStyle/>
        <a:p>
          <a:endParaRPr lang="en-US"/>
        </a:p>
      </dgm:t>
    </dgm:pt>
    <dgm:pt modelId="{A43E5B0E-AE1A-4362-89E6-BA6825EA20D8}" type="pres">
      <dgm:prSet presAssocID="{EA3B3395-4E65-4172-9A4B-2D268091A263}" presName="parentRect" presStyleLbl="alignNode1" presStyleIdx="3" presStyleCnt="5"/>
      <dgm:spPr/>
      <dgm:t>
        <a:bodyPr/>
        <a:lstStyle/>
        <a:p>
          <a:endParaRPr lang="en-US"/>
        </a:p>
      </dgm:t>
    </dgm:pt>
    <dgm:pt modelId="{22DD702C-F3DA-46E4-921F-4AC277C40D35}" type="pres">
      <dgm:prSet presAssocID="{EA3B3395-4E65-4172-9A4B-2D268091A263}" presName="adorn" presStyleLbl="fgAccFollowNode1" presStyleIdx="3" presStyleCnt="5"/>
      <dgm:spPr>
        <a:blipFill>
          <a:blip xmlns:r="http://schemas.openxmlformats.org/officeDocument/2006/relationships" r:embed="rId4" cstate="print">
            <a:extLst>
              <a:ext uri="{28A0092B-C50C-407E-A947-70E740481C1C}">
                <a14:useLocalDpi xmlns:a14="http://schemas.microsoft.com/office/drawing/2010/main" val="0"/>
              </a:ext>
            </a:extLst>
          </a:blip>
          <a:srcRect/>
          <a:stretch>
            <a:fillRect/>
          </a:stretch>
        </a:blipFill>
      </dgm:spPr>
    </dgm:pt>
    <dgm:pt modelId="{EC8951C2-7015-423A-B4AA-6ECFADA82B4B}" type="pres">
      <dgm:prSet presAssocID="{B737EE7C-29CD-48D1-A755-E3671BEDFAB9}" presName="sibTrans" presStyleLbl="sibTrans2D1" presStyleIdx="0" presStyleCnt="0"/>
      <dgm:spPr/>
      <dgm:t>
        <a:bodyPr/>
        <a:lstStyle/>
        <a:p>
          <a:endParaRPr lang="en-US"/>
        </a:p>
      </dgm:t>
    </dgm:pt>
    <dgm:pt modelId="{50B6EA1D-F8F6-4A9D-9116-2AD25940D1EC}" type="pres">
      <dgm:prSet presAssocID="{43C52B69-1E68-415F-892F-BA56115A697D}" presName="compNode" presStyleCnt="0"/>
      <dgm:spPr/>
    </dgm:pt>
    <dgm:pt modelId="{EB303C44-8149-4456-949F-571A097C885E}" type="pres">
      <dgm:prSet presAssocID="{43C52B69-1E68-415F-892F-BA56115A697D}" presName="childRect" presStyleLbl="bgAcc1" presStyleIdx="4" presStyleCnt="5">
        <dgm:presLayoutVars>
          <dgm:bulletEnabled val="1"/>
        </dgm:presLayoutVars>
      </dgm:prSet>
      <dgm:spPr/>
      <dgm:t>
        <a:bodyPr/>
        <a:lstStyle/>
        <a:p>
          <a:endParaRPr lang="en-US"/>
        </a:p>
      </dgm:t>
    </dgm:pt>
    <dgm:pt modelId="{79B7556C-59B5-45C0-859F-9310F2ECBB6C}" type="pres">
      <dgm:prSet presAssocID="{43C52B69-1E68-415F-892F-BA56115A697D}" presName="parentText" presStyleLbl="node1" presStyleIdx="0" presStyleCnt="0">
        <dgm:presLayoutVars>
          <dgm:chMax val="0"/>
          <dgm:bulletEnabled val="1"/>
        </dgm:presLayoutVars>
      </dgm:prSet>
      <dgm:spPr/>
      <dgm:t>
        <a:bodyPr/>
        <a:lstStyle/>
        <a:p>
          <a:endParaRPr lang="en-US"/>
        </a:p>
      </dgm:t>
    </dgm:pt>
    <dgm:pt modelId="{202DCE3E-685E-4E4F-AA46-9A72CF36E6E1}" type="pres">
      <dgm:prSet presAssocID="{43C52B69-1E68-415F-892F-BA56115A697D}" presName="parentRect" presStyleLbl="alignNode1" presStyleIdx="4" presStyleCnt="5"/>
      <dgm:spPr/>
      <dgm:t>
        <a:bodyPr/>
        <a:lstStyle/>
        <a:p>
          <a:endParaRPr lang="en-US"/>
        </a:p>
      </dgm:t>
    </dgm:pt>
    <dgm:pt modelId="{A8CB5A45-47C3-4E15-8B48-0E26DA93E1A1}" type="pres">
      <dgm:prSet presAssocID="{43C52B69-1E68-415F-892F-BA56115A697D}" presName="adorn" presStyleLbl="fgAccFollowNode1" presStyleIdx="4" presStyleCnt="5"/>
      <dgm:spPr>
        <a:blipFill>
          <a:blip xmlns:r="http://schemas.openxmlformats.org/officeDocument/2006/relationships" r:embed="rId5" cstate="print">
            <a:extLst>
              <a:ext uri="{28A0092B-C50C-407E-A947-70E740481C1C}">
                <a14:useLocalDpi xmlns:a14="http://schemas.microsoft.com/office/drawing/2010/main" val="0"/>
              </a:ext>
            </a:extLst>
          </a:blip>
          <a:srcRect/>
          <a:stretch>
            <a:fillRect/>
          </a:stretch>
        </a:blipFill>
      </dgm:spPr>
    </dgm:pt>
  </dgm:ptLst>
  <dgm:cxnLst>
    <dgm:cxn modelId="{672C55CC-97C5-45DF-9FF4-715885C5F743}" srcId="{740A3C3D-410F-4018-934D-DE309966BC79}" destId="{8AE1F481-5B91-49DB-A7E9-AC7F78B56383}" srcOrd="1" destOrd="0" parTransId="{FE902B86-980C-4EDD-9577-03AE3754F4DA}" sibTransId="{E34FAD45-A16A-49D8-9D2F-D4B3667BCC96}"/>
    <dgm:cxn modelId="{8F28BF57-1847-4F07-BC92-93B177372936}" srcId="{740A3C3D-410F-4018-934D-DE309966BC79}" destId="{E750AF70-B420-401D-9DEA-3FAE6B3CF3B9}" srcOrd="0" destOrd="0" parTransId="{FCEA4A52-007D-4FFC-BC8A-AC6720045D45}" sibTransId="{D4D89E53-BE54-4B1F-9917-BEE36F360514}"/>
    <dgm:cxn modelId="{CDC8C296-A69F-40CA-B7D1-05A0A864CE55}" type="presOf" srcId="{EBBADE63-3AD3-4273-B29E-4E02F8CA0BA6}" destId="{E4E4F1D6-326A-410E-8E5A-67AD5A44D70C}" srcOrd="1" destOrd="0" presId="urn:microsoft.com/office/officeart/2005/8/layout/bList2"/>
    <dgm:cxn modelId="{76F0AD71-CD3F-4585-B9EC-6498B7FA3E5F}" srcId="{EA3B3395-4E65-4172-9A4B-2D268091A263}" destId="{E019632A-1648-46E9-A1FD-E31846D0761C}" srcOrd="0" destOrd="0" parTransId="{B43BF395-9B95-4B4E-9D2E-FC5945FB5F8D}" sibTransId="{F2EF0A9A-A6EF-4D66-88A2-6CCDD5293B01}"/>
    <dgm:cxn modelId="{49ADF98D-66C7-47FB-8068-8D059EE2B31B}" type="presOf" srcId="{4F1C1BA0-84D5-4C7B-9105-E600899F25E4}" destId="{EAF92EFC-B574-4044-BAE6-608B5D6FB0E6}" srcOrd="0" destOrd="0" presId="urn:microsoft.com/office/officeart/2005/8/layout/bList2"/>
    <dgm:cxn modelId="{4F41BEA2-8A44-4B52-8678-EA9E21C49CBF}" srcId="{740A3C3D-410F-4018-934D-DE309966BC79}" destId="{EA3B3395-4E65-4172-9A4B-2D268091A263}" srcOrd="3" destOrd="0" parTransId="{394D5FBB-3C0D-4777-A4CE-A4BADEB6D10C}" sibTransId="{B737EE7C-29CD-48D1-A755-E3671BEDFAB9}"/>
    <dgm:cxn modelId="{102AF56E-A81B-485C-B5F7-33FF7DFDA878}" type="presOf" srcId="{8AE1F481-5B91-49DB-A7E9-AC7F78B56383}" destId="{7CD964E9-F901-4DF4-A02F-FDA23B183CA1}" srcOrd="0" destOrd="0" presId="urn:microsoft.com/office/officeart/2005/8/layout/bList2"/>
    <dgm:cxn modelId="{D0C0A254-7A6A-4FBA-850E-9D420F72FA61}" type="presOf" srcId="{43C52B69-1E68-415F-892F-BA56115A697D}" destId="{79B7556C-59B5-45C0-859F-9310F2ECBB6C}" srcOrd="0" destOrd="0" presId="urn:microsoft.com/office/officeart/2005/8/layout/bList2"/>
    <dgm:cxn modelId="{6C5CEEBC-DE6D-40D8-8F73-331EBF8486EC}" type="presOf" srcId="{E34FAD45-A16A-49D8-9D2F-D4B3667BCC96}" destId="{4CE6EB41-CBB8-43D0-AC1D-AFEDFF94D75D}" srcOrd="0" destOrd="0" presId="urn:microsoft.com/office/officeart/2005/8/layout/bList2"/>
    <dgm:cxn modelId="{A3FD99F8-F839-4F23-96DF-392D278097E6}" srcId="{E750AF70-B420-401D-9DEA-3FAE6B3CF3B9}" destId="{71A23F0D-9928-45B7-848C-16AEBC2C1AE4}" srcOrd="1" destOrd="0" parTransId="{6FD1A21F-0586-4336-8FEC-93098F03DABF}" sibTransId="{D13EBFAF-81CA-464D-AA2F-71A59FBDA914}"/>
    <dgm:cxn modelId="{F0C9AD09-2275-4B2D-9E68-3B4263FE59BF}" srcId="{43C52B69-1E68-415F-892F-BA56115A697D}" destId="{96150F78-EE3B-43A7-80AE-7B8DD6284007}" srcOrd="0" destOrd="0" parTransId="{04D9AC09-22E7-45F4-8F89-9C05C24DE6E7}" sibTransId="{DE4D610B-ADF4-4472-BA86-E3654197318F}"/>
    <dgm:cxn modelId="{239905B2-2DD9-4BF6-ADFB-EEB86FEE235E}" srcId="{EBBADE63-3AD3-4273-B29E-4E02F8CA0BA6}" destId="{EEF0AFA8-CE19-4BB6-8EC8-5FA8B0BBFDB8}" srcOrd="0" destOrd="0" parTransId="{D6CF73F4-E015-4594-9DA3-EF5037E14D1D}" sibTransId="{9DE132F4-71E6-4131-9F56-E5CD1559C0D0}"/>
    <dgm:cxn modelId="{569DA34F-CA4B-49DB-83B0-319F2941F388}" type="presOf" srcId="{D4D89E53-BE54-4B1F-9917-BEE36F360514}" destId="{4078801E-6C00-4079-8AC0-996B80D2A14D}" srcOrd="0" destOrd="0" presId="urn:microsoft.com/office/officeart/2005/8/layout/bList2"/>
    <dgm:cxn modelId="{672DEAFB-FF59-40FA-AC21-53AC0DF1AA03}" type="presOf" srcId="{EA3B3395-4E65-4172-9A4B-2D268091A263}" destId="{A43E5B0E-AE1A-4362-89E6-BA6825EA20D8}" srcOrd="1" destOrd="0" presId="urn:microsoft.com/office/officeart/2005/8/layout/bList2"/>
    <dgm:cxn modelId="{8DC2C0C5-B428-4A6D-BEBE-3876D70C7FD1}" type="presOf" srcId="{EA3B3395-4E65-4172-9A4B-2D268091A263}" destId="{5A076613-6EAC-4ED9-87A5-35C6595E41C6}" srcOrd="0" destOrd="0" presId="urn:microsoft.com/office/officeart/2005/8/layout/bList2"/>
    <dgm:cxn modelId="{29B2D67C-8E57-400E-9306-18769D35AAB2}" srcId="{740A3C3D-410F-4018-934D-DE309966BC79}" destId="{EBBADE63-3AD3-4273-B29E-4E02F8CA0BA6}" srcOrd="2" destOrd="0" parTransId="{00E9DB4D-C11C-469E-8B9C-E5D468FF3390}" sibTransId="{4F1C1BA0-84D5-4C7B-9105-E600899F25E4}"/>
    <dgm:cxn modelId="{10DBDBA9-3C8C-4608-8FAE-A690C3CD7927}" type="presOf" srcId="{8AE1F481-5B91-49DB-A7E9-AC7F78B56383}" destId="{7C728991-F85F-4FA3-9879-D6DFD664EBCE}" srcOrd="1" destOrd="0" presId="urn:microsoft.com/office/officeart/2005/8/layout/bList2"/>
    <dgm:cxn modelId="{3F4C4C63-94FA-42F7-A5FE-98278D06F651}" type="presOf" srcId="{71A23F0D-9928-45B7-848C-16AEBC2C1AE4}" destId="{722BE743-80AF-410A-B84A-3BC30CFC706A}" srcOrd="0" destOrd="1" presId="urn:microsoft.com/office/officeart/2005/8/layout/bList2"/>
    <dgm:cxn modelId="{A106A9E7-57D8-4969-95DC-8D20546304A8}" type="presOf" srcId="{E750AF70-B420-401D-9DEA-3FAE6B3CF3B9}" destId="{9CCCA07F-84AC-4391-846B-ECD16CE4FDF9}" srcOrd="1" destOrd="0" presId="urn:microsoft.com/office/officeart/2005/8/layout/bList2"/>
    <dgm:cxn modelId="{2273E69E-62D8-4CF6-ACAA-4C631587C863}" type="presOf" srcId="{E750AF70-B420-401D-9DEA-3FAE6B3CF3B9}" destId="{AE5236B0-21EC-4F16-9991-AC05DC79F5ED}" srcOrd="0" destOrd="0" presId="urn:microsoft.com/office/officeart/2005/8/layout/bList2"/>
    <dgm:cxn modelId="{F1FB8593-5BD3-457A-9649-5CAB635D85D7}" type="presOf" srcId="{E019632A-1648-46E9-A1FD-E31846D0761C}" destId="{F408AA26-FC7B-4EAE-9DC8-4870C71E68AB}" srcOrd="0" destOrd="0" presId="urn:microsoft.com/office/officeart/2005/8/layout/bList2"/>
    <dgm:cxn modelId="{97241560-0604-47CB-A1E3-F29FC7D0249D}" type="presOf" srcId="{96150F78-EE3B-43A7-80AE-7B8DD6284007}" destId="{EB303C44-8149-4456-949F-571A097C885E}" srcOrd="0" destOrd="0" presId="urn:microsoft.com/office/officeart/2005/8/layout/bList2"/>
    <dgm:cxn modelId="{0A87EAEB-ED58-4281-AC54-099D6CA7F15D}" type="presOf" srcId="{B737EE7C-29CD-48D1-A755-E3671BEDFAB9}" destId="{EC8951C2-7015-423A-B4AA-6ECFADA82B4B}" srcOrd="0" destOrd="0" presId="urn:microsoft.com/office/officeart/2005/8/layout/bList2"/>
    <dgm:cxn modelId="{0EF8053A-FA31-4947-B703-39BD69836428}" srcId="{E750AF70-B420-401D-9DEA-3FAE6B3CF3B9}" destId="{6F90AB0A-9ADD-41BE-A46D-05A1DC40CF90}" srcOrd="0" destOrd="0" parTransId="{7A1CBE9A-0B86-4370-AC2A-8EFF4AB788EF}" sibTransId="{A6206430-A955-4248-8F40-DC443F439DD8}"/>
    <dgm:cxn modelId="{8C82A589-8C4E-450E-BA9C-494484C8600C}" type="presOf" srcId="{943A4F53-6A96-4FDF-A9D2-57B3EE83BB7E}" destId="{9EA926C1-6D6F-4C27-85C7-373E42C4C361}" srcOrd="0" destOrd="0" presId="urn:microsoft.com/office/officeart/2005/8/layout/bList2"/>
    <dgm:cxn modelId="{CA282D43-D67F-4ED0-A5F1-B90FD6F89494}" type="presOf" srcId="{43C52B69-1E68-415F-892F-BA56115A697D}" destId="{202DCE3E-685E-4E4F-AA46-9A72CF36E6E1}" srcOrd="1" destOrd="0" presId="urn:microsoft.com/office/officeart/2005/8/layout/bList2"/>
    <dgm:cxn modelId="{8C414C57-0A22-4CF5-86FF-3DB2DAEB2540}" type="presOf" srcId="{EEF0AFA8-CE19-4BB6-8EC8-5FA8B0BBFDB8}" destId="{A9F256F4-B0EF-47E7-B660-266391BE0D35}" srcOrd="0" destOrd="0" presId="urn:microsoft.com/office/officeart/2005/8/layout/bList2"/>
    <dgm:cxn modelId="{9117833E-21DD-4F08-A8CB-0562773A5D7A}" type="presOf" srcId="{740A3C3D-410F-4018-934D-DE309966BC79}" destId="{4F99F93F-F0AC-4F7B-937E-B3AF80DF7AC0}" srcOrd="0" destOrd="0" presId="urn:microsoft.com/office/officeart/2005/8/layout/bList2"/>
    <dgm:cxn modelId="{7E6739AF-FD0A-47CA-A34A-8474E19B544C}" srcId="{740A3C3D-410F-4018-934D-DE309966BC79}" destId="{43C52B69-1E68-415F-892F-BA56115A697D}" srcOrd="4" destOrd="0" parTransId="{A4B14FEC-BF00-4BAB-A1AB-246C4CDD642F}" sibTransId="{6760E194-10D3-482A-83C2-79CEB722BC80}"/>
    <dgm:cxn modelId="{46989A5B-65F0-4740-9BBC-B086BB03D288}" type="presOf" srcId="{6F90AB0A-9ADD-41BE-A46D-05A1DC40CF90}" destId="{722BE743-80AF-410A-B84A-3BC30CFC706A}" srcOrd="0" destOrd="0" presId="urn:microsoft.com/office/officeart/2005/8/layout/bList2"/>
    <dgm:cxn modelId="{2B735787-A83D-44B7-A894-6E4EC1AF2694}" srcId="{8AE1F481-5B91-49DB-A7E9-AC7F78B56383}" destId="{943A4F53-6A96-4FDF-A9D2-57B3EE83BB7E}" srcOrd="0" destOrd="0" parTransId="{39A95140-6BC8-49D1-BAAF-EF8949949580}" sibTransId="{892CC6B2-F539-40E7-AC5D-7932C1005F59}"/>
    <dgm:cxn modelId="{39AFF6D0-3F9B-4850-93EA-D92B55D4BD2D}" type="presOf" srcId="{EBBADE63-3AD3-4273-B29E-4E02F8CA0BA6}" destId="{07716B73-7704-49B6-8241-29F1F4195E86}" srcOrd="0" destOrd="0" presId="urn:microsoft.com/office/officeart/2005/8/layout/bList2"/>
    <dgm:cxn modelId="{E082A50A-B931-45C0-AD1A-9C532CD666E8}" type="presParOf" srcId="{4F99F93F-F0AC-4F7B-937E-B3AF80DF7AC0}" destId="{F8C49BD7-2888-43B2-91A7-9FC1D59D1DE6}" srcOrd="0" destOrd="0" presId="urn:microsoft.com/office/officeart/2005/8/layout/bList2"/>
    <dgm:cxn modelId="{12380FD5-74FD-4C59-AF2E-F00AB968449F}" type="presParOf" srcId="{F8C49BD7-2888-43B2-91A7-9FC1D59D1DE6}" destId="{722BE743-80AF-410A-B84A-3BC30CFC706A}" srcOrd="0" destOrd="0" presId="urn:microsoft.com/office/officeart/2005/8/layout/bList2"/>
    <dgm:cxn modelId="{504AA99E-DF77-4ADB-849D-E430414B5AAC}" type="presParOf" srcId="{F8C49BD7-2888-43B2-91A7-9FC1D59D1DE6}" destId="{AE5236B0-21EC-4F16-9991-AC05DC79F5ED}" srcOrd="1" destOrd="0" presId="urn:microsoft.com/office/officeart/2005/8/layout/bList2"/>
    <dgm:cxn modelId="{2D88B69F-A585-4B6B-A0C4-31102443FE34}" type="presParOf" srcId="{F8C49BD7-2888-43B2-91A7-9FC1D59D1DE6}" destId="{9CCCA07F-84AC-4391-846B-ECD16CE4FDF9}" srcOrd="2" destOrd="0" presId="urn:microsoft.com/office/officeart/2005/8/layout/bList2"/>
    <dgm:cxn modelId="{DDE21F34-86B4-47B1-A959-6173435EF5AA}" type="presParOf" srcId="{F8C49BD7-2888-43B2-91A7-9FC1D59D1DE6}" destId="{84031747-8404-4C2F-9279-0F60AE75484A}" srcOrd="3" destOrd="0" presId="urn:microsoft.com/office/officeart/2005/8/layout/bList2"/>
    <dgm:cxn modelId="{D7F56CD8-BCAE-4108-80AC-C44367CBC457}" type="presParOf" srcId="{4F99F93F-F0AC-4F7B-937E-B3AF80DF7AC0}" destId="{4078801E-6C00-4079-8AC0-996B80D2A14D}" srcOrd="1" destOrd="0" presId="urn:microsoft.com/office/officeart/2005/8/layout/bList2"/>
    <dgm:cxn modelId="{DE1E560E-94CC-4836-8E3D-5DC991695FB2}" type="presParOf" srcId="{4F99F93F-F0AC-4F7B-937E-B3AF80DF7AC0}" destId="{5D139A2E-15C6-433C-B451-F4F4311EEC1A}" srcOrd="2" destOrd="0" presId="urn:microsoft.com/office/officeart/2005/8/layout/bList2"/>
    <dgm:cxn modelId="{8A08B622-E1B6-4BBD-BB0D-8D6FD2CEA508}" type="presParOf" srcId="{5D139A2E-15C6-433C-B451-F4F4311EEC1A}" destId="{9EA926C1-6D6F-4C27-85C7-373E42C4C361}" srcOrd="0" destOrd="0" presId="urn:microsoft.com/office/officeart/2005/8/layout/bList2"/>
    <dgm:cxn modelId="{FC6E7171-4C36-4BFA-8F6B-29852876E516}" type="presParOf" srcId="{5D139A2E-15C6-433C-B451-F4F4311EEC1A}" destId="{7CD964E9-F901-4DF4-A02F-FDA23B183CA1}" srcOrd="1" destOrd="0" presId="urn:microsoft.com/office/officeart/2005/8/layout/bList2"/>
    <dgm:cxn modelId="{AC306D7A-626D-4B01-99CD-AB4646749588}" type="presParOf" srcId="{5D139A2E-15C6-433C-B451-F4F4311EEC1A}" destId="{7C728991-F85F-4FA3-9879-D6DFD664EBCE}" srcOrd="2" destOrd="0" presId="urn:microsoft.com/office/officeart/2005/8/layout/bList2"/>
    <dgm:cxn modelId="{45B51217-FBC3-49F8-A1F8-3AA10C62492C}" type="presParOf" srcId="{5D139A2E-15C6-433C-B451-F4F4311EEC1A}" destId="{C82FF8C4-0C4C-4DC2-8355-DCF17F158CE6}" srcOrd="3" destOrd="0" presId="urn:microsoft.com/office/officeart/2005/8/layout/bList2"/>
    <dgm:cxn modelId="{10A283BC-D16A-4EDE-B770-61D3FB4E306E}" type="presParOf" srcId="{4F99F93F-F0AC-4F7B-937E-B3AF80DF7AC0}" destId="{4CE6EB41-CBB8-43D0-AC1D-AFEDFF94D75D}" srcOrd="3" destOrd="0" presId="urn:microsoft.com/office/officeart/2005/8/layout/bList2"/>
    <dgm:cxn modelId="{52E04602-F09F-4452-8E75-AEFE2CEA0A84}" type="presParOf" srcId="{4F99F93F-F0AC-4F7B-937E-B3AF80DF7AC0}" destId="{C94F3E47-D51C-429E-B60A-4C8D376D3109}" srcOrd="4" destOrd="0" presId="urn:microsoft.com/office/officeart/2005/8/layout/bList2"/>
    <dgm:cxn modelId="{E54FF4EB-837E-4039-AEF0-194D5D478811}" type="presParOf" srcId="{C94F3E47-D51C-429E-B60A-4C8D376D3109}" destId="{A9F256F4-B0EF-47E7-B660-266391BE0D35}" srcOrd="0" destOrd="0" presId="urn:microsoft.com/office/officeart/2005/8/layout/bList2"/>
    <dgm:cxn modelId="{A7D038C1-6CDD-483B-B6CD-D9D927BF095B}" type="presParOf" srcId="{C94F3E47-D51C-429E-B60A-4C8D376D3109}" destId="{07716B73-7704-49B6-8241-29F1F4195E86}" srcOrd="1" destOrd="0" presId="urn:microsoft.com/office/officeart/2005/8/layout/bList2"/>
    <dgm:cxn modelId="{7742C490-8B9D-48E5-ADAE-4B8443FCD330}" type="presParOf" srcId="{C94F3E47-D51C-429E-B60A-4C8D376D3109}" destId="{E4E4F1D6-326A-410E-8E5A-67AD5A44D70C}" srcOrd="2" destOrd="0" presId="urn:microsoft.com/office/officeart/2005/8/layout/bList2"/>
    <dgm:cxn modelId="{C1D8C2BD-BEFC-4A56-841D-F977D3DAA504}" type="presParOf" srcId="{C94F3E47-D51C-429E-B60A-4C8D376D3109}" destId="{B3EF590D-8221-4DDE-B555-E8E7C97AAC4E}" srcOrd="3" destOrd="0" presId="urn:microsoft.com/office/officeart/2005/8/layout/bList2"/>
    <dgm:cxn modelId="{B967A861-B160-40B0-86F0-8B1489F731F9}" type="presParOf" srcId="{4F99F93F-F0AC-4F7B-937E-B3AF80DF7AC0}" destId="{EAF92EFC-B574-4044-BAE6-608B5D6FB0E6}" srcOrd="5" destOrd="0" presId="urn:microsoft.com/office/officeart/2005/8/layout/bList2"/>
    <dgm:cxn modelId="{3FCE429D-66BD-4017-AD4D-87D9E1E85409}" type="presParOf" srcId="{4F99F93F-F0AC-4F7B-937E-B3AF80DF7AC0}" destId="{8926A763-F6F4-413C-B34D-DF4BA3C503A8}" srcOrd="6" destOrd="0" presId="urn:microsoft.com/office/officeart/2005/8/layout/bList2"/>
    <dgm:cxn modelId="{F3012BEE-9884-4E80-862F-6FE8048D4091}" type="presParOf" srcId="{8926A763-F6F4-413C-B34D-DF4BA3C503A8}" destId="{F408AA26-FC7B-4EAE-9DC8-4870C71E68AB}" srcOrd="0" destOrd="0" presId="urn:microsoft.com/office/officeart/2005/8/layout/bList2"/>
    <dgm:cxn modelId="{8F4A8407-89CE-43D4-A14F-7A564AD8F823}" type="presParOf" srcId="{8926A763-F6F4-413C-B34D-DF4BA3C503A8}" destId="{5A076613-6EAC-4ED9-87A5-35C6595E41C6}" srcOrd="1" destOrd="0" presId="urn:microsoft.com/office/officeart/2005/8/layout/bList2"/>
    <dgm:cxn modelId="{C06F568F-03A3-45CB-8DA7-DB9A47C29EAE}" type="presParOf" srcId="{8926A763-F6F4-413C-B34D-DF4BA3C503A8}" destId="{A43E5B0E-AE1A-4362-89E6-BA6825EA20D8}" srcOrd="2" destOrd="0" presId="urn:microsoft.com/office/officeart/2005/8/layout/bList2"/>
    <dgm:cxn modelId="{1580D564-0742-4E09-B875-F079C6244E36}" type="presParOf" srcId="{8926A763-F6F4-413C-B34D-DF4BA3C503A8}" destId="{22DD702C-F3DA-46E4-921F-4AC277C40D35}" srcOrd="3" destOrd="0" presId="urn:microsoft.com/office/officeart/2005/8/layout/bList2"/>
    <dgm:cxn modelId="{3BB76CB2-DD7C-4D3F-BD16-6A495C384D23}" type="presParOf" srcId="{4F99F93F-F0AC-4F7B-937E-B3AF80DF7AC0}" destId="{EC8951C2-7015-423A-B4AA-6ECFADA82B4B}" srcOrd="7" destOrd="0" presId="urn:microsoft.com/office/officeart/2005/8/layout/bList2"/>
    <dgm:cxn modelId="{A71F104E-A789-4623-A78C-4585B0EEA21D}" type="presParOf" srcId="{4F99F93F-F0AC-4F7B-937E-B3AF80DF7AC0}" destId="{50B6EA1D-F8F6-4A9D-9116-2AD25940D1EC}" srcOrd="8" destOrd="0" presId="urn:microsoft.com/office/officeart/2005/8/layout/bList2"/>
    <dgm:cxn modelId="{3B544C33-81EC-4FF7-83C4-1C17AC1C396A}" type="presParOf" srcId="{50B6EA1D-F8F6-4A9D-9116-2AD25940D1EC}" destId="{EB303C44-8149-4456-949F-571A097C885E}" srcOrd="0" destOrd="0" presId="urn:microsoft.com/office/officeart/2005/8/layout/bList2"/>
    <dgm:cxn modelId="{DD7AB6B9-5725-4AD0-9A4C-5542EDA1B020}" type="presParOf" srcId="{50B6EA1D-F8F6-4A9D-9116-2AD25940D1EC}" destId="{79B7556C-59B5-45C0-859F-9310F2ECBB6C}" srcOrd="1" destOrd="0" presId="urn:microsoft.com/office/officeart/2005/8/layout/bList2"/>
    <dgm:cxn modelId="{1B805F3B-AA73-4944-AD9C-D945ABC8BE8A}" type="presParOf" srcId="{50B6EA1D-F8F6-4A9D-9116-2AD25940D1EC}" destId="{202DCE3E-685E-4E4F-AA46-9A72CF36E6E1}" srcOrd="2" destOrd="0" presId="urn:microsoft.com/office/officeart/2005/8/layout/bList2"/>
    <dgm:cxn modelId="{69B86FF2-6499-4186-9E75-6F7F8D78996D}" type="presParOf" srcId="{50B6EA1D-F8F6-4A9D-9116-2AD25940D1EC}" destId="{A8CB5A45-47C3-4E15-8B48-0E26DA93E1A1}" srcOrd="3" destOrd="0" presId="urn:microsoft.com/office/officeart/2005/8/layout/b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83EEC68-26EC-4DF5-8C7B-2D0A83B1CFA6}" type="doc">
      <dgm:prSet loTypeId="urn:microsoft.com/office/officeart/2005/8/layout/lProcess2" loCatId="relationship" qsTypeId="urn:microsoft.com/office/officeart/2005/8/quickstyle/simple4" qsCatId="simple" csTypeId="urn:microsoft.com/office/officeart/2005/8/colors/accent2_2" csCatId="accent2" phldr="1"/>
      <dgm:spPr/>
      <dgm:t>
        <a:bodyPr/>
        <a:lstStyle/>
        <a:p>
          <a:endParaRPr lang="en-US"/>
        </a:p>
      </dgm:t>
    </dgm:pt>
    <dgm:pt modelId="{B040660F-16E1-41AE-9087-C3F70ABCBA51}">
      <dgm:prSet phldrT="[Text]"/>
      <dgm:spPr/>
      <dgm:t>
        <a:bodyPr/>
        <a:lstStyle/>
        <a:p>
          <a:r>
            <a:rPr lang="en-US" dirty="0" smtClean="0">
              <a:latin typeface="+mj-lt"/>
            </a:rPr>
            <a:t>USERNAME</a:t>
          </a:r>
          <a:endParaRPr lang="en-US" dirty="0">
            <a:latin typeface="+mj-lt"/>
          </a:endParaRPr>
        </a:p>
      </dgm:t>
    </dgm:pt>
    <dgm:pt modelId="{D252506F-4242-4C05-AB45-896AACA98748}" type="parTrans" cxnId="{80F96115-A253-494B-88A1-2A45612458C8}">
      <dgm:prSet/>
      <dgm:spPr/>
      <dgm:t>
        <a:bodyPr/>
        <a:lstStyle/>
        <a:p>
          <a:endParaRPr lang="en-US"/>
        </a:p>
      </dgm:t>
    </dgm:pt>
    <dgm:pt modelId="{091E9078-C84F-4D16-AA5A-CE4D50AA758D}" type="sibTrans" cxnId="{80F96115-A253-494B-88A1-2A45612458C8}">
      <dgm:prSet/>
      <dgm:spPr/>
      <dgm:t>
        <a:bodyPr/>
        <a:lstStyle/>
        <a:p>
          <a:endParaRPr lang="en-US"/>
        </a:p>
      </dgm:t>
    </dgm:pt>
    <dgm:pt modelId="{0770DDA0-0336-433C-A5AA-1EDAD0FD9BFD}">
      <dgm:prSet phldrT="[Text]"/>
      <dgm:spPr/>
      <dgm:t>
        <a:bodyPr/>
        <a:lstStyle/>
        <a:p>
          <a:r>
            <a:rPr lang="en-US" dirty="0" smtClean="0">
              <a:latin typeface="+mj-lt"/>
            </a:rPr>
            <a:t>varchar2</a:t>
          </a:r>
          <a:endParaRPr lang="en-US" dirty="0">
            <a:latin typeface="+mj-lt"/>
          </a:endParaRPr>
        </a:p>
      </dgm:t>
    </dgm:pt>
    <dgm:pt modelId="{AA77AE48-B0B8-4B7E-AB65-8A9B7467F2D2}" type="parTrans" cxnId="{71917B49-B385-4F39-876C-501CE33ED610}">
      <dgm:prSet/>
      <dgm:spPr/>
      <dgm:t>
        <a:bodyPr/>
        <a:lstStyle/>
        <a:p>
          <a:endParaRPr lang="en-US"/>
        </a:p>
      </dgm:t>
    </dgm:pt>
    <dgm:pt modelId="{3686D252-8924-44BF-B2B4-84169DEF2270}" type="sibTrans" cxnId="{71917B49-B385-4F39-876C-501CE33ED610}">
      <dgm:prSet/>
      <dgm:spPr/>
      <dgm:t>
        <a:bodyPr/>
        <a:lstStyle/>
        <a:p>
          <a:endParaRPr lang="en-US"/>
        </a:p>
      </dgm:t>
    </dgm:pt>
    <dgm:pt modelId="{15FD08FB-43D5-4779-B3D8-EA5B422A98CB}">
      <dgm:prSet phldrT="[Text]"/>
      <dgm:spPr/>
      <dgm:t>
        <a:bodyPr/>
        <a:lstStyle/>
        <a:p>
          <a:r>
            <a:rPr lang="en-US" dirty="0" smtClean="0">
              <a:latin typeface="+mj-lt"/>
            </a:rPr>
            <a:t>PASSWORD</a:t>
          </a:r>
          <a:endParaRPr lang="en-US" dirty="0">
            <a:latin typeface="+mj-lt"/>
          </a:endParaRPr>
        </a:p>
      </dgm:t>
    </dgm:pt>
    <dgm:pt modelId="{6CE18F4D-253B-4526-AC44-6E1197A275A4}" type="parTrans" cxnId="{83CF6FD8-597D-4D6B-8A48-43C8E3C8398B}">
      <dgm:prSet/>
      <dgm:spPr/>
      <dgm:t>
        <a:bodyPr/>
        <a:lstStyle/>
        <a:p>
          <a:endParaRPr lang="en-US"/>
        </a:p>
      </dgm:t>
    </dgm:pt>
    <dgm:pt modelId="{6E1C0407-D923-4FD7-8D65-03A5E8106414}" type="sibTrans" cxnId="{83CF6FD8-597D-4D6B-8A48-43C8E3C8398B}">
      <dgm:prSet/>
      <dgm:spPr/>
      <dgm:t>
        <a:bodyPr/>
        <a:lstStyle/>
        <a:p>
          <a:endParaRPr lang="en-US"/>
        </a:p>
      </dgm:t>
    </dgm:pt>
    <dgm:pt modelId="{82603A70-7ECE-4EB4-94C3-BB5413F6F07F}">
      <dgm:prSet phldrT="[Text]"/>
      <dgm:spPr/>
      <dgm:t>
        <a:bodyPr/>
        <a:lstStyle/>
        <a:p>
          <a:r>
            <a:rPr lang="en-US" dirty="0" smtClean="0">
              <a:latin typeface="+mj-lt"/>
            </a:rPr>
            <a:t>varchar2</a:t>
          </a:r>
          <a:endParaRPr lang="en-US" dirty="0">
            <a:latin typeface="+mj-lt"/>
          </a:endParaRPr>
        </a:p>
      </dgm:t>
    </dgm:pt>
    <dgm:pt modelId="{22F54881-1C57-4F95-8673-F8A4609CB1AE}" type="parTrans" cxnId="{A0CD5E2D-E786-491A-8884-D7AE97E9563A}">
      <dgm:prSet/>
      <dgm:spPr/>
      <dgm:t>
        <a:bodyPr/>
        <a:lstStyle/>
        <a:p>
          <a:endParaRPr lang="en-US"/>
        </a:p>
      </dgm:t>
    </dgm:pt>
    <dgm:pt modelId="{D1C040D7-5255-4997-BB33-E77F29B8CF70}" type="sibTrans" cxnId="{A0CD5E2D-E786-491A-8884-D7AE97E9563A}">
      <dgm:prSet/>
      <dgm:spPr/>
      <dgm:t>
        <a:bodyPr/>
        <a:lstStyle/>
        <a:p>
          <a:endParaRPr lang="en-US"/>
        </a:p>
      </dgm:t>
    </dgm:pt>
    <dgm:pt modelId="{051B4CD2-E6C0-4460-83EB-0997C78CEB74}">
      <dgm:prSet phldrT="[Text]"/>
      <dgm:spPr/>
      <dgm:t>
        <a:bodyPr/>
        <a:lstStyle/>
        <a:p>
          <a:r>
            <a:rPr lang="en-US" dirty="0" smtClean="0">
              <a:latin typeface="+mj-lt"/>
            </a:rPr>
            <a:t>NAME</a:t>
          </a:r>
          <a:endParaRPr lang="en-US" dirty="0">
            <a:latin typeface="+mj-lt"/>
          </a:endParaRPr>
        </a:p>
      </dgm:t>
    </dgm:pt>
    <dgm:pt modelId="{0F749E23-A4BF-463B-A3B8-5BD3AADC8903}" type="parTrans" cxnId="{2B341E85-EB1E-4D50-B75A-D734797D4350}">
      <dgm:prSet/>
      <dgm:spPr/>
      <dgm:t>
        <a:bodyPr/>
        <a:lstStyle/>
        <a:p>
          <a:endParaRPr lang="en-US"/>
        </a:p>
      </dgm:t>
    </dgm:pt>
    <dgm:pt modelId="{DF327DCB-EAA6-4417-946E-485ECCA2776D}" type="sibTrans" cxnId="{2B341E85-EB1E-4D50-B75A-D734797D4350}">
      <dgm:prSet/>
      <dgm:spPr/>
      <dgm:t>
        <a:bodyPr/>
        <a:lstStyle/>
        <a:p>
          <a:endParaRPr lang="en-US"/>
        </a:p>
      </dgm:t>
    </dgm:pt>
    <dgm:pt modelId="{D244DD34-0AF6-49D8-A37A-1F6873D45E24}">
      <dgm:prSet phldrT="[Text]"/>
      <dgm:spPr/>
      <dgm:t>
        <a:bodyPr/>
        <a:lstStyle/>
        <a:p>
          <a:r>
            <a:rPr lang="en-US" dirty="0" smtClean="0">
              <a:latin typeface="+mj-lt"/>
            </a:rPr>
            <a:t>varchar2</a:t>
          </a:r>
          <a:endParaRPr lang="en-US" dirty="0">
            <a:latin typeface="+mj-lt"/>
          </a:endParaRPr>
        </a:p>
      </dgm:t>
    </dgm:pt>
    <dgm:pt modelId="{7FF8FDB0-FFA5-40CF-975C-FA1E4AC1C1EF}" type="parTrans" cxnId="{3BEB5FC6-1DD0-494D-A31D-3B9C8B69DE0C}">
      <dgm:prSet/>
      <dgm:spPr/>
      <dgm:t>
        <a:bodyPr/>
        <a:lstStyle/>
        <a:p>
          <a:endParaRPr lang="en-US"/>
        </a:p>
      </dgm:t>
    </dgm:pt>
    <dgm:pt modelId="{95D1358E-4D3F-40C3-9929-B34CA360F896}" type="sibTrans" cxnId="{3BEB5FC6-1DD0-494D-A31D-3B9C8B69DE0C}">
      <dgm:prSet/>
      <dgm:spPr/>
      <dgm:t>
        <a:bodyPr/>
        <a:lstStyle/>
        <a:p>
          <a:endParaRPr lang="en-US"/>
        </a:p>
      </dgm:t>
    </dgm:pt>
    <dgm:pt modelId="{627E6E78-5089-4B51-84E8-FA65B4725CE9}">
      <dgm:prSet phldrT="[Text]"/>
      <dgm:spPr/>
      <dgm:t>
        <a:bodyPr/>
        <a:lstStyle/>
        <a:p>
          <a:r>
            <a:rPr lang="en-US" dirty="0" smtClean="0">
              <a:latin typeface="+mj-lt"/>
            </a:rPr>
            <a:t>DESIGNATION</a:t>
          </a:r>
          <a:endParaRPr lang="en-US" dirty="0">
            <a:latin typeface="+mj-lt"/>
          </a:endParaRPr>
        </a:p>
      </dgm:t>
    </dgm:pt>
    <dgm:pt modelId="{B79B1D10-5AE7-41F6-9367-06507473A6E5}" type="parTrans" cxnId="{07F2F476-F997-41B5-824B-86C0C71F843F}">
      <dgm:prSet/>
      <dgm:spPr/>
      <dgm:t>
        <a:bodyPr/>
        <a:lstStyle/>
        <a:p>
          <a:endParaRPr lang="en-US"/>
        </a:p>
      </dgm:t>
    </dgm:pt>
    <dgm:pt modelId="{71B5C83D-ED16-451C-B516-70B6DA442414}" type="sibTrans" cxnId="{07F2F476-F997-41B5-824B-86C0C71F843F}">
      <dgm:prSet/>
      <dgm:spPr/>
      <dgm:t>
        <a:bodyPr/>
        <a:lstStyle/>
        <a:p>
          <a:endParaRPr lang="en-US"/>
        </a:p>
      </dgm:t>
    </dgm:pt>
    <dgm:pt modelId="{A3CBF9F8-DA02-417B-B98D-098981AB325C}">
      <dgm:prSet phldrT="[Text]"/>
      <dgm:spPr/>
      <dgm:t>
        <a:bodyPr/>
        <a:lstStyle/>
        <a:p>
          <a:r>
            <a:rPr lang="en-US" dirty="0" smtClean="0">
              <a:latin typeface="+mj-lt"/>
            </a:rPr>
            <a:t>varchar2</a:t>
          </a:r>
          <a:endParaRPr lang="en-US" dirty="0">
            <a:latin typeface="+mj-lt"/>
          </a:endParaRPr>
        </a:p>
      </dgm:t>
    </dgm:pt>
    <dgm:pt modelId="{0D72AA10-9D37-4850-BE2F-FD050CAE050C}" type="parTrans" cxnId="{D9BA7984-8C2A-4D0A-96E9-2E21168205A8}">
      <dgm:prSet/>
      <dgm:spPr/>
      <dgm:t>
        <a:bodyPr/>
        <a:lstStyle/>
        <a:p>
          <a:endParaRPr lang="en-US"/>
        </a:p>
      </dgm:t>
    </dgm:pt>
    <dgm:pt modelId="{51ECDEC7-CB8E-4C6A-924C-C4FC1159319D}" type="sibTrans" cxnId="{D9BA7984-8C2A-4D0A-96E9-2E21168205A8}">
      <dgm:prSet/>
      <dgm:spPr/>
      <dgm:t>
        <a:bodyPr/>
        <a:lstStyle/>
        <a:p>
          <a:endParaRPr lang="en-US"/>
        </a:p>
      </dgm:t>
    </dgm:pt>
    <dgm:pt modelId="{079EE7A7-685E-43CB-97FA-ED491C36E61B}">
      <dgm:prSet phldrT="[Text]"/>
      <dgm:spPr/>
      <dgm:t>
        <a:bodyPr/>
        <a:lstStyle/>
        <a:p>
          <a:r>
            <a:rPr lang="en-US" dirty="0" smtClean="0">
              <a:latin typeface="+mj-lt"/>
            </a:rPr>
            <a:t>ROLE</a:t>
          </a:r>
          <a:endParaRPr lang="en-US" dirty="0">
            <a:latin typeface="+mj-lt"/>
          </a:endParaRPr>
        </a:p>
      </dgm:t>
    </dgm:pt>
    <dgm:pt modelId="{A8212CF5-8D12-4818-9357-070EE0731AC7}" type="parTrans" cxnId="{9C4FF259-E1E1-45FE-9E47-F03F7B5CF093}">
      <dgm:prSet/>
      <dgm:spPr/>
      <dgm:t>
        <a:bodyPr/>
        <a:lstStyle/>
        <a:p>
          <a:endParaRPr lang="en-US"/>
        </a:p>
      </dgm:t>
    </dgm:pt>
    <dgm:pt modelId="{8E45D385-FDB3-4B4F-BCC6-E1867B7A85AE}" type="sibTrans" cxnId="{9C4FF259-E1E1-45FE-9E47-F03F7B5CF093}">
      <dgm:prSet/>
      <dgm:spPr/>
      <dgm:t>
        <a:bodyPr/>
        <a:lstStyle/>
        <a:p>
          <a:endParaRPr lang="en-US"/>
        </a:p>
      </dgm:t>
    </dgm:pt>
    <dgm:pt modelId="{5823B2BD-B641-482F-9D7B-21266305C6BA}">
      <dgm:prSet/>
      <dgm:spPr/>
      <dgm:t>
        <a:bodyPr/>
        <a:lstStyle/>
        <a:p>
          <a:r>
            <a:rPr lang="en-US" dirty="0" smtClean="0">
              <a:latin typeface="+mj-lt"/>
            </a:rPr>
            <a:t>CONTACT</a:t>
          </a:r>
        </a:p>
      </dgm:t>
    </dgm:pt>
    <dgm:pt modelId="{8C1DD4C6-1A05-4D53-BB77-8F28FC05B0EF}" type="parTrans" cxnId="{FD922594-6E7C-4410-B75A-28D21005672D}">
      <dgm:prSet/>
      <dgm:spPr/>
      <dgm:t>
        <a:bodyPr/>
        <a:lstStyle/>
        <a:p>
          <a:endParaRPr lang="en-US"/>
        </a:p>
      </dgm:t>
    </dgm:pt>
    <dgm:pt modelId="{B3067D06-446F-4FFE-97AA-A70770B89CBD}" type="sibTrans" cxnId="{FD922594-6E7C-4410-B75A-28D21005672D}">
      <dgm:prSet/>
      <dgm:spPr/>
      <dgm:t>
        <a:bodyPr/>
        <a:lstStyle/>
        <a:p>
          <a:endParaRPr lang="en-US"/>
        </a:p>
      </dgm:t>
    </dgm:pt>
    <dgm:pt modelId="{DECCB6EF-2DE9-43C0-BBB0-3F5140BCDF3C}">
      <dgm:prSet phldrT="[Text]"/>
      <dgm:spPr/>
      <dgm:t>
        <a:bodyPr/>
        <a:lstStyle/>
        <a:p>
          <a:r>
            <a:rPr lang="en-US" dirty="0" smtClean="0">
              <a:latin typeface="+mj-lt"/>
            </a:rPr>
            <a:t>varchar2</a:t>
          </a:r>
          <a:endParaRPr lang="en-US" dirty="0">
            <a:latin typeface="+mj-lt"/>
          </a:endParaRPr>
        </a:p>
      </dgm:t>
    </dgm:pt>
    <dgm:pt modelId="{94FF75CC-AE6D-4E92-90B0-A0724D2E81B4}" type="parTrans" cxnId="{3F1BF4E1-D054-4302-824A-8D6B2CD5B64F}">
      <dgm:prSet/>
      <dgm:spPr/>
      <dgm:t>
        <a:bodyPr/>
        <a:lstStyle/>
        <a:p>
          <a:endParaRPr lang="en-US"/>
        </a:p>
      </dgm:t>
    </dgm:pt>
    <dgm:pt modelId="{2A31AF93-D84C-4745-B08A-DFA9BA48FB68}" type="sibTrans" cxnId="{3F1BF4E1-D054-4302-824A-8D6B2CD5B64F}">
      <dgm:prSet/>
      <dgm:spPr/>
      <dgm:t>
        <a:bodyPr/>
        <a:lstStyle/>
        <a:p>
          <a:endParaRPr lang="en-US"/>
        </a:p>
      </dgm:t>
    </dgm:pt>
    <dgm:pt modelId="{942FF25B-57A1-410E-9F9F-FFAB06D71F09}">
      <dgm:prSet/>
      <dgm:spPr/>
      <dgm:t>
        <a:bodyPr/>
        <a:lstStyle/>
        <a:p>
          <a:r>
            <a:rPr lang="en-US" dirty="0" smtClean="0">
              <a:latin typeface="+mj-lt"/>
            </a:rPr>
            <a:t>unique</a:t>
          </a:r>
          <a:endParaRPr lang="en-US" dirty="0">
            <a:latin typeface="+mj-lt"/>
          </a:endParaRPr>
        </a:p>
      </dgm:t>
    </dgm:pt>
    <dgm:pt modelId="{1FAB4EB2-C8F9-4B7C-863F-821B39262D3D}" type="parTrans" cxnId="{E275CA26-CED2-4032-AC7A-22252495526A}">
      <dgm:prSet/>
      <dgm:spPr/>
      <dgm:t>
        <a:bodyPr/>
        <a:lstStyle/>
        <a:p>
          <a:endParaRPr lang="en-US"/>
        </a:p>
      </dgm:t>
    </dgm:pt>
    <dgm:pt modelId="{3C40687E-EC25-4962-B252-CBE5B9CCC8F6}" type="sibTrans" cxnId="{E275CA26-CED2-4032-AC7A-22252495526A}">
      <dgm:prSet/>
      <dgm:spPr/>
      <dgm:t>
        <a:bodyPr/>
        <a:lstStyle/>
        <a:p>
          <a:endParaRPr lang="en-US"/>
        </a:p>
      </dgm:t>
    </dgm:pt>
    <dgm:pt modelId="{B7D0B6C2-6BEA-4625-9F4F-6EFE0B3781B0}">
      <dgm:prSet phldrT="[Text]"/>
      <dgm:spPr/>
      <dgm:t>
        <a:bodyPr/>
        <a:lstStyle/>
        <a:p>
          <a:r>
            <a:rPr lang="en-US" dirty="0" smtClean="0">
              <a:latin typeface="+mj-lt"/>
            </a:rPr>
            <a:t>primary key</a:t>
          </a:r>
          <a:endParaRPr lang="en-US" dirty="0">
            <a:latin typeface="+mj-lt"/>
          </a:endParaRPr>
        </a:p>
      </dgm:t>
    </dgm:pt>
    <dgm:pt modelId="{A8F15B80-C840-4FBC-A5F4-F4F83B8CF1D6}" type="parTrans" cxnId="{E2CA3BBE-4380-448C-A2F3-D9DC4FE18840}">
      <dgm:prSet/>
      <dgm:spPr/>
      <dgm:t>
        <a:bodyPr/>
        <a:lstStyle/>
        <a:p>
          <a:endParaRPr lang="en-US"/>
        </a:p>
      </dgm:t>
    </dgm:pt>
    <dgm:pt modelId="{D13AF985-3147-4D1E-B2A0-44CF4812CBA7}" type="sibTrans" cxnId="{E2CA3BBE-4380-448C-A2F3-D9DC4FE18840}">
      <dgm:prSet/>
      <dgm:spPr/>
      <dgm:t>
        <a:bodyPr/>
        <a:lstStyle/>
        <a:p>
          <a:endParaRPr lang="en-US"/>
        </a:p>
      </dgm:t>
    </dgm:pt>
    <dgm:pt modelId="{1DF3635D-586C-4AE7-BA36-99149E5DB2D7}">
      <dgm:prSet phldrT="[Text]"/>
      <dgm:spPr/>
      <dgm:t>
        <a:bodyPr/>
        <a:lstStyle/>
        <a:p>
          <a:r>
            <a:rPr lang="en-US" dirty="0" smtClean="0">
              <a:latin typeface="+mj-lt"/>
            </a:rPr>
            <a:t>not null</a:t>
          </a:r>
          <a:endParaRPr lang="en-US" dirty="0">
            <a:latin typeface="+mj-lt"/>
          </a:endParaRPr>
        </a:p>
      </dgm:t>
    </dgm:pt>
    <dgm:pt modelId="{FB46CD34-EE16-4212-9A8B-F90543D80EA7}" type="parTrans" cxnId="{0009347A-2779-4D1D-B855-B1CD05A7CA10}">
      <dgm:prSet/>
      <dgm:spPr/>
      <dgm:t>
        <a:bodyPr/>
        <a:lstStyle/>
        <a:p>
          <a:endParaRPr lang="en-US"/>
        </a:p>
      </dgm:t>
    </dgm:pt>
    <dgm:pt modelId="{4E49D88C-FDBA-4CF4-8C11-794FA8432C51}" type="sibTrans" cxnId="{0009347A-2779-4D1D-B855-B1CD05A7CA10}">
      <dgm:prSet/>
      <dgm:spPr/>
      <dgm:t>
        <a:bodyPr/>
        <a:lstStyle/>
        <a:p>
          <a:endParaRPr lang="en-US"/>
        </a:p>
      </dgm:t>
    </dgm:pt>
    <dgm:pt modelId="{33B515AF-BFE5-42E2-8F4C-277571DE8A97}">
      <dgm:prSet phldrT="[Text]"/>
      <dgm:spPr/>
      <dgm:t>
        <a:bodyPr/>
        <a:lstStyle/>
        <a:p>
          <a:r>
            <a:rPr lang="en-US" dirty="0" smtClean="0">
              <a:latin typeface="+mj-lt"/>
            </a:rPr>
            <a:t>not null</a:t>
          </a:r>
          <a:endParaRPr lang="en-US" dirty="0">
            <a:latin typeface="+mj-lt"/>
          </a:endParaRPr>
        </a:p>
      </dgm:t>
    </dgm:pt>
    <dgm:pt modelId="{12DEE3CE-87DB-411D-A40F-CF1575EC37A5}" type="parTrans" cxnId="{264742B0-ECD3-4995-8487-AE60122C48CE}">
      <dgm:prSet/>
      <dgm:spPr/>
      <dgm:t>
        <a:bodyPr/>
        <a:lstStyle/>
        <a:p>
          <a:endParaRPr lang="en-US"/>
        </a:p>
      </dgm:t>
    </dgm:pt>
    <dgm:pt modelId="{38722136-C331-4DD0-BEC2-B2F9BDEA4EB0}" type="sibTrans" cxnId="{264742B0-ECD3-4995-8487-AE60122C48CE}">
      <dgm:prSet/>
      <dgm:spPr/>
      <dgm:t>
        <a:bodyPr/>
        <a:lstStyle/>
        <a:p>
          <a:endParaRPr lang="en-US"/>
        </a:p>
      </dgm:t>
    </dgm:pt>
    <dgm:pt modelId="{3E402974-C996-4E57-AEC6-A8236AABE0A2}">
      <dgm:prSet phldrT="[Text]"/>
      <dgm:spPr/>
      <dgm:t>
        <a:bodyPr/>
        <a:lstStyle/>
        <a:p>
          <a:r>
            <a:rPr lang="en-US" dirty="0" smtClean="0">
              <a:latin typeface="+mj-lt"/>
            </a:rPr>
            <a:t>not null</a:t>
          </a:r>
          <a:endParaRPr lang="en-US" dirty="0">
            <a:latin typeface="+mj-lt"/>
          </a:endParaRPr>
        </a:p>
      </dgm:t>
    </dgm:pt>
    <dgm:pt modelId="{319EAB7C-9421-4C9C-9EB8-513A0546BC74}" type="parTrans" cxnId="{DEBC04DD-7C5F-4546-A4C6-8266611930EE}">
      <dgm:prSet/>
      <dgm:spPr/>
      <dgm:t>
        <a:bodyPr/>
        <a:lstStyle/>
        <a:p>
          <a:endParaRPr lang="en-US"/>
        </a:p>
      </dgm:t>
    </dgm:pt>
    <dgm:pt modelId="{A161C541-C16D-4DE9-9A1B-51F34F422D4D}" type="sibTrans" cxnId="{DEBC04DD-7C5F-4546-A4C6-8266611930EE}">
      <dgm:prSet/>
      <dgm:spPr/>
      <dgm:t>
        <a:bodyPr/>
        <a:lstStyle/>
        <a:p>
          <a:endParaRPr lang="en-US"/>
        </a:p>
      </dgm:t>
    </dgm:pt>
    <dgm:pt modelId="{6BC690F2-0BEE-4B8F-B336-57E398C7D10D}">
      <dgm:prSet phldrT="[Text]"/>
      <dgm:spPr/>
      <dgm:t>
        <a:bodyPr/>
        <a:lstStyle/>
        <a:p>
          <a:r>
            <a:rPr lang="en-US" dirty="0" smtClean="0">
              <a:latin typeface="+mj-lt"/>
            </a:rPr>
            <a:t>not null</a:t>
          </a:r>
          <a:endParaRPr lang="en-US" dirty="0">
            <a:latin typeface="+mj-lt"/>
          </a:endParaRPr>
        </a:p>
      </dgm:t>
    </dgm:pt>
    <dgm:pt modelId="{08854E1B-2B5B-4FAB-AE16-B21BC62E312B}" type="parTrans" cxnId="{B1949284-46E8-44B1-9E0A-34D20C8F8619}">
      <dgm:prSet/>
      <dgm:spPr/>
      <dgm:t>
        <a:bodyPr/>
        <a:lstStyle/>
        <a:p>
          <a:endParaRPr lang="en-US"/>
        </a:p>
      </dgm:t>
    </dgm:pt>
    <dgm:pt modelId="{4218893D-99A7-4F14-A156-9184E0473359}" type="sibTrans" cxnId="{B1949284-46E8-44B1-9E0A-34D20C8F8619}">
      <dgm:prSet/>
      <dgm:spPr/>
      <dgm:t>
        <a:bodyPr/>
        <a:lstStyle/>
        <a:p>
          <a:endParaRPr lang="en-US"/>
        </a:p>
      </dgm:t>
    </dgm:pt>
    <dgm:pt modelId="{BF737E1B-3DD0-489C-BCE6-0C82FE95DDDD}">
      <dgm:prSet/>
      <dgm:spPr/>
      <dgm:t>
        <a:bodyPr/>
        <a:lstStyle/>
        <a:p>
          <a:r>
            <a:rPr lang="en-US" dirty="0" smtClean="0">
              <a:latin typeface="+mj-lt"/>
            </a:rPr>
            <a:t>number</a:t>
          </a:r>
        </a:p>
      </dgm:t>
    </dgm:pt>
    <dgm:pt modelId="{AFF524A9-BEE6-49C6-9378-F0468A230ADC}" type="parTrans" cxnId="{9643613D-B114-40C0-BD2A-D5DE7493C678}">
      <dgm:prSet/>
      <dgm:spPr/>
      <dgm:t>
        <a:bodyPr/>
        <a:lstStyle/>
        <a:p>
          <a:endParaRPr lang="en-US"/>
        </a:p>
      </dgm:t>
    </dgm:pt>
    <dgm:pt modelId="{C08B8B31-BC4E-459E-8B48-BB25798BB96A}" type="sibTrans" cxnId="{9643613D-B114-40C0-BD2A-D5DE7493C678}">
      <dgm:prSet/>
      <dgm:spPr/>
      <dgm:t>
        <a:bodyPr/>
        <a:lstStyle/>
        <a:p>
          <a:endParaRPr lang="en-US"/>
        </a:p>
      </dgm:t>
    </dgm:pt>
    <dgm:pt modelId="{7A29DA6E-1C07-4CBC-82D7-0271923D1DB4}" type="pres">
      <dgm:prSet presAssocID="{A83EEC68-26EC-4DF5-8C7B-2D0A83B1CFA6}" presName="theList" presStyleCnt="0">
        <dgm:presLayoutVars>
          <dgm:dir/>
          <dgm:animLvl val="lvl"/>
          <dgm:resizeHandles val="exact"/>
        </dgm:presLayoutVars>
      </dgm:prSet>
      <dgm:spPr/>
      <dgm:t>
        <a:bodyPr/>
        <a:lstStyle/>
        <a:p>
          <a:endParaRPr lang="en-US"/>
        </a:p>
      </dgm:t>
    </dgm:pt>
    <dgm:pt modelId="{3C6E441E-BA2D-4BBE-95D2-E74D0299F409}" type="pres">
      <dgm:prSet presAssocID="{B040660F-16E1-41AE-9087-C3F70ABCBA51}" presName="compNode" presStyleCnt="0"/>
      <dgm:spPr/>
    </dgm:pt>
    <dgm:pt modelId="{874987D5-9E4D-43E9-BD73-C6F7C9646706}" type="pres">
      <dgm:prSet presAssocID="{B040660F-16E1-41AE-9087-C3F70ABCBA51}" presName="aNode" presStyleLbl="bgShp" presStyleIdx="0" presStyleCnt="6"/>
      <dgm:spPr/>
      <dgm:t>
        <a:bodyPr/>
        <a:lstStyle/>
        <a:p>
          <a:endParaRPr lang="en-US"/>
        </a:p>
      </dgm:t>
    </dgm:pt>
    <dgm:pt modelId="{01E084C5-5837-4B57-AFF7-376AFED9E461}" type="pres">
      <dgm:prSet presAssocID="{B040660F-16E1-41AE-9087-C3F70ABCBA51}" presName="textNode" presStyleLbl="bgShp" presStyleIdx="0" presStyleCnt="6"/>
      <dgm:spPr/>
      <dgm:t>
        <a:bodyPr/>
        <a:lstStyle/>
        <a:p>
          <a:endParaRPr lang="en-US"/>
        </a:p>
      </dgm:t>
    </dgm:pt>
    <dgm:pt modelId="{7CAD23DA-78FB-4E75-9A3C-EA15F4344A43}" type="pres">
      <dgm:prSet presAssocID="{B040660F-16E1-41AE-9087-C3F70ABCBA51}" presName="compChildNode" presStyleCnt="0"/>
      <dgm:spPr/>
    </dgm:pt>
    <dgm:pt modelId="{F9795242-D158-40CF-9E6E-988E26671D77}" type="pres">
      <dgm:prSet presAssocID="{B040660F-16E1-41AE-9087-C3F70ABCBA51}" presName="theInnerList" presStyleCnt="0"/>
      <dgm:spPr/>
    </dgm:pt>
    <dgm:pt modelId="{F8769FD6-468B-4A0E-914B-C054D1BD5350}" type="pres">
      <dgm:prSet presAssocID="{0770DDA0-0336-433C-A5AA-1EDAD0FD9BFD}" presName="childNode" presStyleLbl="node1" presStyleIdx="0" presStyleCnt="12">
        <dgm:presLayoutVars>
          <dgm:bulletEnabled val="1"/>
        </dgm:presLayoutVars>
      </dgm:prSet>
      <dgm:spPr/>
      <dgm:t>
        <a:bodyPr/>
        <a:lstStyle/>
        <a:p>
          <a:endParaRPr lang="en-US"/>
        </a:p>
      </dgm:t>
    </dgm:pt>
    <dgm:pt modelId="{202E5995-2014-4B84-BB5F-FADD41D6DADE}" type="pres">
      <dgm:prSet presAssocID="{0770DDA0-0336-433C-A5AA-1EDAD0FD9BFD}" presName="aSpace2" presStyleCnt="0"/>
      <dgm:spPr/>
    </dgm:pt>
    <dgm:pt modelId="{1762D353-8B77-4A50-8DEB-1B1DF39FEC65}" type="pres">
      <dgm:prSet presAssocID="{B7D0B6C2-6BEA-4625-9F4F-6EFE0B3781B0}" presName="childNode" presStyleLbl="node1" presStyleIdx="1" presStyleCnt="12">
        <dgm:presLayoutVars>
          <dgm:bulletEnabled val="1"/>
        </dgm:presLayoutVars>
      </dgm:prSet>
      <dgm:spPr/>
      <dgm:t>
        <a:bodyPr/>
        <a:lstStyle/>
        <a:p>
          <a:endParaRPr lang="en-US"/>
        </a:p>
      </dgm:t>
    </dgm:pt>
    <dgm:pt modelId="{81FEC0EC-3E3B-4FE5-B6BF-C7506DB64D09}" type="pres">
      <dgm:prSet presAssocID="{B040660F-16E1-41AE-9087-C3F70ABCBA51}" presName="aSpace" presStyleCnt="0"/>
      <dgm:spPr/>
    </dgm:pt>
    <dgm:pt modelId="{03A1DD62-8B1F-4FF7-809C-DE51FB285725}" type="pres">
      <dgm:prSet presAssocID="{15FD08FB-43D5-4779-B3D8-EA5B422A98CB}" presName="compNode" presStyleCnt="0"/>
      <dgm:spPr/>
    </dgm:pt>
    <dgm:pt modelId="{9E32C8E3-EFAB-49B7-AC49-0F9C5D905E69}" type="pres">
      <dgm:prSet presAssocID="{15FD08FB-43D5-4779-B3D8-EA5B422A98CB}" presName="aNode" presStyleLbl="bgShp" presStyleIdx="1" presStyleCnt="6"/>
      <dgm:spPr/>
      <dgm:t>
        <a:bodyPr/>
        <a:lstStyle/>
        <a:p>
          <a:endParaRPr lang="en-US"/>
        </a:p>
      </dgm:t>
    </dgm:pt>
    <dgm:pt modelId="{9D639566-E58E-436E-8654-3790A31BAE8A}" type="pres">
      <dgm:prSet presAssocID="{15FD08FB-43D5-4779-B3D8-EA5B422A98CB}" presName="textNode" presStyleLbl="bgShp" presStyleIdx="1" presStyleCnt="6"/>
      <dgm:spPr/>
      <dgm:t>
        <a:bodyPr/>
        <a:lstStyle/>
        <a:p>
          <a:endParaRPr lang="en-US"/>
        </a:p>
      </dgm:t>
    </dgm:pt>
    <dgm:pt modelId="{53B4CE3D-BE6D-474B-BB1E-DC310D77822C}" type="pres">
      <dgm:prSet presAssocID="{15FD08FB-43D5-4779-B3D8-EA5B422A98CB}" presName="compChildNode" presStyleCnt="0"/>
      <dgm:spPr/>
    </dgm:pt>
    <dgm:pt modelId="{FE7335A9-6CBC-4832-8750-5859689788E4}" type="pres">
      <dgm:prSet presAssocID="{15FD08FB-43D5-4779-B3D8-EA5B422A98CB}" presName="theInnerList" presStyleCnt="0"/>
      <dgm:spPr/>
    </dgm:pt>
    <dgm:pt modelId="{D8088044-0DE8-428B-9839-28AEF28F97FB}" type="pres">
      <dgm:prSet presAssocID="{82603A70-7ECE-4EB4-94C3-BB5413F6F07F}" presName="childNode" presStyleLbl="node1" presStyleIdx="2" presStyleCnt="12">
        <dgm:presLayoutVars>
          <dgm:bulletEnabled val="1"/>
        </dgm:presLayoutVars>
      </dgm:prSet>
      <dgm:spPr/>
      <dgm:t>
        <a:bodyPr/>
        <a:lstStyle/>
        <a:p>
          <a:endParaRPr lang="en-US"/>
        </a:p>
      </dgm:t>
    </dgm:pt>
    <dgm:pt modelId="{DE10623D-546A-4A56-9CE8-9DAB0A654DFA}" type="pres">
      <dgm:prSet presAssocID="{82603A70-7ECE-4EB4-94C3-BB5413F6F07F}" presName="aSpace2" presStyleCnt="0"/>
      <dgm:spPr/>
    </dgm:pt>
    <dgm:pt modelId="{728DB044-CDEE-476C-BB10-F270900F63E0}" type="pres">
      <dgm:prSet presAssocID="{1DF3635D-586C-4AE7-BA36-99149E5DB2D7}" presName="childNode" presStyleLbl="node1" presStyleIdx="3" presStyleCnt="12">
        <dgm:presLayoutVars>
          <dgm:bulletEnabled val="1"/>
        </dgm:presLayoutVars>
      </dgm:prSet>
      <dgm:spPr/>
      <dgm:t>
        <a:bodyPr/>
        <a:lstStyle/>
        <a:p>
          <a:endParaRPr lang="en-US"/>
        </a:p>
      </dgm:t>
    </dgm:pt>
    <dgm:pt modelId="{5FE3AC72-73A0-4992-BDA8-E13752E01BB7}" type="pres">
      <dgm:prSet presAssocID="{15FD08FB-43D5-4779-B3D8-EA5B422A98CB}" presName="aSpace" presStyleCnt="0"/>
      <dgm:spPr/>
    </dgm:pt>
    <dgm:pt modelId="{DE18BF5D-3F0A-4456-A022-1C48F0A1AA14}" type="pres">
      <dgm:prSet presAssocID="{051B4CD2-E6C0-4460-83EB-0997C78CEB74}" presName="compNode" presStyleCnt="0"/>
      <dgm:spPr/>
    </dgm:pt>
    <dgm:pt modelId="{605DA978-5A09-430C-A8F7-CFF7319A3A6A}" type="pres">
      <dgm:prSet presAssocID="{051B4CD2-E6C0-4460-83EB-0997C78CEB74}" presName="aNode" presStyleLbl="bgShp" presStyleIdx="2" presStyleCnt="6"/>
      <dgm:spPr/>
      <dgm:t>
        <a:bodyPr/>
        <a:lstStyle/>
        <a:p>
          <a:endParaRPr lang="en-US"/>
        </a:p>
      </dgm:t>
    </dgm:pt>
    <dgm:pt modelId="{4DEDA8EF-06A2-48F5-9BBA-1FDA6BD551F2}" type="pres">
      <dgm:prSet presAssocID="{051B4CD2-E6C0-4460-83EB-0997C78CEB74}" presName="textNode" presStyleLbl="bgShp" presStyleIdx="2" presStyleCnt="6"/>
      <dgm:spPr/>
      <dgm:t>
        <a:bodyPr/>
        <a:lstStyle/>
        <a:p>
          <a:endParaRPr lang="en-US"/>
        </a:p>
      </dgm:t>
    </dgm:pt>
    <dgm:pt modelId="{176E1178-3316-4DC7-A0C4-81AAD5BBAB5A}" type="pres">
      <dgm:prSet presAssocID="{051B4CD2-E6C0-4460-83EB-0997C78CEB74}" presName="compChildNode" presStyleCnt="0"/>
      <dgm:spPr/>
    </dgm:pt>
    <dgm:pt modelId="{0358E296-A611-4D69-905E-E0450C69E822}" type="pres">
      <dgm:prSet presAssocID="{051B4CD2-E6C0-4460-83EB-0997C78CEB74}" presName="theInnerList" presStyleCnt="0"/>
      <dgm:spPr/>
    </dgm:pt>
    <dgm:pt modelId="{5742A234-B9FC-407C-A451-61DA1B46B73B}" type="pres">
      <dgm:prSet presAssocID="{D244DD34-0AF6-49D8-A37A-1F6873D45E24}" presName="childNode" presStyleLbl="node1" presStyleIdx="4" presStyleCnt="12">
        <dgm:presLayoutVars>
          <dgm:bulletEnabled val="1"/>
        </dgm:presLayoutVars>
      </dgm:prSet>
      <dgm:spPr/>
      <dgm:t>
        <a:bodyPr/>
        <a:lstStyle/>
        <a:p>
          <a:endParaRPr lang="en-US"/>
        </a:p>
      </dgm:t>
    </dgm:pt>
    <dgm:pt modelId="{793990DF-FC81-47D3-B175-FDE6017CF2D6}" type="pres">
      <dgm:prSet presAssocID="{D244DD34-0AF6-49D8-A37A-1F6873D45E24}" presName="aSpace2" presStyleCnt="0"/>
      <dgm:spPr/>
    </dgm:pt>
    <dgm:pt modelId="{ED9608E9-5DC6-4A02-9B3F-899C21E19139}" type="pres">
      <dgm:prSet presAssocID="{33B515AF-BFE5-42E2-8F4C-277571DE8A97}" presName="childNode" presStyleLbl="node1" presStyleIdx="5" presStyleCnt="12">
        <dgm:presLayoutVars>
          <dgm:bulletEnabled val="1"/>
        </dgm:presLayoutVars>
      </dgm:prSet>
      <dgm:spPr/>
      <dgm:t>
        <a:bodyPr/>
        <a:lstStyle/>
        <a:p>
          <a:endParaRPr lang="en-US"/>
        </a:p>
      </dgm:t>
    </dgm:pt>
    <dgm:pt modelId="{718AD13A-467E-4207-813D-0C67B2A14AA3}" type="pres">
      <dgm:prSet presAssocID="{051B4CD2-E6C0-4460-83EB-0997C78CEB74}" presName="aSpace" presStyleCnt="0"/>
      <dgm:spPr/>
    </dgm:pt>
    <dgm:pt modelId="{B75FD70A-1EA9-4F3E-B798-A8625C073B7A}" type="pres">
      <dgm:prSet presAssocID="{627E6E78-5089-4B51-84E8-FA65B4725CE9}" presName="compNode" presStyleCnt="0"/>
      <dgm:spPr/>
    </dgm:pt>
    <dgm:pt modelId="{A9E6D3D4-1CC8-4F73-A108-AFB92E073765}" type="pres">
      <dgm:prSet presAssocID="{627E6E78-5089-4B51-84E8-FA65B4725CE9}" presName="aNode" presStyleLbl="bgShp" presStyleIdx="3" presStyleCnt="6"/>
      <dgm:spPr/>
      <dgm:t>
        <a:bodyPr/>
        <a:lstStyle/>
        <a:p>
          <a:endParaRPr lang="en-US"/>
        </a:p>
      </dgm:t>
    </dgm:pt>
    <dgm:pt modelId="{2A20D92C-D805-4C5A-A253-BC6C0D3BA23B}" type="pres">
      <dgm:prSet presAssocID="{627E6E78-5089-4B51-84E8-FA65B4725CE9}" presName="textNode" presStyleLbl="bgShp" presStyleIdx="3" presStyleCnt="6"/>
      <dgm:spPr/>
      <dgm:t>
        <a:bodyPr/>
        <a:lstStyle/>
        <a:p>
          <a:endParaRPr lang="en-US"/>
        </a:p>
      </dgm:t>
    </dgm:pt>
    <dgm:pt modelId="{AC0C7C45-A311-478C-9A5F-3F18707F498D}" type="pres">
      <dgm:prSet presAssocID="{627E6E78-5089-4B51-84E8-FA65B4725CE9}" presName="compChildNode" presStyleCnt="0"/>
      <dgm:spPr/>
    </dgm:pt>
    <dgm:pt modelId="{BC4B8FA7-724B-4367-91B4-0443F48AA07E}" type="pres">
      <dgm:prSet presAssocID="{627E6E78-5089-4B51-84E8-FA65B4725CE9}" presName="theInnerList" presStyleCnt="0"/>
      <dgm:spPr/>
    </dgm:pt>
    <dgm:pt modelId="{5F3CAAD7-753D-460A-9A2D-017F5906FF99}" type="pres">
      <dgm:prSet presAssocID="{A3CBF9F8-DA02-417B-B98D-098981AB325C}" presName="childNode" presStyleLbl="node1" presStyleIdx="6" presStyleCnt="12">
        <dgm:presLayoutVars>
          <dgm:bulletEnabled val="1"/>
        </dgm:presLayoutVars>
      </dgm:prSet>
      <dgm:spPr/>
      <dgm:t>
        <a:bodyPr/>
        <a:lstStyle/>
        <a:p>
          <a:endParaRPr lang="en-US"/>
        </a:p>
      </dgm:t>
    </dgm:pt>
    <dgm:pt modelId="{465A635A-919A-41D1-A26D-4A584B19A269}" type="pres">
      <dgm:prSet presAssocID="{A3CBF9F8-DA02-417B-B98D-098981AB325C}" presName="aSpace2" presStyleCnt="0"/>
      <dgm:spPr/>
    </dgm:pt>
    <dgm:pt modelId="{2315D55F-6CB7-4AD8-9F55-2057D2C33D59}" type="pres">
      <dgm:prSet presAssocID="{3E402974-C996-4E57-AEC6-A8236AABE0A2}" presName="childNode" presStyleLbl="node1" presStyleIdx="7" presStyleCnt="12">
        <dgm:presLayoutVars>
          <dgm:bulletEnabled val="1"/>
        </dgm:presLayoutVars>
      </dgm:prSet>
      <dgm:spPr/>
      <dgm:t>
        <a:bodyPr/>
        <a:lstStyle/>
        <a:p>
          <a:endParaRPr lang="en-US"/>
        </a:p>
      </dgm:t>
    </dgm:pt>
    <dgm:pt modelId="{62D62E02-4AAC-4EE7-916B-AD213ED53F70}" type="pres">
      <dgm:prSet presAssocID="{627E6E78-5089-4B51-84E8-FA65B4725CE9}" presName="aSpace" presStyleCnt="0"/>
      <dgm:spPr/>
    </dgm:pt>
    <dgm:pt modelId="{3811C77C-D821-48D2-A8F6-04BB7462C58E}" type="pres">
      <dgm:prSet presAssocID="{079EE7A7-685E-43CB-97FA-ED491C36E61B}" presName="compNode" presStyleCnt="0"/>
      <dgm:spPr/>
    </dgm:pt>
    <dgm:pt modelId="{19D39C7F-02E6-4260-8EEA-E801813BB12A}" type="pres">
      <dgm:prSet presAssocID="{079EE7A7-685E-43CB-97FA-ED491C36E61B}" presName="aNode" presStyleLbl="bgShp" presStyleIdx="4" presStyleCnt="6"/>
      <dgm:spPr/>
      <dgm:t>
        <a:bodyPr/>
        <a:lstStyle/>
        <a:p>
          <a:endParaRPr lang="en-US"/>
        </a:p>
      </dgm:t>
    </dgm:pt>
    <dgm:pt modelId="{5CDB0E2B-BAA9-4EC5-B1D5-E70B6907B04F}" type="pres">
      <dgm:prSet presAssocID="{079EE7A7-685E-43CB-97FA-ED491C36E61B}" presName="textNode" presStyleLbl="bgShp" presStyleIdx="4" presStyleCnt="6"/>
      <dgm:spPr/>
      <dgm:t>
        <a:bodyPr/>
        <a:lstStyle/>
        <a:p>
          <a:endParaRPr lang="en-US"/>
        </a:p>
      </dgm:t>
    </dgm:pt>
    <dgm:pt modelId="{9EFD00FD-070C-4783-8198-1431A08ED5FF}" type="pres">
      <dgm:prSet presAssocID="{079EE7A7-685E-43CB-97FA-ED491C36E61B}" presName="compChildNode" presStyleCnt="0"/>
      <dgm:spPr/>
    </dgm:pt>
    <dgm:pt modelId="{1B3718BB-B9EC-495F-A2AF-751D8C4718DF}" type="pres">
      <dgm:prSet presAssocID="{079EE7A7-685E-43CB-97FA-ED491C36E61B}" presName="theInnerList" presStyleCnt="0"/>
      <dgm:spPr/>
    </dgm:pt>
    <dgm:pt modelId="{6AAF0BAF-B2DA-4226-BFFE-88F6423E25C4}" type="pres">
      <dgm:prSet presAssocID="{DECCB6EF-2DE9-43C0-BBB0-3F5140BCDF3C}" presName="childNode" presStyleLbl="node1" presStyleIdx="8" presStyleCnt="12">
        <dgm:presLayoutVars>
          <dgm:bulletEnabled val="1"/>
        </dgm:presLayoutVars>
      </dgm:prSet>
      <dgm:spPr/>
      <dgm:t>
        <a:bodyPr/>
        <a:lstStyle/>
        <a:p>
          <a:endParaRPr lang="en-US"/>
        </a:p>
      </dgm:t>
    </dgm:pt>
    <dgm:pt modelId="{DF9FA453-983A-4190-B8FC-FC56C845291D}" type="pres">
      <dgm:prSet presAssocID="{DECCB6EF-2DE9-43C0-BBB0-3F5140BCDF3C}" presName="aSpace2" presStyleCnt="0"/>
      <dgm:spPr/>
    </dgm:pt>
    <dgm:pt modelId="{0CBF1ABA-8E86-49D2-9F02-4144CF2320FF}" type="pres">
      <dgm:prSet presAssocID="{6BC690F2-0BEE-4B8F-B336-57E398C7D10D}" presName="childNode" presStyleLbl="node1" presStyleIdx="9" presStyleCnt="12">
        <dgm:presLayoutVars>
          <dgm:bulletEnabled val="1"/>
        </dgm:presLayoutVars>
      </dgm:prSet>
      <dgm:spPr/>
      <dgm:t>
        <a:bodyPr/>
        <a:lstStyle/>
        <a:p>
          <a:endParaRPr lang="en-US"/>
        </a:p>
      </dgm:t>
    </dgm:pt>
    <dgm:pt modelId="{95ED3EBA-0C1D-4500-94A3-D938224A2505}" type="pres">
      <dgm:prSet presAssocID="{079EE7A7-685E-43CB-97FA-ED491C36E61B}" presName="aSpace" presStyleCnt="0"/>
      <dgm:spPr/>
    </dgm:pt>
    <dgm:pt modelId="{D21098F4-89F9-4F80-A592-F0A7F8D0E859}" type="pres">
      <dgm:prSet presAssocID="{5823B2BD-B641-482F-9D7B-21266305C6BA}" presName="compNode" presStyleCnt="0"/>
      <dgm:spPr/>
    </dgm:pt>
    <dgm:pt modelId="{48DFBE9C-70DD-4CBB-9257-B4BB6DFACCEC}" type="pres">
      <dgm:prSet presAssocID="{5823B2BD-B641-482F-9D7B-21266305C6BA}" presName="aNode" presStyleLbl="bgShp" presStyleIdx="5" presStyleCnt="6"/>
      <dgm:spPr/>
      <dgm:t>
        <a:bodyPr/>
        <a:lstStyle/>
        <a:p>
          <a:endParaRPr lang="en-US"/>
        </a:p>
      </dgm:t>
    </dgm:pt>
    <dgm:pt modelId="{6AB1784B-256C-4F46-8366-0B3248165F8F}" type="pres">
      <dgm:prSet presAssocID="{5823B2BD-B641-482F-9D7B-21266305C6BA}" presName="textNode" presStyleLbl="bgShp" presStyleIdx="5" presStyleCnt="6"/>
      <dgm:spPr/>
      <dgm:t>
        <a:bodyPr/>
        <a:lstStyle/>
        <a:p>
          <a:endParaRPr lang="en-US"/>
        </a:p>
      </dgm:t>
    </dgm:pt>
    <dgm:pt modelId="{EC1D3895-5010-4ABB-845D-FFE90BB55B55}" type="pres">
      <dgm:prSet presAssocID="{5823B2BD-B641-482F-9D7B-21266305C6BA}" presName="compChildNode" presStyleCnt="0"/>
      <dgm:spPr/>
    </dgm:pt>
    <dgm:pt modelId="{8B6962F9-7BC5-4ADE-B86C-58D395CB7857}" type="pres">
      <dgm:prSet presAssocID="{5823B2BD-B641-482F-9D7B-21266305C6BA}" presName="theInnerList" presStyleCnt="0"/>
      <dgm:spPr/>
    </dgm:pt>
    <dgm:pt modelId="{7BBDB96D-CC4A-4E95-B46E-4B7AA98EE67F}" type="pres">
      <dgm:prSet presAssocID="{BF737E1B-3DD0-489C-BCE6-0C82FE95DDDD}" presName="childNode" presStyleLbl="node1" presStyleIdx="10" presStyleCnt="12">
        <dgm:presLayoutVars>
          <dgm:bulletEnabled val="1"/>
        </dgm:presLayoutVars>
      </dgm:prSet>
      <dgm:spPr/>
      <dgm:t>
        <a:bodyPr/>
        <a:lstStyle/>
        <a:p>
          <a:endParaRPr lang="en-US"/>
        </a:p>
      </dgm:t>
    </dgm:pt>
    <dgm:pt modelId="{CE3DCF37-7C30-4B0C-9288-7135D311FA24}" type="pres">
      <dgm:prSet presAssocID="{BF737E1B-3DD0-489C-BCE6-0C82FE95DDDD}" presName="aSpace2" presStyleCnt="0"/>
      <dgm:spPr/>
    </dgm:pt>
    <dgm:pt modelId="{4D47B228-CF6C-402D-BD68-3158E1A8F589}" type="pres">
      <dgm:prSet presAssocID="{942FF25B-57A1-410E-9F9F-FFAB06D71F09}" presName="childNode" presStyleLbl="node1" presStyleIdx="11" presStyleCnt="12">
        <dgm:presLayoutVars>
          <dgm:bulletEnabled val="1"/>
        </dgm:presLayoutVars>
      </dgm:prSet>
      <dgm:spPr/>
      <dgm:t>
        <a:bodyPr/>
        <a:lstStyle/>
        <a:p>
          <a:endParaRPr lang="en-US"/>
        </a:p>
      </dgm:t>
    </dgm:pt>
  </dgm:ptLst>
  <dgm:cxnLst>
    <dgm:cxn modelId="{84C20D7D-2616-4920-8007-C0BA7664AD0E}" type="presOf" srcId="{627E6E78-5089-4B51-84E8-FA65B4725CE9}" destId="{A9E6D3D4-1CC8-4F73-A108-AFB92E073765}" srcOrd="0" destOrd="0" presId="urn:microsoft.com/office/officeart/2005/8/layout/lProcess2"/>
    <dgm:cxn modelId="{81A1EFC6-324D-42A1-AD68-3E5717AD9284}" type="presOf" srcId="{82603A70-7ECE-4EB4-94C3-BB5413F6F07F}" destId="{D8088044-0DE8-428B-9839-28AEF28F97FB}" srcOrd="0" destOrd="0" presId="urn:microsoft.com/office/officeart/2005/8/layout/lProcess2"/>
    <dgm:cxn modelId="{A07C5EEB-7E9C-48A4-AB65-AD4269930316}" type="presOf" srcId="{1DF3635D-586C-4AE7-BA36-99149E5DB2D7}" destId="{728DB044-CDEE-476C-BB10-F270900F63E0}" srcOrd="0" destOrd="0" presId="urn:microsoft.com/office/officeart/2005/8/layout/lProcess2"/>
    <dgm:cxn modelId="{FC828087-BC57-47E6-B0ED-8C8D2CCE2665}" type="presOf" srcId="{627E6E78-5089-4B51-84E8-FA65B4725CE9}" destId="{2A20D92C-D805-4C5A-A253-BC6C0D3BA23B}" srcOrd="1" destOrd="0" presId="urn:microsoft.com/office/officeart/2005/8/layout/lProcess2"/>
    <dgm:cxn modelId="{0009347A-2779-4D1D-B855-B1CD05A7CA10}" srcId="{15FD08FB-43D5-4779-B3D8-EA5B422A98CB}" destId="{1DF3635D-586C-4AE7-BA36-99149E5DB2D7}" srcOrd="1" destOrd="0" parTransId="{FB46CD34-EE16-4212-9A8B-F90543D80EA7}" sibTransId="{4E49D88C-FDBA-4CF4-8C11-794FA8432C51}"/>
    <dgm:cxn modelId="{71917B49-B385-4F39-876C-501CE33ED610}" srcId="{B040660F-16E1-41AE-9087-C3F70ABCBA51}" destId="{0770DDA0-0336-433C-A5AA-1EDAD0FD9BFD}" srcOrd="0" destOrd="0" parTransId="{AA77AE48-B0B8-4B7E-AB65-8A9B7467F2D2}" sibTransId="{3686D252-8924-44BF-B2B4-84169DEF2270}"/>
    <dgm:cxn modelId="{8578F51E-271F-42D6-89D4-30CE63C77575}" type="presOf" srcId="{B040660F-16E1-41AE-9087-C3F70ABCBA51}" destId="{01E084C5-5837-4B57-AFF7-376AFED9E461}" srcOrd="1" destOrd="0" presId="urn:microsoft.com/office/officeart/2005/8/layout/lProcess2"/>
    <dgm:cxn modelId="{3F1BF4E1-D054-4302-824A-8D6B2CD5B64F}" srcId="{079EE7A7-685E-43CB-97FA-ED491C36E61B}" destId="{DECCB6EF-2DE9-43C0-BBB0-3F5140BCDF3C}" srcOrd="0" destOrd="0" parTransId="{94FF75CC-AE6D-4E92-90B0-A0724D2E81B4}" sibTransId="{2A31AF93-D84C-4745-B08A-DFA9BA48FB68}"/>
    <dgm:cxn modelId="{9E52B091-2407-44D8-B24A-5A60877736E4}" type="presOf" srcId="{6BC690F2-0BEE-4B8F-B336-57E398C7D10D}" destId="{0CBF1ABA-8E86-49D2-9F02-4144CF2320FF}" srcOrd="0" destOrd="0" presId="urn:microsoft.com/office/officeart/2005/8/layout/lProcess2"/>
    <dgm:cxn modelId="{6C086984-1F64-44BB-A8AC-AA8090500867}" type="presOf" srcId="{5823B2BD-B641-482F-9D7B-21266305C6BA}" destId="{48DFBE9C-70DD-4CBB-9257-B4BB6DFACCEC}" srcOrd="0" destOrd="0" presId="urn:microsoft.com/office/officeart/2005/8/layout/lProcess2"/>
    <dgm:cxn modelId="{2B341E85-EB1E-4D50-B75A-D734797D4350}" srcId="{A83EEC68-26EC-4DF5-8C7B-2D0A83B1CFA6}" destId="{051B4CD2-E6C0-4460-83EB-0997C78CEB74}" srcOrd="2" destOrd="0" parTransId="{0F749E23-A4BF-463B-A3B8-5BD3AADC8903}" sibTransId="{DF327DCB-EAA6-4417-946E-485ECCA2776D}"/>
    <dgm:cxn modelId="{E2CA3BBE-4380-448C-A2F3-D9DC4FE18840}" srcId="{B040660F-16E1-41AE-9087-C3F70ABCBA51}" destId="{B7D0B6C2-6BEA-4625-9F4F-6EFE0B3781B0}" srcOrd="1" destOrd="0" parTransId="{A8F15B80-C840-4FBC-A5F4-F4F83B8CF1D6}" sibTransId="{D13AF985-3147-4D1E-B2A0-44CF4812CBA7}"/>
    <dgm:cxn modelId="{D9BA7984-8C2A-4D0A-96E9-2E21168205A8}" srcId="{627E6E78-5089-4B51-84E8-FA65B4725CE9}" destId="{A3CBF9F8-DA02-417B-B98D-098981AB325C}" srcOrd="0" destOrd="0" parTransId="{0D72AA10-9D37-4850-BE2F-FD050CAE050C}" sibTransId="{51ECDEC7-CB8E-4C6A-924C-C4FC1159319D}"/>
    <dgm:cxn modelId="{9643613D-B114-40C0-BD2A-D5DE7493C678}" srcId="{5823B2BD-B641-482F-9D7B-21266305C6BA}" destId="{BF737E1B-3DD0-489C-BCE6-0C82FE95DDDD}" srcOrd="0" destOrd="0" parTransId="{AFF524A9-BEE6-49C6-9378-F0468A230ADC}" sibTransId="{C08B8B31-BC4E-459E-8B48-BB25798BB96A}"/>
    <dgm:cxn modelId="{8A4BB4C4-74B8-4CC3-8750-DDBFF7521D3B}" type="presOf" srcId="{B7D0B6C2-6BEA-4625-9F4F-6EFE0B3781B0}" destId="{1762D353-8B77-4A50-8DEB-1B1DF39FEC65}" srcOrd="0" destOrd="0" presId="urn:microsoft.com/office/officeart/2005/8/layout/lProcess2"/>
    <dgm:cxn modelId="{07F2F476-F997-41B5-824B-86C0C71F843F}" srcId="{A83EEC68-26EC-4DF5-8C7B-2D0A83B1CFA6}" destId="{627E6E78-5089-4B51-84E8-FA65B4725CE9}" srcOrd="3" destOrd="0" parTransId="{B79B1D10-5AE7-41F6-9367-06507473A6E5}" sibTransId="{71B5C83D-ED16-451C-B516-70B6DA442414}"/>
    <dgm:cxn modelId="{E9F3F60F-6064-4A82-80B0-D68A41416937}" type="presOf" srcId="{BF737E1B-3DD0-489C-BCE6-0C82FE95DDDD}" destId="{7BBDB96D-CC4A-4E95-B46E-4B7AA98EE67F}" srcOrd="0" destOrd="0" presId="urn:microsoft.com/office/officeart/2005/8/layout/lProcess2"/>
    <dgm:cxn modelId="{DEBC04DD-7C5F-4546-A4C6-8266611930EE}" srcId="{627E6E78-5089-4B51-84E8-FA65B4725CE9}" destId="{3E402974-C996-4E57-AEC6-A8236AABE0A2}" srcOrd="1" destOrd="0" parTransId="{319EAB7C-9421-4C9C-9EB8-513A0546BC74}" sibTransId="{A161C541-C16D-4DE9-9A1B-51F34F422D4D}"/>
    <dgm:cxn modelId="{A5FE2EFC-04E8-4116-938D-C9B389938927}" type="presOf" srcId="{15FD08FB-43D5-4779-B3D8-EA5B422A98CB}" destId="{9E32C8E3-EFAB-49B7-AC49-0F9C5D905E69}" srcOrd="0" destOrd="0" presId="urn:microsoft.com/office/officeart/2005/8/layout/lProcess2"/>
    <dgm:cxn modelId="{FD922594-6E7C-4410-B75A-28D21005672D}" srcId="{A83EEC68-26EC-4DF5-8C7B-2D0A83B1CFA6}" destId="{5823B2BD-B641-482F-9D7B-21266305C6BA}" srcOrd="5" destOrd="0" parTransId="{8C1DD4C6-1A05-4D53-BB77-8F28FC05B0EF}" sibTransId="{B3067D06-446F-4FFE-97AA-A70770B89CBD}"/>
    <dgm:cxn modelId="{B1949284-46E8-44B1-9E0A-34D20C8F8619}" srcId="{079EE7A7-685E-43CB-97FA-ED491C36E61B}" destId="{6BC690F2-0BEE-4B8F-B336-57E398C7D10D}" srcOrd="1" destOrd="0" parTransId="{08854E1B-2B5B-4FAB-AE16-B21BC62E312B}" sibTransId="{4218893D-99A7-4F14-A156-9184E0473359}"/>
    <dgm:cxn modelId="{05159AB6-E37B-4A71-952F-1F0DBA543C84}" type="presOf" srcId="{051B4CD2-E6C0-4460-83EB-0997C78CEB74}" destId="{605DA978-5A09-430C-A8F7-CFF7319A3A6A}" srcOrd="0" destOrd="0" presId="urn:microsoft.com/office/officeart/2005/8/layout/lProcess2"/>
    <dgm:cxn modelId="{3BEB5FC6-1DD0-494D-A31D-3B9C8B69DE0C}" srcId="{051B4CD2-E6C0-4460-83EB-0997C78CEB74}" destId="{D244DD34-0AF6-49D8-A37A-1F6873D45E24}" srcOrd="0" destOrd="0" parTransId="{7FF8FDB0-FFA5-40CF-975C-FA1E4AC1C1EF}" sibTransId="{95D1358E-4D3F-40C3-9929-B34CA360F896}"/>
    <dgm:cxn modelId="{83CF6FD8-597D-4D6B-8A48-43C8E3C8398B}" srcId="{A83EEC68-26EC-4DF5-8C7B-2D0A83B1CFA6}" destId="{15FD08FB-43D5-4779-B3D8-EA5B422A98CB}" srcOrd="1" destOrd="0" parTransId="{6CE18F4D-253B-4526-AC44-6E1197A275A4}" sibTransId="{6E1C0407-D923-4FD7-8D65-03A5E8106414}"/>
    <dgm:cxn modelId="{785E2695-3A6C-4F63-BF30-4436176B62C9}" type="presOf" srcId="{051B4CD2-E6C0-4460-83EB-0997C78CEB74}" destId="{4DEDA8EF-06A2-48F5-9BBA-1FDA6BD551F2}" srcOrd="1" destOrd="0" presId="urn:microsoft.com/office/officeart/2005/8/layout/lProcess2"/>
    <dgm:cxn modelId="{E275CA26-CED2-4032-AC7A-22252495526A}" srcId="{5823B2BD-B641-482F-9D7B-21266305C6BA}" destId="{942FF25B-57A1-410E-9F9F-FFAB06D71F09}" srcOrd="1" destOrd="0" parTransId="{1FAB4EB2-C8F9-4B7C-863F-821B39262D3D}" sibTransId="{3C40687E-EC25-4962-B252-CBE5B9CCC8F6}"/>
    <dgm:cxn modelId="{EB1EB097-6E18-4BAA-8AF8-11D7B54ECB92}" type="presOf" srcId="{A83EEC68-26EC-4DF5-8C7B-2D0A83B1CFA6}" destId="{7A29DA6E-1C07-4CBC-82D7-0271923D1DB4}" srcOrd="0" destOrd="0" presId="urn:microsoft.com/office/officeart/2005/8/layout/lProcess2"/>
    <dgm:cxn modelId="{3F641053-8C3E-4236-B94E-9B8EB7EE69F0}" type="presOf" srcId="{A3CBF9F8-DA02-417B-B98D-098981AB325C}" destId="{5F3CAAD7-753D-460A-9A2D-017F5906FF99}" srcOrd="0" destOrd="0" presId="urn:microsoft.com/office/officeart/2005/8/layout/lProcess2"/>
    <dgm:cxn modelId="{5CA55EB1-907D-409B-BC1B-364EB6B02E2A}" type="presOf" srcId="{15FD08FB-43D5-4779-B3D8-EA5B422A98CB}" destId="{9D639566-E58E-436E-8654-3790A31BAE8A}" srcOrd="1" destOrd="0" presId="urn:microsoft.com/office/officeart/2005/8/layout/lProcess2"/>
    <dgm:cxn modelId="{27A05814-C36B-4601-956D-0EB9DFA98A32}" type="presOf" srcId="{33B515AF-BFE5-42E2-8F4C-277571DE8A97}" destId="{ED9608E9-5DC6-4A02-9B3F-899C21E19139}" srcOrd="0" destOrd="0" presId="urn:microsoft.com/office/officeart/2005/8/layout/lProcess2"/>
    <dgm:cxn modelId="{01E37880-6589-4CDA-A9D7-C66560BE2664}" type="presOf" srcId="{079EE7A7-685E-43CB-97FA-ED491C36E61B}" destId="{5CDB0E2B-BAA9-4EC5-B1D5-E70B6907B04F}" srcOrd="1" destOrd="0" presId="urn:microsoft.com/office/officeart/2005/8/layout/lProcess2"/>
    <dgm:cxn modelId="{52E48A73-3EFA-44C8-A940-B39AAAC6FC93}" type="presOf" srcId="{D244DD34-0AF6-49D8-A37A-1F6873D45E24}" destId="{5742A234-B9FC-407C-A451-61DA1B46B73B}" srcOrd="0" destOrd="0" presId="urn:microsoft.com/office/officeart/2005/8/layout/lProcess2"/>
    <dgm:cxn modelId="{1FA8B84C-EE28-4A8E-8490-8C082C420A6B}" type="presOf" srcId="{DECCB6EF-2DE9-43C0-BBB0-3F5140BCDF3C}" destId="{6AAF0BAF-B2DA-4226-BFFE-88F6423E25C4}" srcOrd="0" destOrd="0" presId="urn:microsoft.com/office/officeart/2005/8/layout/lProcess2"/>
    <dgm:cxn modelId="{74D90641-5147-496C-B8BB-9B54E77FDD56}" type="presOf" srcId="{942FF25B-57A1-410E-9F9F-FFAB06D71F09}" destId="{4D47B228-CF6C-402D-BD68-3158E1A8F589}" srcOrd="0" destOrd="0" presId="urn:microsoft.com/office/officeart/2005/8/layout/lProcess2"/>
    <dgm:cxn modelId="{7DA2C61B-8FD5-49D9-87B9-4ED2AAFD7EE4}" type="presOf" srcId="{079EE7A7-685E-43CB-97FA-ED491C36E61B}" destId="{19D39C7F-02E6-4260-8EEA-E801813BB12A}" srcOrd="0" destOrd="0" presId="urn:microsoft.com/office/officeart/2005/8/layout/lProcess2"/>
    <dgm:cxn modelId="{264742B0-ECD3-4995-8487-AE60122C48CE}" srcId="{051B4CD2-E6C0-4460-83EB-0997C78CEB74}" destId="{33B515AF-BFE5-42E2-8F4C-277571DE8A97}" srcOrd="1" destOrd="0" parTransId="{12DEE3CE-87DB-411D-A40F-CF1575EC37A5}" sibTransId="{38722136-C331-4DD0-BEC2-B2F9BDEA4EB0}"/>
    <dgm:cxn modelId="{9C4FF259-E1E1-45FE-9E47-F03F7B5CF093}" srcId="{A83EEC68-26EC-4DF5-8C7B-2D0A83B1CFA6}" destId="{079EE7A7-685E-43CB-97FA-ED491C36E61B}" srcOrd="4" destOrd="0" parTransId="{A8212CF5-8D12-4818-9357-070EE0731AC7}" sibTransId="{8E45D385-FDB3-4B4F-BCC6-E1867B7A85AE}"/>
    <dgm:cxn modelId="{3D77AC82-2407-4B01-98CA-E48775A72C78}" type="presOf" srcId="{3E402974-C996-4E57-AEC6-A8236AABE0A2}" destId="{2315D55F-6CB7-4AD8-9F55-2057D2C33D59}" srcOrd="0" destOrd="0" presId="urn:microsoft.com/office/officeart/2005/8/layout/lProcess2"/>
    <dgm:cxn modelId="{C28263E5-2FCC-4A10-B573-AD2B19EA5EBA}" type="presOf" srcId="{5823B2BD-B641-482F-9D7B-21266305C6BA}" destId="{6AB1784B-256C-4F46-8366-0B3248165F8F}" srcOrd="1" destOrd="0" presId="urn:microsoft.com/office/officeart/2005/8/layout/lProcess2"/>
    <dgm:cxn modelId="{A0CD5E2D-E786-491A-8884-D7AE97E9563A}" srcId="{15FD08FB-43D5-4779-B3D8-EA5B422A98CB}" destId="{82603A70-7ECE-4EB4-94C3-BB5413F6F07F}" srcOrd="0" destOrd="0" parTransId="{22F54881-1C57-4F95-8673-F8A4609CB1AE}" sibTransId="{D1C040D7-5255-4997-BB33-E77F29B8CF70}"/>
    <dgm:cxn modelId="{80F96115-A253-494B-88A1-2A45612458C8}" srcId="{A83EEC68-26EC-4DF5-8C7B-2D0A83B1CFA6}" destId="{B040660F-16E1-41AE-9087-C3F70ABCBA51}" srcOrd="0" destOrd="0" parTransId="{D252506F-4242-4C05-AB45-896AACA98748}" sibTransId="{091E9078-C84F-4D16-AA5A-CE4D50AA758D}"/>
    <dgm:cxn modelId="{C4ADE02C-4D3D-4C2E-8F25-0C470F58AA14}" type="presOf" srcId="{B040660F-16E1-41AE-9087-C3F70ABCBA51}" destId="{874987D5-9E4D-43E9-BD73-C6F7C9646706}" srcOrd="0" destOrd="0" presId="urn:microsoft.com/office/officeart/2005/8/layout/lProcess2"/>
    <dgm:cxn modelId="{74C7347B-6301-4E3F-A28D-4DF0EA31BCF1}" type="presOf" srcId="{0770DDA0-0336-433C-A5AA-1EDAD0FD9BFD}" destId="{F8769FD6-468B-4A0E-914B-C054D1BD5350}" srcOrd="0" destOrd="0" presId="urn:microsoft.com/office/officeart/2005/8/layout/lProcess2"/>
    <dgm:cxn modelId="{C3A1A6BA-B33F-4FF5-A15D-DAAEA743EF2E}" type="presParOf" srcId="{7A29DA6E-1C07-4CBC-82D7-0271923D1DB4}" destId="{3C6E441E-BA2D-4BBE-95D2-E74D0299F409}" srcOrd="0" destOrd="0" presId="urn:microsoft.com/office/officeart/2005/8/layout/lProcess2"/>
    <dgm:cxn modelId="{162DDAD2-AA98-4714-BBC6-017ED719A2FB}" type="presParOf" srcId="{3C6E441E-BA2D-4BBE-95D2-E74D0299F409}" destId="{874987D5-9E4D-43E9-BD73-C6F7C9646706}" srcOrd="0" destOrd="0" presId="urn:microsoft.com/office/officeart/2005/8/layout/lProcess2"/>
    <dgm:cxn modelId="{611E5593-3FB2-49A6-9C9F-D24343AEC95E}" type="presParOf" srcId="{3C6E441E-BA2D-4BBE-95D2-E74D0299F409}" destId="{01E084C5-5837-4B57-AFF7-376AFED9E461}" srcOrd="1" destOrd="0" presId="urn:microsoft.com/office/officeart/2005/8/layout/lProcess2"/>
    <dgm:cxn modelId="{F139C3D2-09F4-4C76-860E-993808949FFF}" type="presParOf" srcId="{3C6E441E-BA2D-4BBE-95D2-E74D0299F409}" destId="{7CAD23DA-78FB-4E75-9A3C-EA15F4344A43}" srcOrd="2" destOrd="0" presId="urn:microsoft.com/office/officeart/2005/8/layout/lProcess2"/>
    <dgm:cxn modelId="{11DB9E8C-062A-4B88-B0BD-80A3C7396252}" type="presParOf" srcId="{7CAD23DA-78FB-4E75-9A3C-EA15F4344A43}" destId="{F9795242-D158-40CF-9E6E-988E26671D77}" srcOrd="0" destOrd="0" presId="urn:microsoft.com/office/officeart/2005/8/layout/lProcess2"/>
    <dgm:cxn modelId="{95121CE2-CF30-4CC8-A4E3-20E6334CD679}" type="presParOf" srcId="{F9795242-D158-40CF-9E6E-988E26671D77}" destId="{F8769FD6-468B-4A0E-914B-C054D1BD5350}" srcOrd="0" destOrd="0" presId="urn:microsoft.com/office/officeart/2005/8/layout/lProcess2"/>
    <dgm:cxn modelId="{8D4B2207-480E-48A1-9041-63B7989171CE}" type="presParOf" srcId="{F9795242-D158-40CF-9E6E-988E26671D77}" destId="{202E5995-2014-4B84-BB5F-FADD41D6DADE}" srcOrd="1" destOrd="0" presId="urn:microsoft.com/office/officeart/2005/8/layout/lProcess2"/>
    <dgm:cxn modelId="{46EA2CA1-0C9E-4459-A97E-554B96908529}" type="presParOf" srcId="{F9795242-D158-40CF-9E6E-988E26671D77}" destId="{1762D353-8B77-4A50-8DEB-1B1DF39FEC65}" srcOrd="2" destOrd="0" presId="urn:microsoft.com/office/officeart/2005/8/layout/lProcess2"/>
    <dgm:cxn modelId="{723487B0-0CAA-4596-A62A-50812F6850BD}" type="presParOf" srcId="{7A29DA6E-1C07-4CBC-82D7-0271923D1DB4}" destId="{81FEC0EC-3E3B-4FE5-B6BF-C7506DB64D09}" srcOrd="1" destOrd="0" presId="urn:microsoft.com/office/officeart/2005/8/layout/lProcess2"/>
    <dgm:cxn modelId="{647F7DCF-2723-4253-BB1E-E709F2913E2A}" type="presParOf" srcId="{7A29DA6E-1C07-4CBC-82D7-0271923D1DB4}" destId="{03A1DD62-8B1F-4FF7-809C-DE51FB285725}" srcOrd="2" destOrd="0" presId="urn:microsoft.com/office/officeart/2005/8/layout/lProcess2"/>
    <dgm:cxn modelId="{1263D204-4CDA-4489-ABC4-24465BAB1026}" type="presParOf" srcId="{03A1DD62-8B1F-4FF7-809C-DE51FB285725}" destId="{9E32C8E3-EFAB-49B7-AC49-0F9C5D905E69}" srcOrd="0" destOrd="0" presId="urn:microsoft.com/office/officeart/2005/8/layout/lProcess2"/>
    <dgm:cxn modelId="{BCDCADB1-8C0D-4730-B375-5D93A471C31F}" type="presParOf" srcId="{03A1DD62-8B1F-4FF7-809C-DE51FB285725}" destId="{9D639566-E58E-436E-8654-3790A31BAE8A}" srcOrd="1" destOrd="0" presId="urn:microsoft.com/office/officeart/2005/8/layout/lProcess2"/>
    <dgm:cxn modelId="{A7CD5C36-DC47-4BFF-8C85-3D22E613593D}" type="presParOf" srcId="{03A1DD62-8B1F-4FF7-809C-DE51FB285725}" destId="{53B4CE3D-BE6D-474B-BB1E-DC310D77822C}" srcOrd="2" destOrd="0" presId="urn:microsoft.com/office/officeart/2005/8/layout/lProcess2"/>
    <dgm:cxn modelId="{1AA2A202-9177-4916-ABA9-0FF0B9C97ADB}" type="presParOf" srcId="{53B4CE3D-BE6D-474B-BB1E-DC310D77822C}" destId="{FE7335A9-6CBC-4832-8750-5859689788E4}" srcOrd="0" destOrd="0" presId="urn:microsoft.com/office/officeart/2005/8/layout/lProcess2"/>
    <dgm:cxn modelId="{70837EBB-ACB5-4E92-AB9C-48A87D159E6B}" type="presParOf" srcId="{FE7335A9-6CBC-4832-8750-5859689788E4}" destId="{D8088044-0DE8-428B-9839-28AEF28F97FB}" srcOrd="0" destOrd="0" presId="urn:microsoft.com/office/officeart/2005/8/layout/lProcess2"/>
    <dgm:cxn modelId="{8A0BBE76-A487-4971-AA5D-1241DE0094DC}" type="presParOf" srcId="{FE7335A9-6CBC-4832-8750-5859689788E4}" destId="{DE10623D-546A-4A56-9CE8-9DAB0A654DFA}" srcOrd="1" destOrd="0" presId="urn:microsoft.com/office/officeart/2005/8/layout/lProcess2"/>
    <dgm:cxn modelId="{E84C2D65-057A-4BC7-84A1-C2247A857DED}" type="presParOf" srcId="{FE7335A9-6CBC-4832-8750-5859689788E4}" destId="{728DB044-CDEE-476C-BB10-F270900F63E0}" srcOrd="2" destOrd="0" presId="urn:microsoft.com/office/officeart/2005/8/layout/lProcess2"/>
    <dgm:cxn modelId="{C2133678-BFE6-428A-8A0F-24911131E3B8}" type="presParOf" srcId="{7A29DA6E-1C07-4CBC-82D7-0271923D1DB4}" destId="{5FE3AC72-73A0-4992-BDA8-E13752E01BB7}" srcOrd="3" destOrd="0" presId="urn:microsoft.com/office/officeart/2005/8/layout/lProcess2"/>
    <dgm:cxn modelId="{963BE6E3-61B0-40BB-B894-FEBF3A1B3AB7}" type="presParOf" srcId="{7A29DA6E-1C07-4CBC-82D7-0271923D1DB4}" destId="{DE18BF5D-3F0A-4456-A022-1C48F0A1AA14}" srcOrd="4" destOrd="0" presId="urn:microsoft.com/office/officeart/2005/8/layout/lProcess2"/>
    <dgm:cxn modelId="{16DE7D06-FC25-4AFA-B688-FB7EFB9FA7A7}" type="presParOf" srcId="{DE18BF5D-3F0A-4456-A022-1C48F0A1AA14}" destId="{605DA978-5A09-430C-A8F7-CFF7319A3A6A}" srcOrd="0" destOrd="0" presId="urn:microsoft.com/office/officeart/2005/8/layout/lProcess2"/>
    <dgm:cxn modelId="{D08E6CBD-59EA-4B1D-B756-0ADF485D7F47}" type="presParOf" srcId="{DE18BF5D-3F0A-4456-A022-1C48F0A1AA14}" destId="{4DEDA8EF-06A2-48F5-9BBA-1FDA6BD551F2}" srcOrd="1" destOrd="0" presId="urn:microsoft.com/office/officeart/2005/8/layout/lProcess2"/>
    <dgm:cxn modelId="{40632FA8-5B80-4640-9A3F-1C57B5B907B3}" type="presParOf" srcId="{DE18BF5D-3F0A-4456-A022-1C48F0A1AA14}" destId="{176E1178-3316-4DC7-A0C4-81AAD5BBAB5A}" srcOrd="2" destOrd="0" presId="urn:microsoft.com/office/officeart/2005/8/layout/lProcess2"/>
    <dgm:cxn modelId="{1C494925-9243-4227-B6C0-639B29D9C895}" type="presParOf" srcId="{176E1178-3316-4DC7-A0C4-81AAD5BBAB5A}" destId="{0358E296-A611-4D69-905E-E0450C69E822}" srcOrd="0" destOrd="0" presId="urn:microsoft.com/office/officeart/2005/8/layout/lProcess2"/>
    <dgm:cxn modelId="{668FB1BF-9740-418A-A403-6046D5F2EA84}" type="presParOf" srcId="{0358E296-A611-4D69-905E-E0450C69E822}" destId="{5742A234-B9FC-407C-A451-61DA1B46B73B}" srcOrd="0" destOrd="0" presId="urn:microsoft.com/office/officeart/2005/8/layout/lProcess2"/>
    <dgm:cxn modelId="{D2E7F2E4-807C-4F97-8F71-7052690519F0}" type="presParOf" srcId="{0358E296-A611-4D69-905E-E0450C69E822}" destId="{793990DF-FC81-47D3-B175-FDE6017CF2D6}" srcOrd="1" destOrd="0" presId="urn:microsoft.com/office/officeart/2005/8/layout/lProcess2"/>
    <dgm:cxn modelId="{DF9156AC-72DB-4638-8D14-3F670647F861}" type="presParOf" srcId="{0358E296-A611-4D69-905E-E0450C69E822}" destId="{ED9608E9-5DC6-4A02-9B3F-899C21E19139}" srcOrd="2" destOrd="0" presId="urn:microsoft.com/office/officeart/2005/8/layout/lProcess2"/>
    <dgm:cxn modelId="{AC8CFD18-A1A4-4C0C-9FD7-A3122E1ED100}" type="presParOf" srcId="{7A29DA6E-1C07-4CBC-82D7-0271923D1DB4}" destId="{718AD13A-467E-4207-813D-0C67B2A14AA3}" srcOrd="5" destOrd="0" presId="urn:microsoft.com/office/officeart/2005/8/layout/lProcess2"/>
    <dgm:cxn modelId="{3A343C24-8A5B-4878-A354-14D9E1641CFA}" type="presParOf" srcId="{7A29DA6E-1C07-4CBC-82D7-0271923D1DB4}" destId="{B75FD70A-1EA9-4F3E-B798-A8625C073B7A}" srcOrd="6" destOrd="0" presId="urn:microsoft.com/office/officeart/2005/8/layout/lProcess2"/>
    <dgm:cxn modelId="{DB2D0E11-0DEE-4A97-8228-1E433C87F088}" type="presParOf" srcId="{B75FD70A-1EA9-4F3E-B798-A8625C073B7A}" destId="{A9E6D3D4-1CC8-4F73-A108-AFB92E073765}" srcOrd="0" destOrd="0" presId="urn:microsoft.com/office/officeart/2005/8/layout/lProcess2"/>
    <dgm:cxn modelId="{A1E09603-D2F9-416F-BAFA-752C5BD944D6}" type="presParOf" srcId="{B75FD70A-1EA9-4F3E-B798-A8625C073B7A}" destId="{2A20D92C-D805-4C5A-A253-BC6C0D3BA23B}" srcOrd="1" destOrd="0" presId="urn:microsoft.com/office/officeart/2005/8/layout/lProcess2"/>
    <dgm:cxn modelId="{0E80CE59-18BB-4CE4-A7FD-52FC2196DA35}" type="presParOf" srcId="{B75FD70A-1EA9-4F3E-B798-A8625C073B7A}" destId="{AC0C7C45-A311-478C-9A5F-3F18707F498D}" srcOrd="2" destOrd="0" presId="urn:microsoft.com/office/officeart/2005/8/layout/lProcess2"/>
    <dgm:cxn modelId="{09A9C22C-2720-42A6-9804-0CB80EB6FF3B}" type="presParOf" srcId="{AC0C7C45-A311-478C-9A5F-3F18707F498D}" destId="{BC4B8FA7-724B-4367-91B4-0443F48AA07E}" srcOrd="0" destOrd="0" presId="urn:microsoft.com/office/officeart/2005/8/layout/lProcess2"/>
    <dgm:cxn modelId="{A88A33B2-142A-4EE6-9B37-26E6F3E0B1EF}" type="presParOf" srcId="{BC4B8FA7-724B-4367-91B4-0443F48AA07E}" destId="{5F3CAAD7-753D-460A-9A2D-017F5906FF99}" srcOrd="0" destOrd="0" presId="urn:microsoft.com/office/officeart/2005/8/layout/lProcess2"/>
    <dgm:cxn modelId="{49817033-545F-4B94-87DB-13F3F839517C}" type="presParOf" srcId="{BC4B8FA7-724B-4367-91B4-0443F48AA07E}" destId="{465A635A-919A-41D1-A26D-4A584B19A269}" srcOrd="1" destOrd="0" presId="urn:microsoft.com/office/officeart/2005/8/layout/lProcess2"/>
    <dgm:cxn modelId="{2F71D056-7FA9-47D5-B5F5-308EA01DDC1E}" type="presParOf" srcId="{BC4B8FA7-724B-4367-91B4-0443F48AA07E}" destId="{2315D55F-6CB7-4AD8-9F55-2057D2C33D59}" srcOrd="2" destOrd="0" presId="urn:microsoft.com/office/officeart/2005/8/layout/lProcess2"/>
    <dgm:cxn modelId="{3AE14E9F-14B2-4B1C-948E-0B6CEEE56207}" type="presParOf" srcId="{7A29DA6E-1C07-4CBC-82D7-0271923D1DB4}" destId="{62D62E02-4AAC-4EE7-916B-AD213ED53F70}" srcOrd="7" destOrd="0" presId="urn:microsoft.com/office/officeart/2005/8/layout/lProcess2"/>
    <dgm:cxn modelId="{C047FB6D-B540-4A79-8B92-27E46753B9FD}" type="presParOf" srcId="{7A29DA6E-1C07-4CBC-82D7-0271923D1DB4}" destId="{3811C77C-D821-48D2-A8F6-04BB7462C58E}" srcOrd="8" destOrd="0" presId="urn:microsoft.com/office/officeart/2005/8/layout/lProcess2"/>
    <dgm:cxn modelId="{B41F3638-8F27-4567-9CE0-D11FB7D2F1AB}" type="presParOf" srcId="{3811C77C-D821-48D2-A8F6-04BB7462C58E}" destId="{19D39C7F-02E6-4260-8EEA-E801813BB12A}" srcOrd="0" destOrd="0" presId="urn:microsoft.com/office/officeart/2005/8/layout/lProcess2"/>
    <dgm:cxn modelId="{8818B49E-E1F1-4BB8-858E-243B224A88CC}" type="presParOf" srcId="{3811C77C-D821-48D2-A8F6-04BB7462C58E}" destId="{5CDB0E2B-BAA9-4EC5-B1D5-E70B6907B04F}" srcOrd="1" destOrd="0" presId="urn:microsoft.com/office/officeart/2005/8/layout/lProcess2"/>
    <dgm:cxn modelId="{044B5313-232E-4B09-B9D8-2317F550A64C}" type="presParOf" srcId="{3811C77C-D821-48D2-A8F6-04BB7462C58E}" destId="{9EFD00FD-070C-4783-8198-1431A08ED5FF}" srcOrd="2" destOrd="0" presId="urn:microsoft.com/office/officeart/2005/8/layout/lProcess2"/>
    <dgm:cxn modelId="{31A6EF9C-30FD-4E89-82CA-BAA3CA37C7DF}" type="presParOf" srcId="{9EFD00FD-070C-4783-8198-1431A08ED5FF}" destId="{1B3718BB-B9EC-495F-A2AF-751D8C4718DF}" srcOrd="0" destOrd="0" presId="urn:microsoft.com/office/officeart/2005/8/layout/lProcess2"/>
    <dgm:cxn modelId="{4CBC0299-A7E5-454E-B52C-C0D6921CD6EF}" type="presParOf" srcId="{1B3718BB-B9EC-495F-A2AF-751D8C4718DF}" destId="{6AAF0BAF-B2DA-4226-BFFE-88F6423E25C4}" srcOrd="0" destOrd="0" presId="urn:microsoft.com/office/officeart/2005/8/layout/lProcess2"/>
    <dgm:cxn modelId="{20DD36A5-4268-4DA5-ACE0-783C08B5C418}" type="presParOf" srcId="{1B3718BB-B9EC-495F-A2AF-751D8C4718DF}" destId="{DF9FA453-983A-4190-B8FC-FC56C845291D}" srcOrd="1" destOrd="0" presId="urn:microsoft.com/office/officeart/2005/8/layout/lProcess2"/>
    <dgm:cxn modelId="{9644CE27-D999-4B7F-A712-E7FBB4ADBC58}" type="presParOf" srcId="{1B3718BB-B9EC-495F-A2AF-751D8C4718DF}" destId="{0CBF1ABA-8E86-49D2-9F02-4144CF2320FF}" srcOrd="2" destOrd="0" presId="urn:microsoft.com/office/officeart/2005/8/layout/lProcess2"/>
    <dgm:cxn modelId="{B590B8F7-B14A-4515-8756-28C58E3A3528}" type="presParOf" srcId="{7A29DA6E-1C07-4CBC-82D7-0271923D1DB4}" destId="{95ED3EBA-0C1D-4500-94A3-D938224A2505}" srcOrd="9" destOrd="0" presId="urn:microsoft.com/office/officeart/2005/8/layout/lProcess2"/>
    <dgm:cxn modelId="{CAD648E1-D065-4A3F-916F-DD2B39464272}" type="presParOf" srcId="{7A29DA6E-1C07-4CBC-82D7-0271923D1DB4}" destId="{D21098F4-89F9-4F80-A592-F0A7F8D0E859}" srcOrd="10" destOrd="0" presId="urn:microsoft.com/office/officeart/2005/8/layout/lProcess2"/>
    <dgm:cxn modelId="{5E55A85B-198A-41F1-B69C-67BF4E381E5D}" type="presParOf" srcId="{D21098F4-89F9-4F80-A592-F0A7F8D0E859}" destId="{48DFBE9C-70DD-4CBB-9257-B4BB6DFACCEC}" srcOrd="0" destOrd="0" presId="urn:microsoft.com/office/officeart/2005/8/layout/lProcess2"/>
    <dgm:cxn modelId="{E1BF112C-B5D8-48CF-8DC0-6C96438D4C1B}" type="presParOf" srcId="{D21098F4-89F9-4F80-A592-F0A7F8D0E859}" destId="{6AB1784B-256C-4F46-8366-0B3248165F8F}" srcOrd="1" destOrd="0" presId="urn:microsoft.com/office/officeart/2005/8/layout/lProcess2"/>
    <dgm:cxn modelId="{33BEC4C7-E90A-427C-B1DF-ADF1D783826D}" type="presParOf" srcId="{D21098F4-89F9-4F80-A592-F0A7F8D0E859}" destId="{EC1D3895-5010-4ABB-845D-FFE90BB55B55}" srcOrd="2" destOrd="0" presId="urn:microsoft.com/office/officeart/2005/8/layout/lProcess2"/>
    <dgm:cxn modelId="{EA01F76D-9621-4A83-8C71-C09AB0FCBD52}" type="presParOf" srcId="{EC1D3895-5010-4ABB-845D-FFE90BB55B55}" destId="{8B6962F9-7BC5-4ADE-B86C-58D395CB7857}" srcOrd="0" destOrd="0" presId="urn:microsoft.com/office/officeart/2005/8/layout/lProcess2"/>
    <dgm:cxn modelId="{11E2325F-F2AF-4E32-8448-7D9FEC4099AF}" type="presParOf" srcId="{8B6962F9-7BC5-4ADE-B86C-58D395CB7857}" destId="{7BBDB96D-CC4A-4E95-B46E-4B7AA98EE67F}" srcOrd="0" destOrd="0" presId="urn:microsoft.com/office/officeart/2005/8/layout/lProcess2"/>
    <dgm:cxn modelId="{E82F1877-EA38-4B82-BB75-CAB462063DC6}" type="presParOf" srcId="{8B6962F9-7BC5-4ADE-B86C-58D395CB7857}" destId="{CE3DCF37-7C30-4B0C-9288-7135D311FA24}" srcOrd="1" destOrd="0" presId="urn:microsoft.com/office/officeart/2005/8/layout/lProcess2"/>
    <dgm:cxn modelId="{DFCF5188-B89A-42D3-8AA7-F5D2C6F81996}" type="presParOf" srcId="{8B6962F9-7BC5-4ADE-B86C-58D395CB7857}" destId="{4D47B228-CF6C-402D-BD68-3158E1A8F589}" srcOrd="2" destOrd="0" presId="urn:microsoft.com/office/officeart/2005/8/layout/l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83EEC68-26EC-4DF5-8C7B-2D0A83B1CFA6}" type="doc">
      <dgm:prSet loTypeId="urn:microsoft.com/office/officeart/2005/8/layout/lProcess2" loCatId="relationship" qsTypeId="urn:microsoft.com/office/officeart/2005/8/quickstyle/simple4" qsCatId="simple" csTypeId="urn:microsoft.com/office/officeart/2005/8/colors/accent2_2" csCatId="accent2" phldr="1"/>
      <dgm:spPr/>
      <dgm:t>
        <a:bodyPr/>
        <a:lstStyle/>
        <a:p>
          <a:endParaRPr lang="en-US"/>
        </a:p>
      </dgm:t>
    </dgm:pt>
    <dgm:pt modelId="{B040660F-16E1-41AE-9087-C3F70ABCBA51}">
      <dgm:prSet phldrT="[Text]" custT="1"/>
      <dgm:spPr/>
      <dgm:t>
        <a:bodyPr/>
        <a:lstStyle/>
        <a:p>
          <a:r>
            <a:rPr lang="en-US" sz="1300" dirty="0" smtClean="0">
              <a:latin typeface="+mj-lt"/>
            </a:rPr>
            <a:t>ROLLNO</a:t>
          </a:r>
          <a:endParaRPr lang="en-US" sz="1300" dirty="0">
            <a:latin typeface="+mj-lt"/>
          </a:endParaRPr>
        </a:p>
      </dgm:t>
    </dgm:pt>
    <dgm:pt modelId="{D252506F-4242-4C05-AB45-896AACA98748}" type="parTrans" cxnId="{80F96115-A253-494B-88A1-2A45612458C8}">
      <dgm:prSet/>
      <dgm:spPr/>
      <dgm:t>
        <a:bodyPr/>
        <a:lstStyle/>
        <a:p>
          <a:endParaRPr lang="en-US"/>
        </a:p>
      </dgm:t>
    </dgm:pt>
    <dgm:pt modelId="{091E9078-C84F-4D16-AA5A-CE4D50AA758D}" type="sibTrans" cxnId="{80F96115-A253-494B-88A1-2A45612458C8}">
      <dgm:prSet/>
      <dgm:spPr/>
      <dgm:t>
        <a:bodyPr/>
        <a:lstStyle/>
        <a:p>
          <a:endParaRPr lang="en-US"/>
        </a:p>
      </dgm:t>
    </dgm:pt>
    <dgm:pt modelId="{0770DDA0-0336-433C-A5AA-1EDAD0FD9BFD}">
      <dgm:prSet phldrT="[Text]" custT="1"/>
      <dgm:spPr/>
      <dgm:t>
        <a:bodyPr/>
        <a:lstStyle/>
        <a:p>
          <a:r>
            <a:rPr lang="en-US" sz="1500" dirty="0" smtClean="0">
              <a:latin typeface="+mj-lt"/>
            </a:rPr>
            <a:t>number</a:t>
          </a:r>
          <a:endParaRPr lang="en-US" sz="1500" dirty="0">
            <a:latin typeface="+mj-lt"/>
          </a:endParaRPr>
        </a:p>
      </dgm:t>
    </dgm:pt>
    <dgm:pt modelId="{AA77AE48-B0B8-4B7E-AB65-8A9B7467F2D2}" type="parTrans" cxnId="{71917B49-B385-4F39-876C-501CE33ED610}">
      <dgm:prSet/>
      <dgm:spPr/>
      <dgm:t>
        <a:bodyPr/>
        <a:lstStyle/>
        <a:p>
          <a:endParaRPr lang="en-US"/>
        </a:p>
      </dgm:t>
    </dgm:pt>
    <dgm:pt modelId="{3686D252-8924-44BF-B2B4-84169DEF2270}" type="sibTrans" cxnId="{71917B49-B385-4F39-876C-501CE33ED610}">
      <dgm:prSet/>
      <dgm:spPr/>
      <dgm:t>
        <a:bodyPr/>
        <a:lstStyle/>
        <a:p>
          <a:endParaRPr lang="en-US"/>
        </a:p>
      </dgm:t>
    </dgm:pt>
    <dgm:pt modelId="{15FD08FB-43D5-4779-B3D8-EA5B422A98CB}">
      <dgm:prSet phldrT="[Text]" custT="1"/>
      <dgm:spPr/>
      <dgm:t>
        <a:bodyPr/>
        <a:lstStyle/>
        <a:p>
          <a:r>
            <a:rPr lang="en-US" sz="1300" dirty="0" smtClean="0">
              <a:latin typeface="+mj-lt"/>
            </a:rPr>
            <a:t>SNAME</a:t>
          </a:r>
          <a:endParaRPr lang="en-US" sz="1300" dirty="0">
            <a:latin typeface="+mj-lt"/>
          </a:endParaRPr>
        </a:p>
      </dgm:t>
    </dgm:pt>
    <dgm:pt modelId="{6CE18F4D-253B-4526-AC44-6E1197A275A4}" type="parTrans" cxnId="{83CF6FD8-597D-4D6B-8A48-43C8E3C8398B}">
      <dgm:prSet/>
      <dgm:spPr/>
      <dgm:t>
        <a:bodyPr/>
        <a:lstStyle/>
        <a:p>
          <a:endParaRPr lang="en-US"/>
        </a:p>
      </dgm:t>
    </dgm:pt>
    <dgm:pt modelId="{6E1C0407-D923-4FD7-8D65-03A5E8106414}" type="sibTrans" cxnId="{83CF6FD8-597D-4D6B-8A48-43C8E3C8398B}">
      <dgm:prSet/>
      <dgm:spPr/>
      <dgm:t>
        <a:bodyPr/>
        <a:lstStyle/>
        <a:p>
          <a:endParaRPr lang="en-US"/>
        </a:p>
      </dgm:t>
    </dgm:pt>
    <dgm:pt modelId="{82603A70-7ECE-4EB4-94C3-BB5413F6F07F}">
      <dgm:prSet phldrT="[Text]" custT="1"/>
      <dgm:spPr/>
      <dgm:t>
        <a:bodyPr/>
        <a:lstStyle/>
        <a:p>
          <a:r>
            <a:rPr lang="en-US" sz="1500" dirty="0" smtClean="0">
              <a:latin typeface="+mj-lt"/>
            </a:rPr>
            <a:t>varchar2</a:t>
          </a:r>
          <a:endParaRPr lang="en-US" sz="1500" dirty="0">
            <a:latin typeface="+mj-lt"/>
          </a:endParaRPr>
        </a:p>
      </dgm:t>
    </dgm:pt>
    <dgm:pt modelId="{22F54881-1C57-4F95-8673-F8A4609CB1AE}" type="parTrans" cxnId="{A0CD5E2D-E786-491A-8884-D7AE97E9563A}">
      <dgm:prSet/>
      <dgm:spPr/>
      <dgm:t>
        <a:bodyPr/>
        <a:lstStyle/>
        <a:p>
          <a:endParaRPr lang="en-US"/>
        </a:p>
      </dgm:t>
    </dgm:pt>
    <dgm:pt modelId="{D1C040D7-5255-4997-BB33-E77F29B8CF70}" type="sibTrans" cxnId="{A0CD5E2D-E786-491A-8884-D7AE97E9563A}">
      <dgm:prSet/>
      <dgm:spPr/>
      <dgm:t>
        <a:bodyPr/>
        <a:lstStyle/>
        <a:p>
          <a:endParaRPr lang="en-US"/>
        </a:p>
      </dgm:t>
    </dgm:pt>
    <dgm:pt modelId="{051B4CD2-E6C0-4460-83EB-0997C78CEB74}">
      <dgm:prSet phldrT="[Text]" custT="1"/>
      <dgm:spPr/>
      <dgm:t>
        <a:bodyPr/>
        <a:lstStyle/>
        <a:p>
          <a:r>
            <a:rPr lang="en-US" sz="1300" dirty="0" smtClean="0">
              <a:latin typeface="+mj-lt"/>
            </a:rPr>
            <a:t>COURSE</a:t>
          </a:r>
          <a:endParaRPr lang="en-US" sz="1300" dirty="0">
            <a:latin typeface="+mj-lt"/>
          </a:endParaRPr>
        </a:p>
      </dgm:t>
    </dgm:pt>
    <dgm:pt modelId="{0F749E23-A4BF-463B-A3B8-5BD3AADC8903}" type="parTrans" cxnId="{2B341E85-EB1E-4D50-B75A-D734797D4350}">
      <dgm:prSet/>
      <dgm:spPr/>
      <dgm:t>
        <a:bodyPr/>
        <a:lstStyle/>
        <a:p>
          <a:endParaRPr lang="en-US"/>
        </a:p>
      </dgm:t>
    </dgm:pt>
    <dgm:pt modelId="{DF327DCB-EAA6-4417-946E-485ECCA2776D}" type="sibTrans" cxnId="{2B341E85-EB1E-4D50-B75A-D734797D4350}">
      <dgm:prSet/>
      <dgm:spPr/>
      <dgm:t>
        <a:bodyPr/>
        <a:lstStyle/>
        <a:p>
          <a:endParaRPr lang="en-US"/>
        </a:p>
      </dgm:t>
    </dgm:pt>
    <dgm:pt modelId="{D244DD34-0AF6-49D8-A37A-1F6873D45E24}">
      <dgm:prSet phldrT="[Text]" custT="1"/>
      <dgm:spPr/>
      <dgm:t>
        <a:bodyPr/>
        <a:lstStyle/>
        <a:p>
          <a:r>
            <a:rPr lang="en-US" sz="1500" dirty="0" smtClean="0">
              <a:latin typeface="+mj-lt"/>
            </a:rPr>
            <a:t>varchar2</a:t>
          </a:r>
          <a:endParaRPr lang="en-US" sz="1500" dirty="0">
            <a:latin typeface="+mj-lt"/>
          </a:endParaRPr>
        </a:p>
      </dgm:t>
    </dgm:pt>
    <dgm:pt modelId="{7FF8FDB0-FFA5-40CF-975C-FA1E4AC1C1EF}" type="parTrans" cxnId="{3BEB5FC6-1DD0-494D-A31D-3B9C8B69DE0C}">
      <dgm:prSet/>
      <dgm:spPr/>
      <dgm:t>
        <a:bodyPr/>
        <a:lstStyle/>
        <a:p>
          <a:endParaRPr lang="en-US"/>
        </a:p>
      </dgm:t>
    </dgm:pt>
    <dgm:pt modelId="{95D1358E-4D3F-40C3-9929-B34CA360F896}" type="sibTrans" cxnId="{3BEB5FC6-1DD0-494D-A31D-3B9C8B69DE0C}">
      <dgm:prSet/>
      <dgm:spPr/>
      <dgm:t>
        <a:bodyPr/>
        <a:lstStyle/>
        <a:p>
          <a:endParaRPr lang="en-US"/>
        </a:p>
      </dgm:t>
    </dgm:pt>
    <dgm:pt modelId="{627E6E78-5089-4B51-84E8-FA65B4725CE9}">
      <dgm:prSet phldrT="[Text]" custT="1"/>
      <dgm:spPr/>
      <dgm:t>
        <a:bodyPr/>
        <a:lstStyle/>
        <a:p>
          <a:r>
            <a:rPr lang="en-US" sz="1300" dirty="0" smtClean="0">
              <a:latin typeface="+mj-lt"/>
            </a:rPr>
            <a:t>SEM</a:t>
          </a:r>
          <a:endParaRPr lang="en-US" sz="1300" dirty="0">
            <a:latin typeface="+mj-lt"/>
          </a:endParaRPr>
        </a:p>
      </dgm:t>
    </dgm:pt>
    <dgm:pt modelId="{B79B1D10-5AE7-41F6-9367-06507473A6E5}" type="parTrans" cxnId="{07F2F476-F997-41B5-824B-86C0C71F843F}">
      <dgm:prSet/>
      <dgm:spPr/>
      <dgm:t>
        <a:bodyPr/>
        <a:lstStyle/>
        <a:p>
          <a:endParaRPr lang="en-US"/>
        </a:p>
      </dgm:t>
    </dgm:pt>
    <dgm:pt modelId="{71B5C83D-ED16-451C-B516-70B6DA442414}" type="sibTrans" cxnId="{07F2F476-F997-41B5-824B-86C0C71F843F}">
      <dgm:prSet/>
      <dgm:spPr/>
      <dgm:t>
        <a:bodyPr/>
        <a:lstStyle/>
        <a:p>
          <a:endParaRPr lang="en-US"/>
        </a:p>
      </dgm:t>
    </dgm:pt>
    <dgm:pt modelId="{A3CBF9F8-DA02-417B-B98D-098981AB325C}">
      <dgm:prSet phldrT="[Text]" custT="1"/>
      <dgm:spPr/>
      <dgm:t>
        <a:bodyPr/>
        <a:lstStyle/>
        <a:p>
          <a:r>
            <a:rPr lang="en-US" sz="1500" dirty="0" smtClean="0">
              <a:latin typeface="+mj-lt"/>
            </a:rPr>
            <a:t>number</a:t>
          </a:r>
          <a:endParaRPr lang="en-US" sz="1500" dirty="0">
            <a:latin typeface="+mj-lt"/>
          </a:endParaRPr>
        </a:p>
      </dgm:t>
    </dgm:pt>
    <dgm:pt modelId="{0D72AA10-9D37-4850-BE2F-FD050CAE050C}" type="parTrans" cxnId="{D9BA7984-8C2A-4D0A-96E9-2E21168205A8}">
      <dgm:prSet/>
      <dgm:spPr/>
      <dgm:t>
        <a:bodyPr/>
        <a:lstStyle/>
        <a:p>
          <a:endParaRPr lang="en-US"/>
        </a:p>
      </dgm:t>
    </dgm:pt>
    <dgm:pt modelId="{51ECDEC7-CB8E-4C6A-924C-C4FC1159319D}" type="sibTrans" cxnId="{D9BA7984-8C2A-4D0A-96E9-2E21168205A8}">
      <dgm:prSet/>
      <dgm:spPr/>
      <dgm:t>
        <a:bodyPr/>
        <a:lstStyle/>
        <a:p>
          <a:endParaRPr lang="en-US"/>
        </a:p>
      </dgm:t>
    </dgm:pt>
    <dgm:pt modelId="{079EE7A7-685E-43CB-97FA-ED491C36E61B}">
      <dgm:prSet phldrT="[Text]" custT="1"/>
      <dgm:spPr/>
      <dgm:t>
        <a:bodyPr/>
        <a:lstStyle/>
        <a:p>
          <a:r>
            <a:rPr lang="en-US" sz="1300" dirty="0" smtClean="0">
              <a:latin typeface="+mj-lt"/>
            </a:rPr>
            <a:t>BATCH</a:t>
          </a:r>
          <a:endParaRPr lang="en-US" sz="1300" dirty="0">
            <a:latin typeface="+mj-lt"/>
          </a:endParaRPr>
        </a:p>
      </dgm:t>
    </dgm:pt>
    <dgm:pt modelId="{A8212CF5-8D12-4818-9357-070EE0731AC7}" type="parTrans" cxnId="{9C4FF259-E1E1-45FE-9E47-F03F7B5CF093}">
      <dgm:prSet/>
      <dgm:spPr/>
      <dgm:t>
        <a:bodyPr/>
        <a:lstStyle/>
        <a:p>
          <a:endParaRPr lang="en-US"/>
        </a:p>
      </dgm:t>
    </dgm:pt>
    <dgm:pt modelId="{8E45D385-FDB3-4B4F-BCC6-E1867B7A85AE}" type="sibTrans" cxnId="{9C4FF259-E1E1-45FE-9E47-F03F7B5CF093}">
      <dgm:prSet/>
      <dgm:spPr/>
      <dgm:t>
        <a:bodyPr/>
        <a:lstStyle/>
        <a:p>
          <a:endParaRPr lang="en-US"/>
        </a:p>
      </dgm:t>
    </dgm:pt>
    <dgm:pt modelId="{DECCB6EF-2DE9-43C0-BBB0-3F5140BCDF3C}">
      <dgm:prSet phldrT="[Text]" custT="1"/>
      <dgm:spPr/>
      <dgm:t>
        <a:bodyPr/>
        <a:lstStyle/>
        <a:p>
          <a:r>
            <a:rPr lang="en-US" sz="1500" dirty="0" smtClean="0">
              <a:latin typeface="+mj-lt"/>
            </a:rPr>
            <a:t>number</a:t>
          </a:r>
          <a:endParaRPr lang="en-US" sz="1500" dirty="0">
            <a:latin typeface="+mj-lt"/>
          </a:endParaRPr>
        </a:p>
      </dgm:t>
    </dgm:pt>
    <dgm:pt modelId="{94FF75CC-AE6D-4E92-90B0-A0724D2E81B4}" type="parTrans" cxnId="{3F1BF4E1-D054-4302-824A-8D6B2CD5B64F}">
      <dgm:prSet/>
      <dgm:spPr/>
      <dgm:t>
        <a:bodyPr/>
        <a:lstStyle/>
        <a:p>
          <a:endParaRPr lang="en-US"/>
        </a:p>
      </dgm:t>
    </dgm:pt>
    <dgm:pt modelId="{2A31AF93-D84C-4745-B08A-DFA9BA48FB68}" type="sibTrans" cxnId="{3F1BF4E1-D054-4302-824A-8D6B2CD5B64F}">
      <dgm:prSet/>
      <dgm:spPr/>
      <dgm:t>
        <a:bodyPr/>
        <a:lstStyle/>
        <a:p>
          <a:endParaRPr lang="en-US"/>
        </a:p>
      </dgm:t>
    </dgm:pt>
    <dgm:pt modelId="{B7D0B6C2-6BEA-4625-9F4F-6EFE0B3781B0}">
      <dgm:prSet phldrT="[Text]" custT="1"/>
      <dgm:spPr/>
      <dgm:t>
        <a:bodyPr/>
        <a:lstStyle/>
        <a:p>
          <a:r>
            <a:rPr lang="en-US" sz="1500" dirty="0" smtClean="0">
              <a:latin typeface="+mj-lt"/>
            </a:rPr>
            <a:t>primary key</a:t>
          </a:r>
          <a:endParaRPr lang="en-US" sz="1500" dirty="0">
            <a:latin typeface="+mj-lt"/>
          </a:endParaRPr>
        </a:p>
      </dgm:t>
    </dgm:pt>
    <dgm:pt modelId="{A8F15B80-C840-4FBC-A5F4-F4F83B8CF1D6}" type="parTrans" cxnId="{E2CA3BBE-4380-448C-A2F3-D9DC4FE18840}">
      <dgm:prSet/>
      <dgm:spPr/>
      <dgm:t>
        <a:bodyPr/>
        <a:lstStyle/>
        <a:p>
          <a:endParaRPr lang="en-US"/>
        </a:p>
      </dgm:t>
    </dgm:pt>
    <dgm:pt modelId="{D13AF985-3147-4D1E-B2A0-44CF4812CBA7}" type="sibTrans" cxnId="{E2CA3BBE-4380-448C-A2F3-D9DC4FE18840}">
      <dgm:prSet/>
      <dgm:spPr/>
      <dgm:t>
        <a:bodyPr/>
        <a:lstStyle/>
        <a:p>
          <a:endParaRPr lang="en-US"/>
        </a:p>
      </dgm:t>
    </dgm:pt>
    <dgm:pt modelId="{1DF3635D-586C-4AE7-BA36-99149E5DB2D7}">
      <dgm:prSet phldrT="[Text]" custT="1"/>
      <dgm:spPr/>
      <dgm:t>
        <a:bodyPr/>
        <a:lstStyle/>
        <a:p>
          <a:r>
            <a:rPr lang="en-US" sz="1500" dirty="0" smtClean="0">
              <a:latin typeface="+mj-lt"/>
            </a:rPr>
            <a:t>not null</a:t>
          </a:r>
          <a:endParaRPr lang="en-US" sz="1500" dirty="0">
            <a:latin typeface="+mj-lt"/>
          </a:endParaRPr>
        </a:p>
      </dgm:t>
    </dgm:pt>
    <dgm:pt modelId="{FB46CD34-EE16-4212-9A8B-F90543D80EA7}" type="parTrans" cxnId="{0009347A-2779-4D1D-B855-B1CD05A7CA10}">
      <dgm:prSet/>
      <dgm:spPr/>
      <dgm:t>
        <a:bodyPr/>
        <a:lstStyle/>
        <a:p>
          <a:endParaRPr lang="en-US"/>
        </a:p>
      </dgm:t>
    </dgm:pt>
    <dgm:pt modelId="{4E49D88C-FDBA-4CF4-8C11-794FA8432C51}" type="sibTrans" cxnId="{0009347A-2779-4D1D-B855-B1CD05A7CA10}">
      <dgm:prSet/>
      <dgm:spPr/>
      <dgm:t>
        <a:bodyPr/>
        <a:lstStyle/>
        <a:p>
          <a:endParaRPr lang="en-US"/>
        </a:p>
      </dgm:t>
    </dgm:pt>
    <dgm:pt modelId="{33B515AF-BFE5-42E2-8F4C-277571DE8A97}">
      <dgm:prSet phldrT="[Text]" custT="1"/>
      <dgm:spPr/>
      <dgm:t>
        <a:bodyPr/>
        <a:lstStyle/>
        <a:p>
          <a:r>
            <a:rPr lang="en-US" sz="1500" dirty="0" smtClean="0">
              <a:latin typeface="+mj-lt"/>
            </a:rPr>
            <a:t>not null</a:t>
          </a:r>
          <a:endParaRPr lang="en-US" sz="1500" dirty="0">
            <a:latin typeface="+mj-lt"/>
          </a:endParaRPr>
        </a:p>
      </dgm:t>
    </dgm:pt>
    <dgm:pt modelId="{12DEE3CE-87DB-411D-A40F-CF1575EC37A5}" type="parTrans" cxnId="{264742B0-ECD3-4995-8487-AE60122C48CE}">
      <dgm:prSet/>
      <dgm:spPr/>
      <dgm:t>
        <a:bodyPr/>
        <a:lstStyle/>
        <a:p>
          <a:endParaRPr lang="en-US"/>
        </a:p>
      </dgm:t>
    </dgm:pt>
    <dgm:pt modelId="{38722136-C331-4DD0-BEC2-B2F9BDEA4EB0}" type="sibTrans" cxnId="{264742B0-ECD3-4995-8487-AE60122C48CE}">
      <dgm:prSet/>
      <dgm:spPr/>
      <dgm:t>
        <a:bodyPr/>
        <a:lstStyle/>
        <a:p>
          <a:endParaRPr lang="en-US"/>
        </a:p>
      </dgm:t>
    </dgm:pt>
    <dgm:pt modelId="{3E402974-C996-4E57-AEC6-A8236AABE0A2}">
      <dgm:prSet phldrT="[Text]" custT="1"/>
      <dgm:spPr/>
      <dgm:t>
        <a:bodyPr/>
        <a:lstStyle/>
        <a:p>
          <a:r>
            <a:rPr lang="en-US" sz="1500" dirty="0" smtClean="0">
              <a:latin typeface="+mj-lt"/>
            </a:rPr>
            <a:t>check </a:t>
          </a:r>
          <a:r>
            <a:rPr lang="en-US" sz="1500" dirty="0" err="1" smtClean="0">
              <a:latin typeface="+mj-lt"/>
            </a:rPr>
            <a:t>sem</a:t>
          </a:r>
          <a:r>
            <a:rPr lang="en-US" sz="1500" dirty="0" smtClean="0">
              <a:latin typeface="+mj-lt"/>
            </a:rPr>
            <a:t> (between 1 and 8)</a:t>
          </a:r>
          <a:endParaRPr lang="en-US" sz="1500" dirty="0">
            <a:latin typeface="+mj-lt"/>
          </a:endParaRPr>
        </a:p>
      </dgm:t>
    </dgm:pt>
    <dgm:pt modelId="{319EAB7C-9421-4C9C-9EB8-513A0546BC74}" type="parTrans" cxnId="{DEBC04DD-7C5F-4546-A4C6-8266611930EE}">
      <dgm:prSet/>
      <dgm:spPr/>
      <dgm:t>
        <a:bodyPr/>
        <a:lstStyle/>
        <a:p>
          <a:endParaRPr lang="en-US"/>
        </a:p>
      </dgm:t>
    </dgm:pt>
    <dgm:pt modelId="{A161C541-C16D-4DE9-9A1B-51F34F422D4D}" type="sibTrans" cxnId="{DEBC04DD-7C5F-4546-A4C6-8266611930EE}">
      <dgm:prSet/>
      <dgm:spPr/>
      <dgm:t>
        <a:bodyPr/>
        <a:lstStyle/>
        <a:p>
          <a:endParaRPr lang="en-US"/>
        </a:p>
      </dgm:t>
    </dgm:pt>
    <dgm:pt modelId="{6BC690F2-0BEE-4B8F-B336-57E398C7D10D}">
      <dgm:prSet phldrT="[Text]" custT="1"/>
      <dgm:spPr/>
      <dgm:t>
        <a:bodyPr/>
        <a:lstStyle/>
        <a:p>
          <a:r>
            <a:rPr lang="en-US" sz="1500" dirty="0" smtClean="0">
              <a:latin typeface="+mj-lt"/>
            </a:rPr>
            <a:t>check (batch&gt; 2000)</a:t>
          </a:r>
          <a:endParaRPr lang="en-US" sz="1500" dirty="0">
            <a:latin typeface="+mj-lt"/>
          </a:endParaRPr>
        </a:p>
      </dgm:t>
    </dgm:pt>
    <dgm:pt modelId="{08854E1B-2B5B-4FAB-AE16-B21BC62E312B}" type="parTrans" cxnId="{B1949284-46E8-44B1-9E0A-34D20C8F8619}">
      <dgm:prSet/>
      <dgm:spPr/>
      <dgm:t>
        <a:bodyPr/>
        <a:lstStyle/>
        <a:p>
          <a:endParaRPr lang="en-US"/>
        </a:p>
      </dgm:t>
    </dgm:pt>
    <dgm:pt modelId="{4218893D-99A7-4F14-A156-9184E0473359}" type="sibTrans" cxnId="{B1949284-46E8-44B1-9E0A-34D20C8F8619}">
      <dgm:prSet/>
      <dgm:spPr/>
      <dgm:t>
        <a:bodyPr/>
        <a:lstStyle/>
        <a:p>
          <a:endParaRPr lang="en-US"/>
        </a:p>
      </dgm:t>
    </dgm:pt>
    <dgm:pt modelId="{7A29DA6E-1C07-4CBC-82D7-0271923D1DB4}" type="pres">
      <dgm:prSet presAssocID="{A83EEC68-26EC-4DF5-8C7B-2D0A83B1CFA6}" presName="theList" presStyleCnt="0">
        <dgm:presLayoutVars>
          <dgm:dir/>
          <dgm:animLvl val="lvl"/>
          <dgm:resizeHandles val="exact"/>
        </dgm:presLayoutVars>
      </dgm:prSet>
      <dgm:spPr/>
      <dgm:t>
        <a:bodyPr/>
        <a:lstStyle/>
        <a:p>
          <a:endParaRPr lang="en-US"/>
        </a:p>
      </dgm:t>
    </dgm:pt>
    <dgm:pt modelId="{3C6E441E-BA2D-4BBE-95D2-E74D0299F409}" type="pres">
      <dgm:prSet presAssocID="{B040660F-16E1-41AE-9087-C3F70ABCBA51}" presName="compNode" presStyleCnt="0"/>
      <dgm:spPr/>
    </dgm:pt>
    <dgm:pt modelId="{874987D5-9E4D-43E9-BD73-C6F7C9646706}" type="pres">
      <dgm:prSet presAssocID="{B040660F-16E1-41AE-9087-C3F70ABCBA51}" presName="aNode" presStyleLbl="bgShp" presStyleIdx="0" presStyleCnt="5"/>
      <dgm:spPr/>
      <dgm:t>
        <a:bodyPr/>
        <a:lstStyle/>
        <a:p>
          <a:endParaRPr lang="en-US"/>
        </a:p>
      </dgm:t>
    </dgm:pt>
    <dgm:pt modelId="{01E084C5-5837-4B57-AFF7-376AFED9E461}" type="pres">
      <dgm:prSet presAssocID="{B040660F-16E1-41AE-9087-C3F70ABCBA51}" presName="textNode" presStyleLbl="bgShp" presStyleIdx="0" presStyleCnt="5"/>
      <dgm:spPr/>
      <dgm:t>
        <a:bodyPr/>
        <a:lstStyle/>
        <a:p>
          <a:endParaRPr lang="en-US"/>
        </a:p>
      </dgm:t>
    </dgm:pt>
    <dgm:pt modelId="{7CAD23DA-78FB-4E75-9A3C-EA15F4344A43}" type="pres">
      <dgm:prSet presAssocID="{B040660F-16E1-41AE-9087-C3F70ABCBA51}" presName="compChildNode" presStyleCnt="0"/>
      <dgm:spPr/>
    </dgm:pt>
    <dgm:pt modelId="{F9795242-D158-40CF-9E6E-988E26671D77}" type="pres">
      <dgm:prSet presAssocID="{B040660F-16E1-41AE-9087-C3F70ABCBA51}" presName="theInnerList" presStyleCnt="0"/>
      <dgm:spPr/>
    </dgm:pt>
    <dgm:pt modelId="{F8769FD6-468B-4A0E-914B-C054D1BD5350}" type="pres">
      <dgm:prSet presAssocID="{0770DDA0-0336-433C-A5AA-1EDAD0FD9BFD}" presName="childNode" presStyleLbl="node1" presStyleIdx="0" presStyleCnt="10">
        <dgm:presLayoutVars>
          <dgm:bulletEnabled val="1"/>
        </dgm:presLayoutVars>
      </dgm:prSet>
      <dgm:spPr/>
      <dgm:t>
        <a:bodyPr/>
        <a:lstStyle/>
        <a:p>
          <a:endParaRPr lang="en-US"/>
        </a:p>
      </dgm:t>
    </dgm:pt>
    <dgm:pt modelId="{202E5995-2014-4B84-BB5F-FADD41D6DADE}" type="pres">
      <dgm:prSet presAssocID="{0770DDA0-0336-433C-A5AA-1EDAD0FD9BFD}" presName="aSpace2" presStyleCnt="0"/>
      <dgm:spPr/>
    </dgm:pt>
    <dgm:pt modelId="{1762D353-8B77-4A50-8DEB-1B1DF39FEC65}" type="pres">
      <dgm:prSet presAssocID="{B7D0B6C2-6BEA-4625-9F4F-6EFE0B3781B0}" presName="childNode" presStyleLbl="node1" presStyleIdx="1" presStyleCnt="10">
        <dgm:presLayoutVars>
          <dgm:bulletEnabled val="1"/>
        </dgm:presLayoutVars>
      </dgm:prSet>
      <dgm:spPr/>
      <dgm:t>
        <a:bodyPr/>
        <a:lstStyle/>
        <a:p>
          <a:endParaRPr lang="en-US"/>
        </a:p>
      </dgm:t>
    </dgm:pt>
    <dgm:pt modelId="{81FEC0EC-3E3B-4FE5-B6BF-C7506DB64D09}" type="pres">
      <dgm:prSet presAssocID="{B040660F-16E1-41AE-9087-C3F70ABCBA51}" presName="aSpace" presStyleCnt="0"/>
      <dgm:spPr/>
    </dgm:pt>
    <dgm:pt modelId="{03A1DD62-8B1F-4FF7-809C-DE51FB285725}" type="pres">
      <dgm:prSet presAssocID="{15FD08FB-43D5-4779-B3D8-EA5B422A98CB}" presName="compNode" presStyleCnt="0"/>
      <dgm:spPr/>
    </dgm:pt>
    <dgm:pt modelId="{9E32C8E3-EFAB-49B7-AC49-0F9C5D905E69}" type="pres">
      <dgm:prSet presAssocID="{15FD08FB-43D5-4779-B3D8-EA5B422A98CB}" presName="aNode" presStyleLbl="bgShp" presStyleIdx="1" presStyleCnt="5"/>
      <dgm:spPr/>
      <dgm:t>
        <a:bodyPr/>
        <a:lstStyle/>
        <a:p>
          <a:endParaRPr lang="en-US"/>
        </a:p>
      </dgm:t>
    </dgm:pt>
    <dgm:pt modelId="{9D639566-E58E-436E-8654-3790A31BAE8A}" type="pres">
      <dgm:prSet presAssocID="{15FD08FB-43D5-4779-B3D8-EA5B422A98CB}" presName="textNode" presStyleLbl="bgShp" presStyleIdx="1" presStyleCnt="5"/>
      <dgm:spPr/>
      <dgm:t>
        <a:bodyPr/>
        <a:lstStyle/>
        <a:p>
          <a:endParaRPr lang="en-US"/>
        </a:p>
      </dgm:t>
    </dgm:pt>
    <dgm:pt modelId="{53B4CE3D-BE6D-474B-BB1E-DC310D77822C}" type="pres">
      <dgm:prSet presAssocID="{15FD08FB-43D5-4779-B3D8-EA5B422A98CB}" presName="compChildNode" presStyleCnt="0"/>
      <dgm:spPr/>
    </dgm:pt>
    <dgm:pt modelId="{FE7335A9-6CBC-4832-8750-5859689788E4}" type="pres">
      <dgm:prSet presAssocID="{15FD08FB-43D5-4779-B3D8-EA5B422A98CB}" presName="theInnerList" presStyleCnt="0"/>
      <dgm:spPr/>
    </dgm:pt>
    <dgm:pt modelId="{D8088044-0DE8-428B-9839-28AEF28F97FB}" type="pres">
      <dgm:prSet presAssocID="{82603A70-7ECE-4EB4-94C3-BB5413F6F07F}" presName="childNode" presStyleLbl="node1" presStyleIdx="2" presStyleCnt="10">
        <dgm:presLayoutVars>
          <dgm:bulletEnabled val="1"/>
        </dgm:presLayoutVars>
      </dgm:prSet>
      <dgm:spPr/>
      <dgm:t>
        <a:bodyPr/>
        <a:lstStyle/>
        <a:p>
          <a:endParaRPr lang="en-US"/>
        </a:p>
      </dgm:t>
    </dgm:pt>
    <dgm:pt modelId="{DE10623D-546A-4A56-9CE8-9DAB0A654DFA}" type="pres">
      <dgm:prSet presAssocID="{82603A70-7ECE-4EB4-94C3-BB5413F6F07F}" presName="aSpace2" presStyleCnt="0"/>
      <dgm:spPr/>
    </dgm:pt>
    <dgm:pt modelId="{728DB044-CDEE-476C-BB10-F270900F63E0}" type="pres">
      <dgm:prSet presAssocID="{1DF3635D-586C-4AE7-BA36-99149E5DB2D7}" presName="childNode" presStyleLbl="node1" presStyleIdx="3" presStyleCnt="10">
        <dgm:presLayoutVars>
          <dgm:bulletEnabled val="1"/>
        </dgm:presLayoutVars>
      </dgm:prSet>
      <dgm:spPr/>
      <dgm:t>
        <a:bodyPr/>
        <a:lstStyle/>
        <a:p>
          <a:endParaRPr lang="en-US"/>
        </a:p>
      </dgm:t>
    </dgm:pt>
    <dgm:pt modelId="{5FE3AC72-73A0-4992-BDA8-E13752E01BB7}" type="pres">
      <dgm:prSet presAssocID="{15FD08FB-43D5-4779-B3D8-EA5B422A98CB}" presName="aSpace" presStyleCnt="0"/>
      <dgm:spPr/>
    </dgm:pt>
    <dgm:pt modelId="{DE18BF5D-3F0A-4456-A022-1C48F0A1AA14}" type="pres">
      <dgm:prSet presAssocID="{051B4CD2-E6C0-4460-83EB-0997C78CEB74}" presName="compNode" presStyleCnt="0"/>
      <dgm:spPr/>
    </dgm:pt>
    <dgm:pt modelId="{605DA978-5A09-430C-A8F7-CFF7319A3A6A}" type="pres">
      <dgm:prSet presAssocID="{051B4CD2-E6C0-4460-83EB-0997C78CEB74}" presName="aNode" presStyleLbl="bgShp" presStyleIdx="2" presStyleCnt="5"/>
      <dgm:spPr/>
      <dgm:t>
        <a:bodyPr/>
        <a:lstStyle/>
        <a:p>
          <a:endParaRPr lang="en-US"/>
        </a:p>
      </dgm:t>
    </dgm:pt>
    <dgm:pt modelId="{4DEDA8EF-06A2-48F5-9BBA-1FDA6BD551F2}" type="pres">
      <dgm:prSet presAssocID="{051B4CD2-E6C0-4460-83EB-0997C78CEB74}" presName="textNode" presStyleLbl="bgShp" presStyleIdx="2" presStyleCnt="5"/>
      <dgm:spPr/>
      <dgm:t>
        <a:bodyPr/>
        <a:lstStyle/>
        <a:p>
          <a:endParaRPr lang="en-US"/>
        </a:p>
      </dgm:t>
    </dgm:pt>
    <dgm:pt modelId="{176E1178-3316-4DC7-A0C4-81AAD5BBAB5A}" type="pres">
      <dgm:prSet presAssocID="{051B4CD2-E6C0-4460-83EB-0997C78CEB74}" presName="compChildNode" presStyleCnt="0"/>
      <dgm:spPr/>
    </dgm:pt>
    <dgm:pt modelId="{0358E296-A611-4D69-905E-E0450C69E822}" type="pres">
      <dgm:prSet presAssocID="{051B4CD2-E6C0-4460-83EB-0997C78CEB74}" presName="theInnerList" presStyleCnt="0"/>
      <dgm:spPr/>
    </dgm:pt>
    <dgm:pt modelId="{5742A234-B9FC-407C-A451-61DA1B46B73B}" type="pres">
      <dgm:prSet presAssocID="{D244DD34-0AF6-49D8-A37A-1F6873D45E24}" presName="childNode" presStyleLbl="node1" presStyleIdx="4" presStyleCnt="10">
        <dgm:presLayoutVars>
          <dgm:bulletEnabled val="1"/>
        </dgm:presLayoutVars>
      </dgm:prSet>
      <dgm:spPr/>
      <dgm:t>
        <a:bodyPr/>
        <a:lstStyle/>
        <a:p>
          <a:endParaRPr lang="en-US"/>
        </a:p>
      </dgm:t>
    </dgm:pt>
    <dgm:pt modelId="{793990DF-FC81-47D3-B175-FDE6017CF2D6}" type="pres">
      <dgm:prSet presAssocID="{D244DD34-0AF6-49D8-A37A-1F6873D45E24}" presName="aSpace2" presStyleCnt="0"/>
      <dgm:spPr/>
    </dgm:pt>
    <dgm:pt modelId="{ED9608E9-5DC6-4A02-9B3F-899C21E19139}" type="pres">
      <dgm:prSet presAssocID="{33B515AF-BFE5-42E2-8F4C-277571DE8A97}" presName="childNode" presStyleLbl="node1" presStyleIdx="5" presStyleCnt="10">
        <dgm:presLayoutVars>
          <dgm:bulletEnabled val="1"/>
        </dgm:presLayoutVars>
      </dgm:prSet>
      <dgm:spPr/>
      <dgm:t>
        <a:bodyPr/>
        <a:lstStyle/>
        <a:p>
          <a:endParaRPr lang="en-US"/>
        </a:p>
      </dgm:t>
    </dgm:pt>
    <dgm:pt modelId="{718AD13A-467E-4207-813D-0C67B2A14AA3}" type="pres">
      <dgm:prSet presAssocID="{051B4CD2-E6C0-4460-83EB-0997C78CEB74}" presName="aSpace" presStyleCnt="0"/>
      <dgm:spPr/>
    </dgm:pt>
    <dgm:pt modelId="{B75FD70A-1EA9-4F3E-B798-A8625C073B7A}" type="pres">
      <dgm:prSet presAssocID="{627E6E78-5089-4B51-84E8-FA65B4725CE9}" presName="compNode" presStyleCnt="0"/>
      <dgm:spPr/>
    </dgm:pt>
    <dgm:pt modelId="{A9E6D3D4-1CC8-4F73-A108-AFB92E073765}" type="pres">
      <dgm:prSet presAssocID="{627E6E78-5089-4B51-84E8-FA65B4725CE9}" presName="aNode" presStyleLbl="bgShp" presStyleIdx="3" presStyleCnt="5"/>
      <dgm:spPr/>
      <dgm:t>
        <a:bodyPr/>
        <a:lstStyle/>
        <a:p>
          <a:endParaRPr lang="en-US"/>
        </a:p>
      </dgm:t>
    </dgm:pt>
    <dgm:pt modelId="{2A20D92C-D805-4C5A-A253-BC6C0D3BA23B}" type="pres">
      <dgm:prSet presAssocID="{627E6E78-5089-4B51-84E8-FA65B4725CE9}" presName="textNode" presStyleLbl="bgShp" presStyleIdx="3" presStyleCnt="5"/>
      <dgm:spPr/>
      <dgm:t>
        <a:bodyPr/>
        <a:lstStyle/>
        <a:p>
          <a:endParaRPr lang="en-US"/>
        </a:p>
      </dgm:t>
    </dgm:pt>
    <dgm:pt modelId="{AC0C7C45-A311-478C-9A5F-3F18707F498D}" type="pres">
      <dgm:prSet presAssocID="{627E6E78-5089-4B51-84E8-FA65B4725CE9}" presName="compChildNode" presStyleCnt="0"/>
      <dgm:spPr/>
    </dgm:pt>
    <dgm:pt modelId="{BC4B8FA7-724B-4367-91B4-0443F48AA07E}" type="pres">
      <dgm:prSet presAssocID="{627E6E78-5089-4B51-84E8-FA65B4725CE9}" presName="theInnerList" presStyleCnt="0"/>
      <dgm:spPr/>
    </dgm:pt>
    <dgm:pt modelId="{5F3CAAD7-753D-460A-9A2D-017F5906FF99}" type="pres">
      <dgm:prSet presAssocID="{A3CBF9F8-DA02-417B-B98D-098981AB325C}" presName="childNode" presStyleLbl="node1" presStyleIdx="6" presStyleCnt="10">
        <dgm:presLayoutVars>
          <dgm:bulletEnabled val="1"/>
        </dgm:presLayoutVars>
      </dgm:prSet>
      <dgm:spPr/>
      <dgm:t>
        <a:bodyPr/>
        <a:lstStyle/>
        <a:p>
          <a:endParaRPr lang="en-US"/>
        </a:p>
      </dgm:t>
    </dgm:pt>
    <dgm:pt modelId="{465A635A-919A-41D1-A26D-4A584B19A269}" type="pres">
      <dgm:prSet presAssocID="{A3CBF9F8-DA02-417B-B98D-098981AB325C}" presName="aSpace2" presStyleCnt="0"/>
      <dgm:spPr/>
    </dgm:pt>
    <dgm:pt modelId="{2315D55F-6CB7-4AD8-9F55-2057D2C33D59}" type="pres">
      <dgm:prSet presAssocID="{3E402974-C996-4E57-AEC6-A8236AABE0A2}" presName="childNode" presStyleLbl="node1" presStyleIdx="7" presStyleCnt="10">
        <dgm:presLayoutVars>
          <dgm:bulletEnabled val="1"/>
        </dgm:presLayoutVars>
      </dgm:prSet>
      <dgm:spPr/>
      <dgm:t>
        <a:bodyPr/>
        <a:lstStyle/>
        <a:p>
          <a:endParaRPr lang="en-US"/>
        </a:p>
      </dgm:t>
    </dgm:pt>
    <dgm:pt modelId="{62D62E02-4AAC-4EE7-916B-AD213ED53F70}" type="pres">
      <dgm:prSet presAssocID="{627E6E78-5089-4B51-84E8-FA65B4725CE9}" presName="aSpace" presStyleCnt="0"/>
      <dgm:spPr/>
    </dgm:pt>
    <dgm:pt modelId="{3811C77C-D821-48D2-A8F6-04BB7462C58E}" type="pres">
      <dgm:prSet presAssocID="{079EE7A7-685E-43CB-97FA-ED491C36E61B}" presName="compNode" presStyleCnt="0"/>
      <dgm:spPr/>
    </dgm:pt>
    <dgm:pt modelId="{19D39C7F-02E6-4260-8EEA-E801813BB12A}" type="pres">
      <dgm:prSet presAssocID="{079EE7A7-685E-43CB-97FA-ED491C36E61B}" presName="aNode" presStyleLbl="bgShp" presStyleIdx="4" presStyleCnt="5"/>
      <dgm:spPr/>
      <dgm:t>
        <a:bodyPr/>
        <a:lstStyle/>
        <a:p>
          <a:endParaRPr lang="en-US"/>
        </a:p>
      </dgm:t>
    </dgm:pt>
    <dgm:pt modelId="{5CDB0E2B-BAA9-4EC5-B1D5-E70B6907B04F}" type="pres">
      <dgm:prSet presAssocID="{079EE7A7-685E-43CB-97FA-ED491C36E61B}" presName="textNode" presStyleLbl="bgShp" presStyleIdx="4" presStyleCnt="5"/>
      <dgm:spPr/>
      <dgm:t>
        <a:bodyPr/>
        <a:lstStyle/>
        <a:p>
          <a:endParaRPr lang="en-US"/>
        </a:p>
      </dgm:t>
    </dgm:pt>
    <dgm:pt modelId="{9EFD00FD-070C-4783-8198-1431A08ED5FF}" type="pres">
      <dgm:prSet presAssocID="{079EE7A7-685E-43CB-97FA-ED491C36E61B}" presName="compChildNode" presStyleCnt="0"/>
      <dgm:spPr/>
    </dgm:pt>
    <dgm:pt modelId="{1B3718BB-B9EC-495F-A2AF-751D8C4718DF}" type="pres">
      <dgm:prSet presAssocID="{079EE7A7-685E-43CB-97FA-ED491C36E61B}" presName="theInnerList" presStyleCnt="0"/>
      <dgm:spPr/>
    </dgm:pt>
    <dgm:pt modelId="{6AAF0BAF-B2DA-4226-BFFE-88F6423E25C4}" type="pres">
      <dgm:prSet presAssocID="{DECCB6EF-2DE9-43C0-BBB0-3F5140BCDF3C}" presName="childNode" presStyleLbl="node1" presStyleIdx="8" presStyleCnt="10">
        <dgm:presLayoutVars>
          <dgm:bulletEnabled val="1"/>
        </dgm:presLayoutVars>
      </dgm:prSet>
      <dgm:spPr/>
      <dgm:t>
        <a:bodyPr/>
        <a:lstStyle/>
        <a:p>
          <a:endParaRPr lang="en-US"/>
        </a:p>
      </dgm:t>
    </dgm:pt>
    <dgm:pt modelId="{DF9FA453-983A-4190-B8FC-FC56C845291D}" type="pres">
      <dgm:prSet presAssocID="{DECCB6EF-2DE9-43C0-BBB0-3F5140BCDF3C}" presName="aSpace2" presStyleCnt="0"/>
      <dgm:spPr/>
    </dgm:pt>
    <dgm:pt modelId="{0CBF1ABA-8E86-49D2-9F02-4144CF2320FF}" type="pres">
      <dgm:prSet presAssocID="{6BC690F2-0BEE-4B8F-B336-57E398C7D10D}" presName="childNode" presStyleLbl="node1" presStyleIdx="9" presStyleCnt="10">
        <dgm:presLayoutVars>
          <dgm:bulletEnabled val="1"/>
        </dgm:presLayoutVars>
      </dgm:prSet>
      <dgm:spPr/>
      <dgm:t>
        <a:bodyPr/>
        <a:lstStyle/>
        <a:p>
          <a:endParaRPr lang="en-US"/>
        </a:p>
      </dgm:t>
    </dgm:pt>
  </dgm:ptLst>
  <dgm:cxnLst>
    <dgm:cxn modelId="{3BEB5FC6-1DD0-494D-A31D-3B9C8B69DE0C}" srcId="{051B4CD2-E6C0-4460-83EB-0997C78CEB74}" destId="{D244DD34-0AF6-49D8-A37A-1F6873D45E24}" srcOrd="0" destOrd="0" parTransId="{7FF8FDB0-FFA5-40CF-975C-FA1E4AC1C1EF}" sibTransId="{95D1358E-4D3F-40C3-9929-B34CA360F896}"/>
    <dgm:cxn modelId="{C77B2B25-47AA-4DBE-A0DC-8D10EC4CC5A8}" type="presOf" srcId="{079EE7A7-685E-43CB-97FA-ED491C36E61B}" destId="{19D39C7F-02E6-4260-8EEA-E801813BB12A}" srcOrd="0" destOrd="0" presId="urn:microsoft.com/office/officeart/2005/8/layout/lProcess2"/>
    <dgm:cxn modelId="{008EFC8A-4E64-4E65-B66D-3965CCD1AFEA}" type="presOf" srcId="{6BC690F2-0BEE-4B8F-B336-57E398C7D10D}" destId="{0CBF1ABA-8E86-49D2-9F02-4144CF2320FF}" srcOrd="0" destOrd="0" presId="urn:microsoft.com/office/officeart/2005/8/layout/lProcess2"/>
    <dgm:cxn modelId="{71917B49-B385-4F39-876C-501CE33ED610}" srcId="{B040660F-16E1-41AE-9087-C3F70ABCBA51}" destId="{0770DDA0-0336-433C-A5AA-1EDAD0FD9BFD}" srcOrd="0" destOrd="0" parTransId="{AA77AE48-B0B8-4B7E-AB65-8A9B7467F2D2}" sibTransId="{3686D252-8924-44BF-B2B4-84169DEF2270}"/>
    <dgm:cxn modelId="{A0CD5E2D-E786-491A-8884-D7AE97E9563A}" srcId="{15FD08FB-43D5-4779-B3D8-EA5B422A98CB}" destId="{82603A70-7ECE-4EB4-94C3-BB5413F6F07F}" srcOrd="0" destOrd="0" parTransId="{22F54881-1C57-4F95-8673-F8A4609CB1AE}" sibTransId="{D1C040D7-5255-4997-BB33-E77F29B8CF70}"/>
    <dgm:cxn modelId="{E2CA3BBE-4380-448C-A2F3-D9DC4FE18840}" srcId="{B040660F-16E1-41AE-9087-C3F70ABCBA51}" destId="{B7D0B6C2-6BEA-4625-9F4F-6EFE0B3781B0}" srcOrd="1" destOrd="0" parTransId="{A8F15B80-C840-4FBC-A5F4-F4F83B8CF1D6}" sibTransId="{D13AF985-3147-4D1E-B2A0-44CF4812CBA7}"/>
    <dgm:cxn modelId="{80F96115-A253-494B-88A1-2A45612458C8}" srcId="{A83EEC68-26EC-4DF5-8C7B-2D0A83B1CFA6}" destId="{B040660F-16E1-41AE-9087-C3F70ABCBA51}" srcOrd="0" destOrd="0" parTransId="{D252506F-4242-4C05-AB45-896AACA98748}" sibTransId="{091E9078-C84F-4D16-AA5A-CE4D50AA758D}"/>
    <dgm:cxn modelId="{FC6BE790-4339-4C7F-A3A5-E20A98513FEE}" type="presOf" srcId="{627E6E78-5089-4B51-84E8-FA65B4725CE9}" destId="{2A20D92C-D805-4C5A-A253-BC6C0D3BA23B}" srcOrd="1" destOrd="0" presId="urn:microsoft.com/office/officeart/2005/8/layout/lProcess2"/>
    <dgm:cxn modelId="{264742B0-ECD3-4995-8487-AE60122C48CE}" srcId="{051B4CD2-E6C0-4460-83EB-0997C78CEB74}" destId="{33B515AF-BFE5-42E2-8F4C-277571DE8A97}" srcOrd="1" destOrd="0" parTransId="{12DEE3CE-87DB-411D-A40F-CF1575EC37A5}" sibTransId="{38722136-C331-4DD0-BEC2-B2F9BDEA4EB0}"/>
    <dgm:cxn modelId="{38916CF3-AE2A-4CD4-9F00-0DB04D88C86A}" type="presOf" srcId="{1DF3635D-586C-4AE7-BA36-99149E5DB2D7}" destId="{728DB044-CDEE-476C-BB10-F270900F63E0}" srcOrd="0" destOrd="0" presId="urn:microsoft.com/office/officeart/2005/8/layout/lProcess2"/>
    <dgm:cxn modelId="{D9BA7984-8C2A-4D0A-96E9-2E21168205A8}" srcId="{627E6E78-5089-4B51-84E8-FA65B4725CE9}" destId="{A3CBF9F8-DA02-417B-B98D-098981AB325C}" srcOrd="0" destOrd="0" parTransId="{0D72AA10-9D37-4850-BE2F-FD050CAE050C}" sibTransId="{51ECDEC7-CB8E-4C6A-924C-C4FC1159319D}"/>
    <dgm:cxn modelId="{282A67D5-FC69-4DEA-BE2A-B708126956F5}" type="presOf" srcId="{D244DD34-0AF6-49D8-A37A-1F6873D45E24}" destId="{5742A234-B9FC-407C-A451-61DA1B46B73B}" srcOrd="0" destOrd="0" presId="urn:microsoft.com/office/officeart/2005/8/layout/lProcess2"/>
    <dgm:cxn modelId="{B7734B57-23F5-4DB9-B219-A533316E464C}" type="presOf" srcId="{051B4CD2-E6C0-4460-83EB-0997C78CEB74}" destId="{605DA978-5A09-430C-A8F7-CFF7319A3A6A}" srcOrd="0" destOrd="0" presId="urn:microsoft.com/office/officeart/2005/8/layout/lProcess2"/>
    <dgm:cxn modelId="{02CAB7E7-B0E6-40BC-94F4-DE302B6F1042}" type="presOf" srcId="{0770DDA0-0336-433C-A5AA-1EDAD0FD9BFD}" destId="{F8769FD6-468B-4A0E-914B-C054D1BD5350}" srcOrd="0" destOrd="0" presId="urn:microsoft.com/office/officeart/2005/8/layout/lProcess2"/>
    <dgm:cxn modelId="{C6609D9F-BAFB-497F-9587-B4567FD27D3D}" type="presOf" srcId="{DECCB6EF-2DE9-43C0-BBB0-3F5140BCDF3C}" destId="{6AAF0BAF-B2DA-4226-BFFE-88F6423E25C4}" srcOrd="0" destOrd="0" presId="urn:microsoft.com/office/officeart/2005/8/layout/lProcess2"/>
    <dgm:cxn modelId="{F3251F40-770D-4F22-8808-E4A2785761E0}" type="presOf" srcId="{A83EEC68-26EC-4DF5-8C7B-2D0A83B1CFA6}" destId="{7A29DA6E-1C07-4CBC-82D7-0271923D1DB4}" srcOrd="0" destOrd="0" presId="urn:microsoft.com/office/officeart/2005/8/layout/lProcess2"/>
    <dgm:cxn modelId="{1EA433B0-4E92-4A1F-BF9F-5DCB018ECE8F}" type="presOf" srcId="{B7D0B6C2-6BEA-4625-9F4F-6EFE0B3781B0}" destId="{1762D353-8B77-4A50-8DEB-1B1DF39FEC65}" srcOrd="0" destOrd="0" presId="urn:microsoft.com/office/officeart/2005/8/layout/lProcess2"/>
    <dgm:cxn modelId="{021F2C73-77E0-406D-AD6A-1DA8EBCAB717}" type="presOf" srcId="{15FD08FB-43D5-4779-B3D8-EA5B422A98CB}" destId="{9E32C8E3-EFAB-49B7-AC49-0F9C5D905E69}" srcOrd="0" destOrd="0" presId="urn:microsoft.com/office/officeart/2005/8/layout/lProcess2"/>
    <dgm:cxn modelId="{0009347A-2779-4D1D-B855-B1CD05A7CA10}" srcId="{15FD08FB-43D5-4779-B3D8-EA5B422A98CB}" destId="{1DF3635D-586C-4AE7-BA36-99149E5DB2D7}" srcOrd="1" destOrd="0" parTransId="{FB46CD34-EE16-4212-9A8B-F90543D80EA7}" sibTransId="{4E49D88C-FDBA-4CF4-8C11-794FA8432C51}"/>
    <dgm:cxn modelId="{9C4FF259-E1E1-45FE-9E47-F03F7B5CF093}" srcId="{A83EEC68-26EC-4DF5-8C7B-2D0A83B1CFA6}" destId="{079EE7A7-685E-43CB-97FA-ED491C36E61B}" srcOrd="4" destOrd="0" parTransId="{A8212CF5-8D12-4818-9357-070EE0731AC7}" sibTransId="{8E45D385-FDB3-4B4F-BCC6-E1867B7A85AE}"/>
    <dgm:cxn modelId="{FC1F3FB3-F952-47A1-9CDD-1128A9CE642B}" type="presOf" srcId="{82603A70-7ECE-4EB4-94C3-BB5413F6F07F}" destId="{D8088044-0DE8-428B-9839-28AEF28F97FB}" srcOrd="0" destOrd="0" presId="urn:microsoft.com/office/officeart/2005/8/layout/lProcess2"/>
    <dgm:cxn modelId="{9E41AB21-567C-42CB-81CE-4C4FA0D855FE}" type="presOf" srcId="{B040660F-16E1-41AE-9087-C3F70ABCBA51}" destId="{874987D5-9E4D-43E9-BD73-C6F7C9646706}" srcOrd="0" destOrd="0" presId="urn:microsoft.com/office/officeart/2005/8/layout/lProcess2"/>
    <dgm:cxn modelId="{DEBC04DD-7C5F-4546-A4C6-8266611930EE}" srcId="{627E6E78-5089-4B51-84E8-FA65B4725CE9}" destId="{3E402974-C996-4E57-AEC6-A8236AABE0A2}" srcOrd="1" destOrd="0" parTransId="{319EAB7C-9421-4C9C-9EB8-513A0546BC74}" sibTransId="{A161C541-C16D-4DE9-9A1B-51F34F422D4D}"/>
    <dgm:cxn modelId="{2B341E85-EB1E-4D50-B75A-D734797D4350}" srcId="{A83EEC68-26EC-4DF5-8C7B-2D0A83B1CFA6}" destId="{051B4CD2-E6C0-4460-83EB-0997C78CEB74}" srcOrd="2" destOrd="0" parTransId="{0F749E23-A4BF-463B-A3B8-5BD3AADC8903}" sibTransId="{DF327DCB-EAA6-4417-946E-485ECCA2776D}"/>
    <dgm:cxn modelId="{B1949284-46E8-44B1-9E0A-34D20C8F8619}" srcId="{079EE7A7-685E-43CB-97FA-ED491C36E61B}" destId="{6BC690F2-0BEE-4B8F-B336-57E398C7D10D}" srcOrd="1" destOrd="0" parTransId="{08854E1B-2B5B-4FAB-AE16-B21BC62E312B}" sibTransId="{4218893D-99A7-4F14-A156-9184E0473359}"/>
    <dgm:cxn modelId="{B1FBB0D3-DF83-4E31-9F15-BFFB12FFB7B3}" type="presOf" srcId="{A3CBF9F8-DA02-417B-B98D-098981AB325C}" destId="{5F3CAAD7-753D-460A-9A2D-017F5906FF99}" srcOrd="0" destOrd="0" presId="urn:microsoft.com/office/officeart/2005/8/layout/lProcess2"/>
    <dgm:cxn modelId="{11E98F0B-5029-4377-8F04-C44BCAC4662E}" type="presOf" srcId="{B040660F-16E1-41AE-9087-C3F70ABCBA51}" destId="{01E084C5-5837-4B57-AFF7-376AFED9E461}" srcOrd="1" destOrd="0" presId="urn:microsoft.com/office/officeart/2005/8/layout/lProcess2"/>
    <dgm:cxn modelId="{8161F26C-1976-4AB9-969D-D8353E7E69D5}" type="presOf" srcId="{33B515AF-BFE5-42E2-8F4C-277571DE8A97}" destId="{ED9608E9-5DC6-4A02-9B3F-899C21E19139}" srcOrd="0" destOrd="0" presId="urn:microsoft.com/office/officeart/2005/8/layout/lProcess2"/>
    <dgm:cxn modelId="{09D1FFEB-E58F-4A2E-B5C8-03AF9C559BA1}" type="presOf" srcId="{15FD08FB-43D5-4779-B3D8-EA5B422A98CB}" destId="{9D639566-E58E-436E-8654-3790A31BAE8A}" srcOrd="1" destOrd="0" presId="urn:microsoft.com/office/officeart/2005/8/layout/lProcess2"/>
    <dgm:cxn modelId="{07F2F476-F997-41B5-824B-86C0C71F843F}" srcId="{A83EEC68-26EC-4DF5-8C7B-2D0A83B1CFA6}" destId="{627E6E78-5089-4B51-84E8-FA65B4725CE9}" srcOrd="3" destOrd="0" parTransId="{B79B1D10-5AE7-41F6-9367-06507473A6E5}" sibTransId="{71B5C83D-ED16-451C-B516-70B6DA442414}"/>
    <dgm:cxn modelId="{EE18277D-A268-4704-AEB3-8A880B612F7D}" type="presOf" srcId="{3E402974-C996-4E57-AEC6-A8236AABE0A2}" destId="{2315D55F-6CB7-4AD8-9F55-2057D2C33D59}" srcOrd="0" destOrd="0" presId="urn:microsoft.com/office/officeart/2005/8/layout/lProcess2"/>
    <dgm:cxn modelId="{69AA8903-4978-4B3D-B377-D09226429600}" type="presOf" srcId="{079EE7A7-685E-43CB-97FA-ED491C36E61B}" destId="{5CDB0E2B-BAA9-4EC5-B1D5-E70B6907B04F}" srcOrd="1" destOrd="0" presId="urn:microsoft.com/office/officeart/2005/8/layout/lProcess2"/>
    <dgm:cxn modelId="{CFDD44A8-3E68-429B-9A3F-16DDA08EFFB7}" type="presOf" srcId="{051B4CD2-E6C0-4460-83EB-0997C78CEB74}" destId="{4DEDA8EF-06A2-48F5-9BBA-1FDA6BD551F2}" srcOrd="1" destOrd="0" presId="urn:microsoft.com/office/officeart/2005/8/layout/lProcess2"/>
    <dgm:cxn modelId="{3F1BF4E1-D054-4302-824A-8D6B2CD5B64F}" srcId="{079EE7A7-685E-43CB-97FA-ED491C36E61B}" destId="{DECCB6EF-2DE9-43C0-BBB0-3F5140BCDF3C}" srcOrd="0" destOrd="0" parTransId="{94FF75CC-AE6D-4E92-90B0-A0724D2E81B4}" sibTransId="{2A31AF93-D84C-4745-B08A-DFA9BA48FB68}"/>
    <dgm:cxn modelId="{576301AF-EE6D-447B-8828-204AE24EE9F9}" type="presOf" srcId="{627E6E78-5089-4B51-84E8-FA65B4725CE9}" destId="{A9E6D3D4-1CC8-4F73-A108-AFB92E073765}" srcOrd="0" destOrd="0" presId="urn:microsoft.com/office/officeart/2005/8/layout/lProcess2"/>
    <dgm:cxn modelId="{83CF6FD8-597D-4D6B-8A48-43C8E3C8398B}" srcId="{A83EEC68-26EC-4DF5-8C7B-2D0A83B1CFA6}" destId="{15FD08FB-43D5-4779-B3D8-EA5B422A98CB}" srcOrd="1" destOrd="0" parTransId="{6CE18F4D-253B-4526-AC44-6E1197A275A4}" sibTransId="{6E1C0407-D923-4FD7-8D65-03A5E8106414}"/>
    <dgm:cxn modelId="{7F59956E-0EB1-4704-ADD2-F6AE407F5BE9}" type="presParOf" srcId="{7A29DA6E-1C07-4CBC-82D7-0271923D1DB4}" destId="{3C6E441E-BA2D-4BBE-95D2-E74D0299F409}" srcOrd="0" destOrd="0" presId="urn:microsoft.com/office/officeart/2005/8/layout/lProcess2"/>
    <dgm:cxn modelId="{BEB73847-FF3F-4399-8501-2372AAB70E1E}" type="presParOf" srcId="{3C6E441E-BA2D-4BBE-95D2-E74D0299F409}" destId="{874987D5-9E4D-43E9-BD73-C6F7C9646706}" srcOrd="0" destOrd="0" presId="urn:microsoft.com/office/officeart/2005/8/layout/lProcess2"/>
    <dgm:cxn modelId="{BEEE52C9-69E5-4C98-B678-B736A7150D4E}" type="presParOf" srcId="{3C6E441E-BA2D-4BBE-95D2-E74D0299F409}" destId="{01E084C5-5837-4B57-AFF7-376AFED9E461}" srcOrd="1" destOrd="0" presId="urn:microsoft.com/office/officeart/2005/8/layout/lProcess2"/>
    <dgm:cxn modelId="{3FFA381F-7212-4C25-825D-28136209900D}" type="presParOf" srcId="{3C6E441E-BA2D-4BBE-95D2-E74D0299F409}" destId="{7CAD23DA-78FB-4E75-9A3C-EA15F4344A43}" srcOrd="2" destOrd="0" presId="urn:microsoft.com/office/officeart/2005/8/layout/lProcess2"/>
    <dgm:cxn modelId="{78EADC8A-1B9F-41F4-A0A5-0C97206BCB34}" type="presParOf" srcId="{7CAD23DA-78FB-4E75-9A3C-EA15F4344A43}" destId="{F9795242-D158-40CF-9E6E-988E26671D77}" srcOrd="0" destOrd="0" presId="urn:microsoft.com/office/officeart/2005/8/layout/lProcess2"/>
    <dgm:cxn modelId="{24CC88E3-1A34-42DC-A08E-D7F89A5E7DB7}" type="presParOf" srcId="{F9795242-D158-40CF-9E6E-988E26671D77}" destId="{F8769FD6-468B-4A0E-914B-C054D1BD5350}" srcOrd="0" destOrd="0" presId="urn:microsoft.com/office/officeart/2005/8/layout/lProcess2"/>
    <dgm:cxn modelId="{2492BB54-0FFC-4A97-98CF-288C899336E5}" type="presParOf" srcId="{F9795242-D158-40CF-9E6E-988E26671D77}" destId="{202E5995-2014-4B84-BB5F-FADD41D6DADE}" srcOrd="1" destOrd="0" presId="urn:microsoft.com/office/officeart/2005/8/layout/lProcess2"/>
    <dgm:cxn modelId="{EB770E47-A69B-4904-8980-D6632549F857}" type="presParOf" srcId="{F9795242-D158-40CF-9E6E-988E26671D77}" destId="{1762D353-8B77-4A50-8DEB-1B1DF39FEC65}" srcOrd="2" destOrd="0" presId="urn:microsoft.com/office/officeart/2005/8/layout/lProcess2"/>
    <dgm:cxn modelId="{9588495D-ABCF-4847-9904-ACE9F666797C}" type="presParOf" srcId="{7A29DA6E-1C07-4CBC-82D7-0271923D1DB4}" destId="{81FEC0EC-3E3B-4FE5-B6BF-C7506DB64D09}" srcOrd="1" destOrd="0" presId="urn:microsoft.com/office/officeart/2005/8/layout/lProcess2"/>
    <dgm:cxn modelId="{D94192B2-2306-46F7-A3C4-E65D4DD89DAF}" type="presParOf" srcId="{7A29DA6E-1C07-4CBC-82D7-0271923D1DB4}" destId="{03A1DD62-8B1F-4FF7-809C-DE51FB285725}" srcOrd="2" destOrd="0" presId="urn:microsoft.com/office/officeart/2005/8/layout/lProcess2"/>
    <dgm:cxn modelId="{241E4FCB-66A5-450A-B585-6D321582C061}" type="presParOf" srcId="{03A1DD62-8B1F-4FF7-809C-DE51FB285725}" destId="{9E32C8E3-EFAB-49B7-AC49-0F9C5D905E69}" srcOrd="0" destOrd="0" presId="urn:microsoft.com/office/officeart/2005/8/layout/lProcess2"/>
    <dgm:cxn modelId="{10132100-294C-4E96-9C4A-E7FB291EB027}" type="presParOf" srcId="{03A1DD62-8B1F-4FF7-809C-DE51FB285725}" destId="{9D639566-E58E-436E-8654-3790A31BAE8A}" srcOrd="1" destOrd="0" presId="urn:microsoft.com/office/officeart/2005/8/layout/lProcess2"/>
    <dgm:cxn modelId="{F19FEFFE-464C-4E0B-B449-5CF132D7A336}" type="presParOf" srcId="{03A1DD62-8B1F-4FF7-809C-DE51FB285725}" destId="{53B4CE3D-BE6D-474B-BB1E-DC310D77822C}" srcOrd="2" destOrd="0" presId="urn:microsoft.com/office/officeart/2005/8/layout/lProcess2"/>
    <dgm:cxn modelId="{5FE1E351-2B14-4803-9919-BDD06A2AFCF5}" type="presParOf" srcId="{53B4CE3D-BE6D-474B-BB1E-DC310D77822C}" destId="{FE7335A9-6CBC-4832-8750-5859689788E4}" srcOrd="0" destOrd="0" presId="urn:microsoft.com/office/officeart/2005/8/layout/lProcess2"/>
    <dgm:cxn modelId="{B23ABB3B-A6F4-4436-8C1C-3B63F6672830}" type="presParOf" srcId="{FE7335A9-6CBC-4832-8750-5859689788E4}" destId="{D8088044-0DE8-428B-9839-28AEF28F97FB}" srcOrd="0" destOrd="0" presId="urn:microsoft.com/office/officeart/2005/8/layout/lProcess2"/>
    <dgm:cxn modelId="{62E8F782-0C3F-4ED5-9294-D794077167E5}" type="presParOf" srcId="{FE7335A9-6CBC-4832-8750-5859689788E4}" destId="{DE10623D-546A-4A56-9CE8-9DAB0A654DFA}" srcOrd="1" destOrd="0" presId="urn:microsoft.com/office/officeart/2005/8/layout/lProcess2"/>
    <dgm:cxn modelId="{58DBB647-FE67-4417-9534-4D8A347FFC1A}" type="presParOf" srcId="{FE7335A9-6CBC-4832-8750-5859689788E4}" destId="{728DB044-CDEE-476C-BB10-F270900F63E0}" srcOrd="2" destOrd="0" presId="urn:microsoft.com/office/officeart/2005/8/layout/lProcess2"/>
    <dgm:cxn modelId="{AD1B6FBE-87BA-4820-B66E-CA19EEDADBE4}" type="presParOf" srcId="{7A29DA6E-1C07-4CBC-82D7-0271923D1DB4}" destId="{5FE3AC72-73A0-4992-BDA8-E13752E01BB7}" srcOrd="3" destOrd="0" presId="urn:microsoft.com/office/officeart/2005/8/layout/lProcess2"/>
    <dgm:cxn modelId="{E93EBADE-829B-44E7-9225-FB0665752E70}" type="presParOf" srcId="{7A29DA6E-1C07-4CBC-82D7-0271923D1DB4}" destId="{DE18BF5D-3F0A-4456-A022-1C48F0A1AA14}" srcOrd="4" destOrd="0" presId="urn:microsoft.com/office/officeart/2005/8/layout/lProcess2"/>
    <dgm:cxn modelId="{B09466E2-3BAD-4357-8BCA-7CD36258EBE5}" type="presParOf" srcId="{DE18BF5D-3F0A-4456-A022-1C48F0A1AA14}" destId="{605DA978-5A09-430C-A8F7-CFF7319A3A6A}" srcOrd="0" destOrd="0" presId="urn:microsoft.com/office/officeart/2005/8/layout/lProcess2"/>
    <dgm:cxn modelId="{E1BBBEA1-19D4-40DD-B671-DDED74B7183C}" type="presParOf" srcId="{DE18BF5D-3F0A-4456-A022-1C48F0A1AA14}" destId="{4DEDA8EF-06A2-48F5-9BBA-1FDA6BD551F2}" srcOrd="1" destOrd="0" presId="urn:microsoft.com/office/officeart/2005/8/layout/lProcess2"/>
    <dgm:cxn modelId="{F5561A5A-FF77-4079-94D7-8FA20D64DBD4}" type="presParOf" srcId="{DE18BF5D-3F0A-4456-A022-1C48F0A1AA14}" destId="{176E1178-3316-4DC7-A0C4-81AAD5BBAB5A}" srcOrd="2" destOrd="0" presId="urn:microsoft.com/office/officeart/2005/8/layout/lProcess2"/>
    <dgm:cxn modelId="{44DFAE83-1C65-484F-832D-9AEB5E7533BA}" type="presParOf" srcId="{176E1178-3316-4DC7-A0C4-81AAD5BBAB5A}" destId="{0358E296-A611-4D69-905E-E0450C69E822}" srcOrd="0" destOrd="0" presId="urn:microsoft.com/office/officeart/2005/8/layout/lProcess2"/>
    <dgm:cxn modelId="{987D2932-D958-4404-A125-93B06A47859B}" type="presParOf" srcId="{0358E296-A611-4D69-905E-E0450C69E822}" destId="{5742A234-B9FC-407C-A451-61DA1B46B73B}" srcOrd="0" destOrd="0" presId="urn:microsoft.com/office/officeart/2005/8/layout/lProcess2"/>
    <dgm:cxn modelId="{73060D20-6707-4482-8C12-D99ED59146D8}" type="presParOf" srcId="{0358E296-A611-4D69-905E-E0450C69E822}" destId="{793990DF-FC81-47D3-B175-FDE6017CF2D6}" srcOrd="1" destOrd="0" presId="urn:microsoft.com/office/officeart/2005/8/layout/lProcess2"/>
    <dgm:cxn modelId="{02CB65F1-E0D1-4208-AA8E-6D288624AD09}" type="presParOf" srcId="{0358E296-A611-4D69-905E-E0450C69E822}" destId="{ED9608E9-5DC6-4A02-9B3F-899C21E19139}" srcOrd="2" destOrd="0" presId="urn:microsoft.com/office/officeart/2005/8/layout/lProcess2"/>
    <dgm:cxn modelId="{38B4BB4A-BDB3-4F40-B630-02DC268A394A}" type="presParOf" srcId="{7A29DA6E-1C07-4CBC-82D7-0271923D1DB4}" destId="{718AD13A-467E-4207-813D-0C67B2A14AA3}" srcOrd="5" destOrd="0" presId="urn:microsoft.com/office/officeart/2005/8/layout/lProcess2"/>
    <dgm:cxn modelId="{3D773E8F-8EAC-4BAF-A42E-9E6E2238C8FA}" type="presParOf" srcId="{7A29DA6E-1C07-4CBC-82D7-0271923D1DB4}" destId="{B75FD70A-1EA9-4F3E-B798-A8625C073B7A}" srcOrd="6" destOrd="0" presId="urn:microsoft.com/office/officeart/2005/8/layout/lProcess2"/>
    <dgm:cxn modelId="{4C2F05C6-6D90-4EA1-AEB1-480BFA41E651}" type="presParOf" srcId="{B75FD70A-1EA9-4F3E-B798-A8625C073B7A}" destId="{A9E6D3D4-1CC8-4F73-A108-AFB92E073765}" srcOrd="0" destOrd="0" presId="urn:microsoft.com/office/officeart/2005/8/layout/lProcess2"/>
    <dgm:cxn modelId="{5FBB7B62-97AC-42C0-92B7-5D950B6063CC}" type="presParOf" srcId="{B75FD70A-1EA9-4F3E-B798-A8625C073B7A}" destId="{2A20D92C-D805-4C5A-A253-BC6C0D3BA23B}" srcOrd="1" destOrd="0" presId="urn:microsoft.com/office/officeart/2005/8/layout/lProcess2"/>
    <dgm:cxn modelId="{D7306605-6AC0-4057-9F44-30970D702D6D}" type="presParOf" srcId="{B75FD70A-1EA9-4F3E-B798-A8625C073B7A}" destId="{AC0C7C45-A311-478C-9A5F-3F18707F498D}" srcOrd="2" destOrd="0" presId="urn:microsoft.com/office/officeart/2005/8/layout/lProcess2"/>
    <dgm:cxn modelId="{10E74D54-05DC-4E80-965D-C74A5B95DB43}" type="presParOf" srcId="{AC0C7C45-A311-478C-9A5F-3F18707F498D}" destId="{BC4B8FA7-724B-4367-91B4-0443F48AA07E}" srcOrd="0" destOrd="0" presId="urn:microsoft.com/office/officeart/2005/8/layout/lProcess2"/>
    <dgm:cxn modelId="{94E6A857-416D-4DD6-81F1-79D2F42DD0CA}" type="presParOf" srcId="{BC4B8FA7-724B-4367-91B4-0443F48AA07E}" destId="{5F3CAAD7-753D-460A-9A2D-017F5906FF99}" srcOrd="0" destOrd="0" presId="urn:microsoft.com/office/officeart/2005/8/layout/lProcess2"/>
    <dgm:cxn modelId="{4641061D-F9CF-4654-8B0A-8AA310D5EA2A}" type="presParOf" srcId="{BC4B8FA7-724B-4367-91B4-0443F48AA07E}" destId="{465A635A-919A-41D1-A26D-4A584B19A269}" srcOrd="1" destOrd="0" presId="urn:microsoft.com/office/officeart/2005/8/layout/lProcess2"/>
    <dgm:cxn modelId="{92474D04-3C43-4415-9F3B-E121C1E300C3}" type="presParOf" srcId="{BC4B8FA7-724B-4367-91B4-0443F48AA07E}" destId="{2315D55F-6CB7-4AD8-9F55-2057D2C33D59}" srcOrd="2" destOrd="0" presId="urn:microsoft.com/office/officeart/2005/8/layout/lProcess2"/>
    <dgm:cxn modelId="{27188597-B279-4073-996F-AEAD64BB1899}" type="presParOf" srcId="{7A29DA6E-1C07-4CBC-82D7-0271923D1DB4}" destId="{62D62E02-4AAC-4EE7-916B-AD213ED53F70}" srcOrd="7" destOrd="0" presId="urn:microsoft.com/office/officeart/2005/8/layout/lProcess2"/>
    <dgm:cxn modelId="{0470E4ED-A69F-4CFA-B3AE-F5A9DA083E4E}" type="presParOf" srcId="{7A29DA6E-1C07-4CBC-82D7-0271923D1DB4}" destId="{3811C77C-D821-48D2-A8F6-04BB7462C58E}" srcOrd="8" destOrd="0" presId="urn:microsoft.com/office/officeart/2005/8/layout/lProcess2"/>
    <dgm:cxn modelId="{78685F6C-5545-4328-A902-89676EBF984C}" type="presParOf" srcId="{3811C77C-D821-48D2-A8F6-04BB7462C58E}" destId="{19D39C7F-02E6-4260-8EEA-E801813BB12A}" srcOrd="0" destOrd="0" presId="urn:microsoft.com/office/officeart/2005/8/layout/lProcess2"/>
    <dgm:cxn modelId="{F349F355-3964-461B-9843-09A4626F2579}" type="presParOf" srcId="{3811C77C-D821-48D2-A8F6-04BB7462C58E}" destId="{5CDB0E2B-BAA9-4EC5-B1D5-E70B6907B04F}" srcOrd="1" destOrd="0" presId="urn:microsoft.com/office/officeart/2005/8/layout/lProcess2"/>
    <dgm:cxn modelId="{888F22A8-9C3A-4ADE-8F16-B7496131EC98}" type="presParOf" srcId="{3811C77C-D821-48D2-A8F6-04BB7462C58E}" destId="{9EFD00FD-070C-4783-8198-1431A08ED5FF}" srcOrd="2" destOrd="0" presId="urn:microsoft.com/office/officeart/2005/8/layout/lProcess2"/>
    <dgm:cxn modelId="{5702559B-2667-46F0-ACD9-F86D701F24AD}" type="presParOf" srcId="{9EFD00FD-070C-4783-8198-1431A08ED5FF}" destId="{1B3718BB-B9EC-495F-A2AF-751D8C4718DF}" srcOrd="0" destOrd="0" presId="urn:microsoft.com/office/officeart/2005/8/layout/lProcess2"/>
    <dgm:cxn modelId="{8428FCEC-2699-4BA6-8D4B-3B0DCDAE51C4}" type="presParOf" srcId="{1B3718BB-B9EC-495F-A2AF-751D8C4718DF}" destId="{6AAF0BAF-B2DA-4226-BFFE-88F6423E25C4}" srcOrd="0" destOrd="0" presId="urn:microsoft.com/office/officeart/2005/8/layout/lProcess2"/>
    <dgm:cxn modelId="{E81AF1B1-D0E6-4E0F-A1A9-B0410843EF12}" type="presParOf" srcId="{1B3718BB-B9EC-495F-A2AF-751D8C4718DF}" destId="{DF9FA453-983A-4190-B8FC-FC56C845291D}" srcOrd="1" destOrd="0" presId="urn:microsoft.com/office/officeart/2005/8/layout/lProcess2"/>
    <dgm:cxn modelId="{765E87D4-1B37-45E8-9EBD-30FBAB321DB8}" type="presParOf" srcId="{1B3718BB-B9EC-495F-A2AF-751D8C4718DF}" destId="{0CBF1ABA-8E86-49D2-9F02-4144CF2320FF}" srcOrd="2" destOrd="0" presId="urn:microsoft.com/office/officeart/2005/8/layout/l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83EEC68-26EC-4DF5-8C7B-2D0A83B1CFA6}" type="doc">
      <dgm:prSet loTypeId="urn:microsoft.com/office/officeart/2005/8/layout/lProcess2" loCatId="relationship" qsTypeId="urn:microsoft.com/office/officeart/2005/8/quickstyle/simple4" qsCatId="simple" csTypeId="urn:microsoft.com/office/officeart/2005/8/colors/accent2_2" csCatId="accent2" phldr="1"/>
      <dgm:spPr/>
      <dgm:t>
        <a:bodyPr/>
        <a:lstStyle/>
        <a:p>
          <a:endParaRPr lang="en-US"/>
        </a:p>
      </dgm:t>
    </dgm:pt>
    <dgm:pt modelId="{B040660F-16E1-41AE-9087-C3F70ABCBA51}">
      <dgm:prSet phldrT="[Text]" custT="1"/>
      <dgm:spPr/>
      <dgm:t>
        <a:bodyPr/>
        <a:lstStyle/>
        <a:p>
          <a:r>
            <a:rPr lang="en-US" sz="1300" dirty="0" smtClean="0">
              <a:latin typeface="+mj-lt"/>
            </a:rPr>
            <a:t>SUB</a:t>
          </a:r>
          <a:endParaRPr lang="en-US" sz="1300" dirty="0">
            <a:latin typeface="+mj-lt"/>
          </a:endParaRPr>
        </a:p>
      </dgm:t>
    </dgm:pt>
    <dgm:pt modelId="{D252506F-4242-4C05-AB45-896AACA98748}" type="parTrans" cxnId="{80F96115-A253-494B-88A1-2A45612458C8}">
      <dgm:prSet/>
      <dgm:spPr/>
      <dgm:t>
        <a:bodyPr/>
        <a:lstStyle/>
        <a:p>
          <a:endParaRPr lang="en-US"/>
        </a:p>
      </dgm:t>
    </dgm:pt>
    <dgm:pt modelId="{091E9078-C84F-4D16-AA5A-CE4D50AA758D}" type="sibTrans" cxnId="{80F96115-A253-494B-88A1-2A45612458C8}">
      <dgm:prSet/>
      <dgm:spPr/>
      <dgm:t>
        <a:bodyPr/>
        <a:lstStyle/>
        <a:p>
          <a:endParaRPr lang="en-US"/>
        </a:p>
      </dgm:t>
    </dgm:pt>
    <dgm:pt modelId="{0770DDA0-0336-433C-A5AA-1EDAD0FD9BFD}">
      <dgm:prSet phldrT="[Text]" custT="1"/>
      <dgm:spPr/>
      <dgm:t>
        <a:bodyPr/>
        <a:lstStyle/>
        <a:p>
          <a:r>
            <a:rPr lang="en-US" sz="1500" dirty="0" smtClean="0">
              <a:latin typeface="+mj-lt"/>
            </a:rPr>
            <a:t>varchar2</a:t>
          </a:r>
          <a:endParaRPr lang="en-US" sz="1500" dirty="0">
            <a:latin typeface="+mj-lt"/>
          </a:endParaRPr>
        </a:p>
      </dgm:t>
    </dgm:pt>
    <dgm:pt modelId="{AA77AE48-B0B8-4B7E-AB65-8A9B7467F2D2}" type="parTrans" cxnId="{71917B49-B385-4F39-876C-501CE33ED610}">
      <dgm:prSet/>
      <dgm:spPr/>
      <dgm:t>
        <a:bodyPr/>
        <a:lstStyle/>
        <a:p>
          <a:endParaRPr lang="en-US"/>
        </a:p>
      </dgm:t>
    </dgm:pt>
    <dgm:pt modelId="{3686D252-8924-44BF-B2B4-84169DEF2270}" type="sibTrans" cxnId="{71917B49-B385-4F39-876C-501CE33ED610}">
      <dgm:prSet/>
      <dgm:spPr/>
      <dgm:t>
        <a:bodyPr/>
        <a:lstStyle/>
        <a:p>
          <a:endParaRPr lang="en-US"/>
        </a:p>
      </dgm:t>
    </dgm:pt>
    <dgm:pt modelId="{15FD08FB-43D5-4779-B3D8-EA5B422A98CB}">
      <dgm:prSet phldrT="[Text]" custT="1"/>
      <dgm:spPr/>
      <dgm:t>
        <a:bodyPr/>
        <a:lstStyle/>
        <a:p>
          <a:r>
            <a:rPr lang="en-US" sz="1300" dirty="0" smtClean="0">
              <a:latin typeface="+mj-lt"/>
            </a:rPr>
            <a:t>SUBCODE</a:t>
          </a:r>
          <a:endParaRPr lang="en-US" sz="1300" dirty="0">
            <a:latin typeface="+mj-lt"/>
          </a:endParaRPr>
        </a:p>
      </dgm:t>
    </dgm:pt>
    <dgm:pt modelId="{6CE18F4D-253B-4526-AC44-6E1197A275A4}" type="parTrans" cxnId="{83CF6FD8-597D-4D6B-8A48-43C8E3C8398B}">
      <dgm:prSet/>
      <dgm:spPr/>
      <dgm:t>
        <a:bodyPr/>
        <a:lstStyle/>
        <a:p>
          <a:endParaRPr lang="en-US"/>
        </a:p>
      </dgm:t>
    </dgm:pt>
    <dgm:pt modelId="{6E1C0407-D923-4FD7-8D65-03A5E8106414}" type="sibTrans" cxnId="{83CF6FD8-597D-4D6B-8A48-43C8E3C8398B}">
      <dgm:prSet/>
      <dgm:spPr/>
      <dgm:t>
        <a:bodyPr/>
        <a:lstStyle/>
        <a:p>
          <a:endParaRPr lang="en-US"/>
        </a:p>
      </dgm:t>
    </dgm:pt>
    <dgm:pt modelId="{82603A70-7ECE-4EB4-94C3-BB5413F6F07F}">
      <dgm:prSet phldrT="[Text]" custT="1"/>
      <dgm:spPr/>
      <dgm:t>
        <a:bodyPr/>
        <a:lstStyle/>
        <a:p>
          <a:r>
            <a:rPr lang="en-US" sz="1500" dirty="0" smtClean="0">
              <a:latin typeface="+mj-lt"/>
            </a:rPr>
            <a:t>varchar2</a:t>
          </a:r>
          <a:endParaRPr lang="en-US" sz="1500" dirty="0">
            <a:latin typeface="+mj-lt"/>
          </a:endParaRPr>
        </a:p>
      </dgm:t>
    </dgm:pt>
    <dgm:pt modelId="{22F54881-1C57-4F95-8673-F8A4609CB1AE}" type="parTrans" cxnId="{A0CD5E2D-E786-491A-8884-D7AE97E9563A}">
      <dgm:prSet/>
      <dgm:spPr/>
      <dgm:t>
        <a:bodyPr/>
        <a:lstStyle/>
        <a:p>
          <a:endParaRPr lang="en-US"/>
        </a:p>
      </dgm:t>
    </dgm:pt>
    <dgm:pt modelId="{D1C040D7-5255-4997-BB33-E77F29B8CF70}" type="sibTrans" cxnId="{A0CD5E2D-E786-491A-8884-D7AE97E9563A}">
      <dgm:prSet/>
      <dgm:spPr/>
      <dgm:t>
        <a:bodyPr/>
        <a:lstStyle/>
        <a:p>
          <a:endParaRPr lang="en-US"/>
        </a:p>
      </dgm:t>
    </dgm:pt>
    <dgm:pt modelId="{B7D0B6C2-6BEA-4625-9F4F-6EFE0B3781B0}">
      <dgm:prSet phldrT="[Text]" custT="1"/>
      <dgm:spPr/>
      <dgm:t>
        <a:bodyPr/>
        <a:lstStyle/>
        <a:p>
          <a:r>
            <a:rPr lang="en-US" sz="1500" dirty="0" smtClean="0">
              <a:latin typeface="+mj-lt"/>
            </a:rPr>
            <a:t>not null</a:t>
          </a:r>
          <a:endParaRPr lang="en-US" sz="1500" dirty="0">
            <a:latin typeface="+mj-lt"/>
          </a:endParaRPr>
        </a:p>
      </dgm:t>
    </dgm:pt>
    <dgm:pt modelId="{A8F15B80-C840-4FBC-A5F4-F4F83B8CF1D6}" type="parTrans" cxnId="{E2CA3BBE-4380-448C-A2F3-D9DC4FE18840}">
      <dgm:prSet/>
      <dgm:spPr/>
      <dgm:t>
        <a:bodyPr/>
        <a:lstStyle/>
        <a:p>
          <a:endParaRPr lang="en-US"/>
        </a:p>
      </dgm:t>
    </dgm:pt>
    <dgm:pt modelId="{D13AF985-3147-4D1E-B2A0-44CF4812CBA7}" type="sibTrans" cxnId="{E2CA3BBE-4380-448C-A2F3-D9DC4FE18840}">
      <dgm:prSet/>
      <dgm:spPr/>
      <dgm:t>
        <a:bodyPr/>
        <a:lstStyle/>
        <a:p>
          <a:endParaRPr lang="en-US"/>
        </a:p>
      </dgm:t>
    </dgm:pt>
    <dgm:pt modelId="{1DF3635D-586C-4AE7-BA36-99149E5DB2D7}">
      <dgm:prSet phldrT="[Text]" custT="1"/>
      <dgm:spPr/>
      <dgm:t>
        <a:bodyPr/>
        <a:lstStyle/>
        <a:p>
          <a:r>
            <a:rPr lang="en-US" sz="1500" dirty="0" smtClean="0">
              <a:latin typeface="+mj-lt"/>
            </a:rPr>
            <a:t>primary key</a:t>
          </a:r>
          <a:endParaRPr lang="en-US" sz="1500" dirty="0">
            <a:latin typeface="+mj-lt"/>
          </a:endParaRPr>
        </a:p>
      </dgm:t>
    </dgm:pt>
    <dgm:pt modelId="{FB46CD34-EE16-4212-9A8B-F90543D80EA7}" type="parTrans" cxnId="{0009347A-2779-4D1D-B855-B1CD05A7CA10}">
      <dgm:prSet/>
      <dgm:spPr/>
      <dgm:t>
        <a:bodyPr/>
        <a:lstStyle/>
        <a:p>
          <a:endParaRPr lang="en-US"/>
        </a:p>
      </dgm:t>
    </dgm:pt>
    <dgm:pt modelId="{4E49D88C-FDBA-4CF4-8C11-794FA8432C51}" type="sibTrans" cxnId="{0009347A-2779-4D1D-B855-B1CD05A7CA10}">
      <dgm:prSet/>
      <dgm:spPr/>
      <dgm:t>
        <a:bodyPr/>
        <a:lstStyle/>
        <a:p>
          <a:endParaRPr lang="en-US"/>
        </a:p>
      </dgm:t>
    </dgm:pt>
    <dgm:pt modelId="{7A29DA6E-1C07-4CBC-82D7-0271923D1DB4}" type="pres">
      <dgm:prSet presAssocID="{A83EEC68-26EC-4DF5-8C7B-2D0A83B1CFA6}" presName="theList" presStyleCnt="0">
        <dgm:presLayoutVars>
          <dgm:dir/>
          <dgm:animLvl val="lvl"/>
          <dgm:resizeHandles val="exact"/>
        </dgm:presLayoutVars>
      </dgm:prSet>
      <dgm:spPr/>
      <dgm:t>
        <a:bodyPr/>
        <a:lstStyle/>
        <a:p>
          <a:endParaRPr lang="en-US"/>
        </a:p>
      </dgm:t>
    </dgm:pt>
    <dgm:pt modelId="{3C6E441E-BA2D-4BBE-95D2-E74D0299F409}" type="pres">
      <dgm:prSet presAssocID="{B040660F-16E1-41AE-9087-C3F70ABCBA51}" presName="compNode" presStyleCnt="0"/>
      <dgm:spPr/>
    </dgm:pt>
    <dgm:pt modelId="{874987D5-9E4D-43E9-BD73-C6F7C9646706}" type="pres">
      <dgm:prSet presAssocID="{B040660F-16E1-41AE-9087-C3F70ABCBA51}" presName="aNode" presStyleLbl="bgShp" presStyleIdx="0" presStyleCnt="2"/>
      <dgm:spPr/>
      <dgm:t>
        <a:bodyPr/>
        <a:lstStyle/>
        <a:p>
          <a:endParaRPr lang="en-US"/>
        </a:p>
      </dgm:t>
    </dgm:pt>
    <dgm:pt modelId="{01E084C5-5837-4B57-AFF7-376AFED9E461}" type="pres">
      <dgm:prSet presAssocID="{B040660F-16E1-41AE-9087-C3F70ABCBA51}" presName="textNode" presStyleLbl="bgShp" presStyleIdx="0" presStyleCnt="2"/>
      <dgm:spPr/>
      <dgm:t>
        <a:bodyPr/>
        <a:lstStyle/>
        <a:p>
          <a:endParaRPr lang="en-US"/>
        </a:p>
      </dgm:t>
    </dgm:pt>
    <dgm:pt modelId="{7CAD23DA-78FB-4E75-9A3C-EA15F4344A43}" type="pres">
      <dgm:prSet presAssocID="{B040660F-16E1-41AE-9087-C3F70ABCBA51}" presName="compChildNode" presStyleCnt="0"/>
      <dgm:spPr/>
    </dgm:pt>
    <dgm:pt modelId="{F9795242-D158-40CF-9E6E-988E26671D77}" type="pres">
      <dgm:prSet presAssocID="{B040660F-16E1-41AE-9087-C3F70ABCBA51}" presName="theInnerList" presStyleCnt="0"/>
      <dgm:spPr/>
    </dgm:pt>
    <dgm:pt modelId="{F8769FD6-468B-4A0E-914B-C054D1BD5350}" type="pres">
      <dgm:prSet presAssocID="{0770DDA0-0336-433C-A5AA-1EDAD0FD9BFD}" presName="childNode" presStyleLbl="node1" presStyleIdx="0" presStyleCnt="4">
        <dgm:presLayoutVars>
          <dgm:bulletEnabled val="1"/>
        </dgm:presLayoutVars>
      </dgm:prSet>
      <dgm:spPr/>
      <dgm:t>
        <a:bodyPr/>
        <a:lstStyle/>
        <a:p>
          <a:endParaRPr lang="en-US"/>
        </a:p>
      </dgm:t>
    </dgm:pt>
    <dgm:pt modelId="{202E5995-2014-4B84-BB5F-FADD41D6DADE}" type="pres">
      <dgm:prSet presAssocID="{0770DDA0-0336-433C-A5AA-1EDAD0FD9BFD}" presName="aSpace2" presStyleCnt="0"/>
      <dgm:spPr/>
    </dgm:pt>
    <dgm:pt modelId="{1762D353-8B77-4A50-8DEB-1B1DF39FEC65}" type="pres">
      <dgm:prSet presAssocID="{B7D0B6C2-6BEA-4625-9F4F-6EFE0B3781B0}" presName="childNode" presStyleLbl="node1" presStyleIdx="1" presStyleCnt="4">
        <dgm:presLayoutVars>
          <dgm:bulletEnabled val="1"/>
        </dgm:presLayoutVars>
      </dgm:prSet>
      <dgm:spPr/>
      <dgm:t>
        <a:bodyPr/>
        <a:lstStyle/>
        <a:p>
          <a:endParaRPr lang="en-US"/>
        </a:p>
      </dgm:t>
    </dgm:pt>
    <dgm:pt modelId="{81FEC0EC-3E3B-4FE5-B6BF-C7506DB64D09}" type="pres">
      <dgm:prSet presAssocID="{B040660F-16E1-41AE-9087-C3F70ABCBA51}" presName="aSpace" presStyleCnt="0"/>
      <dgm:spPr/>
    </dgm:pt>
    <dgm:pt modelId="{03A1DD62-8B1F-4FF7-809C-DE51FB285725}" type="pres">
      <dgm:prSet presAssocID="{15FD08FB-43D5-4779-B3D8-EA5B422A98CB}" presName="compNode" presStyleCnt="0"/>
      <dgm:spPr/>
    </dgm:pt>
    <dgm:pt modelId="{9E32C8E3-EFAB-49B7-AC49-0F9C5D905E69}" type="pres">
      <dgm:prSet presAssocID="{15FD08FB-43D5-4779-B3D8-EA5B422A98CB}" presName="aNode" presStyleLbl="bgShp" presStyleIdx="1" presStyleCnt="2"/>
      <dgm:spPr/>
      <dgm:t>
        <a:bodyPr/>
        <a:lstStyle/>
        <a:p>
          <a:endParaRPr lang="en-US"/>
        </a:p>
      </dgm:t>
    </dgm:pt>
    <dgm:pt modelId="{9D639566-E58E-436E-8654-3790A31BAE8A}" type="pres">
      <dgm:prSet presAssocID="{15FD08FB-43D5-4779-B3D8-EA5B422A98CB}" presName="textNode" presStyleLbl="bgShp" presStyleIdx="1" presStyleCnt="2"/>
      <dgm:spPr/>
      <dgm:t>
        <a:bodyPr/>
        <a:lstStyle/>
        <a:p>
          <a:endParaRPr lang="en-US"/>
        </a:p>
      </dgm:t>
    </dgm:pt>
    <dgm:pt modelId="{53B4CE3D-BE6D-474B-BB1E-DC310D77822C}" type="pres">
      <dgm:prSet presAssocID="{15FD08FB-43D5-4779-B3D8-EA5B422A98CB}" presName="compChildNode" presStyleCnt="0"/>
      <dgm:spPr/>
    </dgm:pt>
    <dgm:pt modelId="{FE7335A9-6CBC-4832-8750-5859689788E4}" type="pres">
      <dgm:prSet presAssocID="{15FD08FB-43D5-4779-B3D8-EA5B422A98CB}" presName="theInnerList" presStyleCnt="0"/>
      <dgm:spPr/>
    </dgm:pt>
    <dgm:pt modelId="{D8088044-0DE8-428B-9839-28AEF28F97FB}" type="pres">
      <dgm:prSet presAssocID="{82603A70-7ECE-4EB4-94C3-BB5413F6F07F}" presName="childNode" presStyleLbl="node1" presStyleIdx="2" presStyleCnt="4">
        <dgm:presLayoutVars>
          <dgm:bulletEnabled val="1"/>
        </dgm:presLayoutVars>
      </dgm:prSet>
      <dgm:spPr/>
      <dgm:t>
        <a:bodyPr/>
        <a:lstStyle/>
        <a:p>
          <a:endParaRPr lang="en-US"/>
        </a:p>
      </dgm:t>
    </dgm:pt>
    <dgm:pt modelId="{DE10623D-546A-4A56-9CE8-9DAB0A654DFA}" type="pres">
      <dgm:prSet presAssocID="{82603A70-7ECE-4EB4-94C3-BB5413F6F07F}" presName="aSpace2" presStyleCnt="0"/>
      <dgm:spPr/>
    </dgm:pt>
    <dgm:pt modelId="{728DB044-CDEE-476C-BB10-F270900F63E0}" type="pres">
      <dgm:prSet presAssocID="{1DF3635D-586C-4AE7-BA36-99149E5DB2D7}" presName="childNode" presStyleLbl="node1" presStyleIdx="3" presStyleCnt="4">
        <dgm:presLayoutVars>
          <dgm:bulletEnabled val="1"/>
        </dgm:presLayoutVars>
      </dgm:prSet>
      <dgm:spPr/>
      <dgm:t>
        <a:bodyPr/>
        <a:lstStyle/>
        <a:p>
          <a:endParaRPr lang="en-US"/>
        </a:p>
      </dgm:t>
    </dgm:pt>
  </dgm:ptLst>
  <dgm:cxnLst>
    <dgm:cxn modelId="{E615509B-7E0E-4C1B-AE63-C561BBF7E44D}" type="presOf" srcId="{B040660F-16E1-41AE-9087-C3F70ABCBA51}" destId="{874987D5-9E4D-43E9-BD73-C6F7C9646706}" srcOrd="0" destOrd="0" presId="urn:microsoft.com/office/officeart/2005/8/layout/lProcess2"/>
    <dgm:cxn modelId="{E587907B-A742-4B19-AD36-5022D67CC6D9}" type="presOf" srcId="{15FD08FB-43D5-4779-B3D8-EA5B422A98CB}" destId="{9E32C8E3-EFAB-49B7-AC49-0F9C5D905E69}" srcOrd="0" destOrd="0" presId="urn:microsoft.com/office/officeart/2005/8/layout/lProcess2"/>
    <dgm:cxn modelId="{210C6680-7E2E-4CB8-AA19-25BE541D90C4}" type="presOf" srcId="{B7D0B6C2-6BEA-4625-9F4F-6EFE0B3781B0}" destId="{1762D353-8B77-4A50-8DEB-1B1DF39FEC65}" srcOrd="0" destOrd="0" presId="urn:microsoft.com/office/officeart/2005/8/layout/lProcess2"/>
    <dgm:cxn modelId="{0009347A-2779-4D1D-B855-B1CD05A7CA10}" srcId="{15FD08FB-43D5-4779-B3D8-EA5B422A98CB}" destId="{1DF3635D-586C-4AE7-BA36-99149E5DB2D7}" srcOrd="1" destOrd="0" parTransId="{FB46CD34-EE16-4212-9A8B-F90543D80EA7}" sibTransId="{4E49D88C-FDBA-4CF4-8C11-794FA8432C51}"/>
    <dgm:cxn modelId="{80F96115-A253-494B-88A1-2A45612458C8}" srcId="{A83EEC68-26EC-4DF5-8C7B-2D0A83B1CFA6}" destId="{B040660F-16E1-41AE-9087-C3F70ABCBA51}" srcOrd="0" destOrd="0" parTransId="{D252506F-4242-4C05-AB45-896AACA98748}" sibTransId="{091E9078-C84F-4D16-AA5A-CE4D50AA758D}"/>
    <dgm:cxn modelId="{E2CA3BBE-4380-448C-A2F3-D9DC4FE18840}" srcId="{B040660F-16E1-41AE-9087-C3F70ABCBA51}" destId="{B7D0B6C2-6BEA-4625-9F4F-6EFE0B3781B0}" srcOrd="1" destOrd="0" parTransId="{A8F15B80-C840-4FBC-A5F4-F4F83B8CF1D6}" sibTransId="{D13AF985-3147-4D1E-B2A0-44CF4812CBA7}"/>
    <dgm:cxn modelId="{89DA9977-5B04-4428-9146-F252F2FA0774}" type="presOf" srcId="{0770DDA0-0336-433C-A5AA-1EDAD0FD9BFD}" destId="{F8769FD6-468B-4A0E-914B-C054D1BD5350}" srcOrd="0" destOrd="0" presId="urn:microsoft.com/office/officeart/2005/8/layout/lProcess2"/>
    <dgm:cxn modelId="{907D96F0-C3EE-41E6-8670-EAD460344BF7}" type="presOf" srcId="{82603A70-7ECE-4EB4-94C3-BB5413F6F07F}" destId="{D8088044-0DE8-428B-9839-28AEF28F97FB}" srcOrd="0" destOrd="0" presId="urn:microsoft.com/office/officeart/2005/8/layout/lProcess2"/>
    <dgm:cxn modelId="{71917B49-B385-4F39-876C-501CE33ED610}" srcId="{B040660F-16E1-41AE-9087-C3F70ABCBA51}" destId="{0770DDA0-0336-433C-A5AA-1EDAD0FD9BFD}" srcOrd="0" destOrd="0" parTransId="{AA77AE48-B0B8-4B7E-AB65-8A9B7467F2D2}" sibTransId="{3686D252-8924-44BF-B2B4-84169DEF2270}"/>
    <dgm:cxn modelId="{45FF25BB-E851-46B0-A80F-3B137FCCAF12}" type="presOf" srcId="{A83EEC68-26EC-4DF5-8C7B-2D0A83B1CFA6}" destId="{7A29DA6E-1C07-4CBC-82D7-0271923D1DB4}" srcOrd="0" destOrd="0" presId="urn:microsoft.com/office/officeart/2005/8/layout/lProcess2"/>
    <dgm:cxn modelId="{EDDF972B-D301-4165-BABA-1350DB2FE741}" type="presOf" srcId="{B040660F-16E1-41AE-9087-C3F70ABCBA51}" destId="{01E084C5-5837-4B57-AFF7-376AFED9E461}" srcOrd="1" destOrd="0" presId="urn:microsoft.com/office/officeart/2005/8/layout/lProcess2"/>
    <dgm:cxn modelId="{42D9793C-24F1-4692-A462-B7A9816FA274}" type="presOf" srcId="{15FD08FB-43D5-4779-B3D8-EA5B422A98CB}" destId="{9D639566-E58E-436E-8654-3790A31BAE8A}" srcOrd="1" destOrd="0" presId="urn:microsoft.com/office/officeart/2005/8/layout/lProcess2"/>
    <dgm:cxn modelId="{83CF6FD8-597D-4D6B-8A48-43C8E3C8398B}" srcId="{A83EEC68-26EC-4DF5-8C7B-2D0A83B1CFA6}" destId="{15FD08FB-43D5-4779-B3D8-EA5B422A98CB}" srcOrd="1" destOrd="0" parTransId="{6CE18F4D-253B-4526-AC44-6E1197A275A4}" sibTransId="{6E1C0407-D923-4FD7-8D65-03A5E8106414}"/>
    <dgm:cxn modelId="{BECBA2FC-CEAE-496E-8B11-2FBAD47ECA0A}" type="presOf" srcId="{1DF3635D-586C-4AE7-BA36-99149E5DB2D7}" destId="{728DB044-CDEE-476C-BB10-F270900F63E0}" srcOrd="0" destOrd="0" presId="urn:microsoft.com/office/officeart/2005/8/layout/lProcess2"/>
    <dgm:cxn modelId="{A0CD5E2D-E786-491A-8884-D7AE97E9563A}" srcId="{15FD08FB-43D5-4779-B3D8-EA5B422A98CB}" destId="{82603A70-7ECE-4EB4-94C3-BB5413F6F07F}" srcOrd="0" destOrd="0" parTransId="{22F54881-1C57-4F95-8673-F8A4609CB1AE}" sibTransId="{D1C040D7-5255-4997-BB33-E77F29B8CF70}"/>
    <dgm:cxn modelId="{7EC93B42-1FFE-42F3-9A62-AE9A2E8D2D14}" type="presParOf" srcId="{7A29DA6E-1C07-4CBC-82D7-0271923D1DB4}" destId="{3C6E441E-BA2D-4BBE-95D2-E74D0299F409}" srcOrd="0" destOrd="0" presId="urn:microsoft.com/office/officeart/2005/8/layout/lProcess2"/>
    <dgm:cxn modelId="{BA88DDAA-AE9B-467C-A4A0-1AD51A44740C}" type="presParOf" srcId="{3C6E441E-BA2D-4BBE-95D2-E74D0299F409}" destId="{874987D5-9E4D-43E9-BD73-C6F7C9646706}" srcOrd="0" destOrd="0" presId="urn:microsoft.com/office/officeart/2005/8/layout/lProcess2"/>
    <dgm:cxn modelId="{48739219-D8AD-41F3-A431-554BAFA3F0F8}" type="presParOf" srcId="{3C6E441E-BA2D-4BBE-95D2-E74D0299F409}" destId="{01E084C5-5837-4B57-AFF7-376AFED9E461}" srcOrd="1" destOrd="0" presId="urn:microsoft.com/office/officeart/2005/8/layout/lProcess2"/>
    <dgm:cxn modelId="{43D1DAE3-72B1-45A1-9387-51B6E2931ADD}" type="presParOf" srcId="{3C6E441E-BA2D-4BBE-95D2-E74D0299F409}" destId="{7CAD23DA-78FB-4E75-9A3C-EA15F4344A43}" srcOrd="2" destOrd="0" presId="urn:microsoft.com/office/officeart/2005/8/layout/lProcess2"/>
    <dgm:cxn modelId="{65391D79-740B-4B12-B2A7-51A4F13F02AC}" type="presParOf" srcId="{7CAD23DA-78FB-4E75-9A3C-EA15F4344A43}" destId="{F9795242-D158-40CF-9E6E-988E26671D77}" srcOrd="0" destOrd="0" presId="urn:microsoft.com/office/officeart/2005/8/layout/lProcess2"/>
    <dgm:cxn modelId="{B4CD7325-2C8A-4BC0-8065-067BFBB6E497}" type="presParOf" srcId="{F9795242-D158-40CF-9E6E-988E26671D77}" destId="{F8769FD6-468B-4A0E-914B-C054D1BD5350}" srcOrd="0" destOrd="0" presId="urn:microsoft.com/office/officeart/2005/8/layout/lProcess2"/>
    <dgm:cxn modelId="{DAE55B69-027D-47BE-ABAC-7A31055DA68E}" type="presParOf" srcId="{F9795242-D158-40CF-9E6E-988E26671D77}" destId="{202E5995-2014-4B84-BB5F-FADD41D6DADE}" srcOrd="1" destOrd="0" presId="urn:microsoft.com/office/officeart/2005/8/layout/lProcess2"/>
    <dgm:cxn modelId="{B5EC4140-2CBC-4112-AF48-B4BF35C67DA1}" type="presParOf" srcId="{F9795242-D158-40CF-9E6E-988E26671D77}" destId="{1762D353-8B77-4A50-8DEB-1B1DF39FEC65}" srcOrd="2" destOrd="0" presId="urn:microsoft.com/office/officeart/2005/8/layout/lProcess2"/>
    <dgm:cxn modelId="{9DC96BEB-D574-4522-8BF5-91BFC2B4246A}" type="presParOf" srcId="{7A29DA6E-1C07-4CBC-82D7-0271923D1DB4}" destId="{81FEC0EC-3E3B-4FE5-B6BF-C7506DB64D09}" srcOrd="1" destOrd="0" presId="urn:microsoft.com/office/officeart/2005/8/layout/lProcess2"/>
    <dgm:cxn modelId="{0387635F-4267-4FBE-AD4C-9F3BF57BE7F6}" type="presParOf" srcId="{7A29DA6E-1C07-4CBC-82D7-0271923D1DB4}" destId="{03A1DD62-8B1F-4FF7-809C-DE51FB285725}" srcOrd="2" destOrd="0" presId="urn:microsoft.com/office/officeart/2005/8/layout/lProcess2"/>
    <dgm:cxn modelId="{83781526-44FA-4169-BEEA-DA15DD199D47}" type="presParOf" srcId="{03A1DD62-8B1F-4FF7-809C-DE51FB285725}" destId="{9E32C8E3-EFAB-49B7-AC49-0F9C5D905E69}" srcOrd="0" destOrd="0" presId="urn:microsoft.com/office/officeart/2005/8/layout/lProcess2"/>
    <dgm:cxn modelId="{FF84DC44-A475-4324-9E90-E4261AE2238C}" type="presParOf" srcId="{03A1DD62-8B1F-4FF7-809C-DE51FB285725}" destId="{9D639566-E58E-436E-8654-3790A31BAE8A}" srcOrd="1" destOrd="0" presId="urn:microsoft.com/office/officeart/2005/8/layout/lProcess2"/>
    <dgm:cxn modelId="{3CE907B0-11E2-43CA-B95C-390D4378B88F}" type="presParOf" srcId="{03A1DD62-8B1F-4FF7-809C-DE51FB285725}" destId="{53B4CE3D-BE6D-474B-BB1E-DC310D77822C}" srcOrd="2" destOrd="0" presId="urn:microsoft.com/office/officeart/2005/8/layout/lProcess2"/>
    <dgm:cxn modelId="{C0B53711-2036-47D6-BB8A-D0510A4CACC5}" type="presParOf" srcId="{53B4CE3D-BE6D-474B-BB1E-DC310D77822C}" destId="{FE7335A9-6CBC-4832-8750-5859689788E4}" srcOrd="0" destOrd="0" presId="urn:microsoft.com/office/officeart/2005/8/layout/lProcess2"/>
    <dgm:cxn modelId="{BA44A995-7F16-4AAD-B5DE-9E61452FF6A0}" type="presParOf" srcId="{FE7335A9-6CBC-4832-8750-5859689788E4}" destId="{D8088044-0DE8-428B-9839-28AEF28F97FB}" srcOrd="0" destOrd="0" presId="urn:microsoft.com/office/officeart/2005/8/layout/lProcess2"/>
    <dgm:cxn modelId="{56EF3BE1-00DE-4050-9327-B23E89FFF7BC}" type="presParOf" srcId="{FE7335A9-6CBC-4832-8750-5859689788E4}" destId="{DE10623D-546A-4A56-9CE8-9DAB0A654DFA}" srcOrd="1" destOrd="0" presId="urn:microsoft.com/office/officeart/2005/8/layout/lProcess2"/>
    <dgm:cxn modelId="{93BE70A2-6340-42C0-8D1D-5281F213124C}" type="presParOf" srcId="{FE7335A9-6CBC-4832-8750-5859689788E4}" destId="{728DB044-CDEE-476C-BB10-F270900F63E0}" srcOrd="2" destOrd="0" presId="urn:microsoft.com/office/officeart/2005/8/layout/l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83EEC68-26EC-4DF5-8C7B-2D0A83B1CFA6}" type="doc">
      <dgm:prSet loTypeId="urn:microsoft.com/office/officeart/2005/8/layout/lProcess2" loCatId="relationship" qsTypeId="urn:microsoft.com/office/officeart/2005/8/quickstyle/simple4" qsCatId="simple" csTypeId="urn:microsoft.com/office/officeart/2005/8/colors/accent2_2" csCatId="accent2" phldr="1"/>
      <dgm:spPr/>
      <dgm:t>
        <a:bodyPr/>
        <a:lstStyle/>
        <a:p>
          <a:endParaRPr lang="en-US"/>
        </a:p>
      </dgm:t>
    </dgm:pt>
    <dgm:pt modelId="{B040660F-16E1-41AE-9087-C3F70ABCBA51}">
      <dgm:prSet phldrT="[Text]" custT="1"/>
      <dgm:spPr/>
      <dgm:t>
        <a:bodyPr/>
        <a:lstStyle/>
        <a:p>
          <a:r>
            <a:rPr lang="en-US" sz="1300" dirty="0" smtClean="0">
              <a:latin typeface="+mj-lt"/>
            </a:rPr>
            <a:t>DATE</a:t>
          </a:r>
          <a:endParaRPr lang="en-US" sz="1300" dirty="0">
            <a:latin typeface="+mj-lt"/>
          </a:endParaRPr>
        </a:p>
      </dgm:t>
    </dgm:pt>
    <dgm:pt modelId="{D252506F-4242-4C05-AB45-896AACA98748}" type="parTrans" cxnId="{80F96115-A253-494B-88A1-2A45612458C8}">
      <dgm:prSet/>
      <dgm:spPr/>
      <dgm:t>
        <a:bodyPr/>
        <a:lstStyle/>
        <a:p>
          <a:endParaRPr lang="en-US"/>
        </a:p>
      </dgm:t>
    </dgm:pt>
    <dgm:pt modelId="{091E9078-C84F-4D16-AA5A-CE4D50AA758D}" type="sibTrans" cxnId="{80F96115-A253-494B-88A1-2A45612458C8}">
      <dgm:prSet/>
      <dgm:spPr/>
      <dgm:t>
        <a:bodyPr/>
        <a:lstStyle/>
        <a:p>
          <a:endParaRPr lang="en-US"/>
        </a:p>
      </dgm:t>
    </dgm:pt>
    <dgm:pt modelId="{0770DDA0-0336-433C-A5AA-1EDAD0FD9BFD}">
      <dgm:prSet phldrT="[Text]" custT="1"/>
      <dgm:spPr/>
      <dgm:t>
        <a:bodyPr/>
        <a:lstStyle/>
        <a:p>
          <a:r>
            <a:rPr lang="en-US" sz="1500" dirty="0" smtClean="0">
              <a:latin typeface="+mj-lt"/>
            </a:rPr>
            <a:t>date</a:t>
          </a:r>
          <a:endParaRPr lang="en-US" sz="1500" dirty="0">
            <a:latin typeface="+mj-lt"/>
          </a:endParaRPr>
        </a:p>
      </dgm:t>
    </dgm:pt>
    <dgm:pt modelId="{AA77AE48-B0B8-4B7E-AB65-8A9B7467F2D2}" type="parTrans" cxnId="{71917B49-B385-4F39-876C-501CE33ED610}">
      <dgm:prSet/>
      <dgm:spPr/>
      <dgm:t>
        <a:bodyPr/>
        <a:lstStyle/>
        <a:p>
          <a:endParaRPr lang="en-US"/>
        </a:p>
      </dgm:t>
    </dgm:pt>
    <dgm:pt modelId="{3686D252-8924-44BF-B2B4-84169DEF2270}" type="sibTrans" cxnId="{71917B49-B385-4F39-876C-501CE33ED610}">
      <dgm:prSet/>
      <dgm:spPr/>
      <dgm:t>
        <a:bodyPr/>
        <a:lstStyle/>
        <a:p>
          <a:endParaRPr lang="en-US"/>
        </a:p>
      </dgm:t>
    </dgm:pt>
    <dgm:pt modelId="{15FD08FB-43D5-4779-B3D8-EA5B422A98CB}">
      <dgm:prSet phldrT="[Text]" custT="1"/>
      <dgm:spPr/>
      <dgm:t>
        <a:bodyPr/>
        <a:lstStyle/>
        <a:p>
          <a:r>
            <a:rPr lang="en-US" sz="1300" dirty="0" smtClean="0">
              <a:latin typeface="+mj-lt"/>
            </a:rPr>
            <a:t>SUB</a:t>
          </a:r>
          <a:endParaRPr lang="en-US" sz="1300" dirty="0">
            <a:latin typeface="+mj-lt"/>
          </a:endParaRPr>
        </a:p>
      </dgm:t>
    </dgm:pt>
    <dgm:pt modelId="{6CE18F4D-253B-4526-AC44-6E1197A275A4}" type="parTrans" cxnId="{83CF6FD8-597D-4D6B-8A48-43C8E3C8398B}">
      <dgm:prSet/>
      <dgm:spPr/>
      <dgm:t>
        <a:bodyPr/>
        <a:lstStyle/>
        <a:p>
          <a:endParaRPr lang="en-US"/>
        </a:p>
      </dgm:t>
    </dgm:pt>
    <dgm:pt modelId="{6E1C0407-D923-4FD7-8D65-03A5E8106414}" type="sibTrans" cxnId="{83CF6FD8-597D-4D6B-8A48-43C8E3C8398B}">
      <dgm:prSet/>
      <dgm:spPr/>
      <dgm:t>
        <a:bodyPr/>
        <a:lstStyle/>
        <a:p>
          <a:endParaRPr lang="en-US"/>
        </a:p>
      </dgm:t>
    </dgm:pt>
    <dgm:pt modelId="{82603A70-7ECE-4EB4-94C3-BB5413F6F07F}">
      <dgm:prSet phldrT="[Text]" custT="1"/>
      <dgm:spPr/>
      <dgm:t>
        <a:bodyPr/>
        <a:lstStyle/>
        <a:p>
          <a:r>
            <a:rPr lang="en-US" sz="1500" dirty="0" smtClean="0">
              <a:latin typeface="+mj-lt"/>
            </a:rPr>
            <a:t>varchar2</a:t>
          </a:r>
          <a:endParaRPr lang="en-US" sz="1500" dirty="0">
            <a:latin typeface="+mj-lt"/>
          </a:endParaRPr>
        </a:p>
      </dgm:t>
    </dgm:pt>
    <dgm:pt modelId="{22F54881-1C57-4F95-8673-F8A4609CB1AE}" type="parTrans" cxnId="{A0CD5E2D-E786-491A-8884-D7AE97E9563A}">
      <dgm:prSet/>
      <dgm:spPr/>
      <dgm:t>
        <a:bodyPr/>
        <a:lstStyle/>
        <a:p>
          <a:endParaRPr lang="en-US"/>
        </a:p>
      </dgm:t>
    </dgm:pt>
    <dgm:pt modelId="{D1C040D7-5255-4997-BB33-E77F29B8CF70}" type="sibTrans" cxnId="{A0CD5E2D-E786-491A-8884-D7AE97E9563A}">
      <dgm:prSet/>
      <dgm:spPr/>
      <dgm:t>
        <a:bodyPr/>
        <a:lstStyle/>
        <a:p>
          <a:endParaRPr lang="en-US"/>
        </a:p>
      </dgm:t>
    </dgm:pt>
    <dgm:pt modelId="{051B4CD2-E6C0-4460-83EB-0997C78CEB74}">
      <dgm:prSet phldrT="[Text]" custT="1"/>
      <dgm:spPr/>
      <dgm:t>
        <a:bodyPr/>
        <a:lstStyle/>
        <a:p>
          <a:r>
            <a:rPr lang="en-US" sz="1300" dirty="0" smtClean="0">
              <a:latin typeface="+mj-lt"/>
            </a:rPr>
            <a:t>SUBCODE</a:t>
          </a:r>
          <a:endParaRPr lang="en-US" sz="1300" dirty="0">
            <a:latin typeface="+mj-lt"/>
          </a:endParaRPr>
        </a:p>
      </dgm:t>
    </dgm:pt>
    <dgm:pt modelId="{0F749E23-A4BF-463B-A3B8-5BD3AADC8903}" type="parTrans" cxnId="{2B341E85-EB1E-4D50-B75A-D734797D4350}">
      <dgm:prSet/>
      <dgm:spPr/>
      <dgm:t>
        <a:bodyPr/>
        <a:lstStyle/>
        <a:p>
          <a:endParaRPr lang="en-US"/>
        </a:p>
      </dgm:t>
    </dgm:pt>
    <dgm:pt modelId="{DF327DCB-EAA6-4417-946E-485ECCA2776D}" type="sibTrans" cxnId="{2B341E85-EB1E-4D50-B75A-D734797D4350}">
      <dgm:prSet/>
      <dgm:spPr/>
      <dgm:t>
        <a:bodyPr/>
        <a:lstStyle/>
        <a:p>
          <a:endParaRPr lang="en-US"/>
        </a:p>
      </dgm:t>
    </dgm:pt>
    <dgm:pt modelId="{D244DD34-0AF6-49D8-A37A-1F6873D45E24}">
      <dgm:prSet phldrT="[Text]" custT="1"/>
      <dgm:spPr/>
      <dgm:t>
        <a:bodyPr/>
        <a:lstStyle/>
        <a:p>
          <a:r>
            <a:rPr lang="en-US" sz="1500" dirty="0" smtClean="0">
              <a:latin typeface="+mj-lt"/>
            </a:rPr>
            <a:t>varchar2</a:t>
          </a:r>
          <a:endParaRPr lang="en-US" sz="1500" dirty="0">
            <a:latin typeface="+mj-lt"/>
          </a:endParaRPr>
        </a:p>
      </dgm:t>
    </dgm:pt>
    <dgm:pt modelId="{7FF8FDB0-FFA5-40CF-975C-FA1E4AC1C1EF}" type="parTrans" cxnId="{3BEB5FC6-1DD0-494D-A31D-3B9C8B69DE0C}">
      <dgm:prSet/>
      <dgm:spPr/>
      <dgm:t>
        <a:bodyPr/>
        <a:lstStyle/>
        <a:p>
          <a:endParaRPr lang="en-US"/>
        </a:p>
      </dgm:t>
    </dgm:pt>
    <dgm:pt modelId="{95D1358E-4D3F-40C3-9929-B34CA360F896}" type="sibTrans" cxnId="{3BEB5FC6-1DD0-494D-A31D-3B9C8B69DE0C}">
      <dgm:prSet/>
      <dgm:spPr/>
      <dgm:t>
        <a:bodyPr/>
        <a:lstStyle/>
        <a:p>
          <a:endParaRPr lang="en-US"/>
        </a:p>
      </dgm:t>
    </dgm:pt>
    <dgm:pt modelId="{B7D0B6C2-6BEA-4625-9F4F-6EFE0B3781B0}">
      <dgm:prSet phldrT="[Text]" custT="1"/>
      <dgm:spPr/>
      <dgm:t>
        <a:bodyPr/>
        <a:lstStyle/>
        <a:p>
          <a:r>
            <a:rPr lang="en-US" sz="1500" dirty="0" smtClean="0">
              <a:latin typeface="+mj-lt"/>
            </a:rPr>
            <a:t>not null</a:t>
          </a:r>
          <a:endParaRPr lang="en-US" sz="1500" dirty="0">
            <a:latin typeface="+mj-lt"/>
          </a:endParaRPr>
        </a:p>
      </dgm:t>
    </dgm:pt>
    <dgm:pt modelId="{A8F15B80-C840-4FBC-A5F4-F4F83B8CF1D6}" type="parTrans" cxnId="{E2CA3BBE-4380-448C-A2F3-D9DC4FE18840}">
      <dgm:prSet/>
      <dgm:spPr/>
      <dgm:t>
        <a:bodyPr/>
        <a:lstStyle/>
        <a:p>
          <a:endParaRPr lang="en-US"/>
        </a:p>
      </dgm:t>
    </dgm:pt>
    <dgm:pt modelId="{D13AF985-3147-4D1E-B2A0-44CF4812CBA7}" type="sibTrans" cxnId="{E2CA3BBE-4380-448C-A2F3-D9DC4FE18840}">
      <dgm:prSet/>
      <dgm:spPr/>
      <dgm:t>
        <a:bodyPr/>
        <a:lstStyle/>
        <a:p>
          <a:endParaRPr lang="en-US"/>
        </a:p>
      </dgm:t>
    </dgm:pt>
    <dgm:pt modelId="{1DF3635D-586C-4AE7-BA36-99149E5DB2D7}">
      <dgm:prSet phldrT="[Text]" custT="1"/>
      <dgm:spPr/>
      <dgm:t>
        <a:bodyPr/>
        <a:lstStyle/>
        <a:p>
          <a:r>
            <a:rPr lang="en-US" sz="1500" dirty="0" smtClean="0">
              <a:latin typeface="+mj-lt"/>
            </a:rPr>
            <a:t>not null</a:t>
          </a:r>
          <a:endParaRPr lang="en-US" sz="1500" dirty="0">
            <a:latin typeface="+mj-lt"/>
          </a:endParaRPr>
        </a:p>
      </dgm:t>
    </dgm:pt>
    <dgm:pt modelId="{FB46CD34-EE16-4212-9A8B-F90543D80EA7}" type="parTrans" cxnId="{0009347A-2779-4D1D-B855-B1CD05A7CA10}">
      <dgm:prSet/>
      <dgm:spPr/>
      <dgm:t>
        <a:bodyPr/>
        <a:lstStyle/>
        <a:p>
          <a:endParaRPr lang="en-US"/>
        </a:p>
      </dgm:t>
    </dgm:pt>
    <dgm:pt modelId="{4E49D88C-FDBA-4CF4-8C11-794FA8432C51}" type="sibTrans" cxnId="{0009347A-2779-4D1D-B855-B1CD05A7CA10}">
      <dgm:prSet/>
      <dgm:spPr/>
      <dgm:t>
        <a:bodyPr/>
        <a:lstStyle/>
        <a:p>
          <a:endParaRPr lang="en-US"/>
        </a:p>
      </dgm:t>
    </dgm:pt>
    <dgm:pt modelId="{33B515AF-BFE5-42E2-8F4C-277571DE8A97}">
      <dgm:prSet phldrT="[Text]" custT="1"/>
      <dgm:spPr/>
      <dgm:t>
        <a:bodyPr/>
        <a:lstStyle/>
        <a:p>
          <a:r>
            <a:rPr lang="en-US" sz="1500" dirty="0" smtClean="0">
              <a:latin typeface="+mj-lt"/>
            </a:rPr>
            <a:t>references subject (</a:t>
          </a:r>
          <a:r>
            <a:rPr lang="en-US" sz="1500" dirty="0" err="1" smtClean="0">
              <a:latin typeface="+mj-lt"/>
            </a:rPr>
            <a:t>subcode</a:t>
          </a:r>
          <a:r>
            <a:rPr lang="en-US" sz="1500" dirty="0" smtClean="0">
              <a:latin typeface="+mj-lt"/>
            </a:rPr>
            <a:t>)</a:t>
          </a:r>
          <a:endParaRPr lang="en-US" sz="1500" dirty="0">
            <a:latin typeface="+mj-lt"/>
          </a:endParaRPr>
        </a:p>
      </dgm:t>
    </dgm:pt>
    <dgm:pt modelId="{12DEE3CE-87DB-411D-A40F-CF1575EC37A5}" type="parTrans" cxnId="{264742B0-ECD3-4995-8487-AE60122C48CE}">
      <dgm:prSet/>
      <dgm:spPr/>
      <dgm:t>
        <a:bodyPr/>
        <a:lstStyle/>
        <a:p>
          <a:endParaRPr lang="en-US"/>
        </a:p>
      </dgm:t>
    </dgm:pt>
    <dgm:pt modelId="{38722136-C331-4DD0-BEC2-B2F9BDEA4EB0}" type="sibTrans" cxnId="{264742B0-ECD3-4995-8487-AE60122C48CE}">
      <dgm:prSet/>
      <dgm:spPr/>
      <dgm:t>
        <a:bodyPr/>
        <a:lstStyle/>
        <a:p>
          <a:endParaRPr lang="en-US"/>
        </a:p>
      </dgm:t>
    </dgm:pt>
    <dgm:pt modelId="{7A29DA6E-1C07-4CBC-82D7-0271923D1DB4}" type="pres">
      <dgm:prSet presAssocID="{A83EEC68-26EC-4DF5-8C7B-2D0A83B1CFA6}" presName="theList" presStyleCnt="0">
        <dgm:presLayoutVars>
          <dgm:dir/>
          <dgm:animLvl val="lvl"/>
          <dgm:resizeHandles val="exact"/>
        </dgm:presLayoutVars>
      </dgm:prSet>
      <dgm:spPr/>
      <dgm:t>
        <a:bodyPr/>
        <a:lstStyle/>
        <a:p>
          <a:endParaRPr lang="en-US"/>
        </a:p>
      </dgm:t>
    </dgm:pt>
    <dgm:pt modelId="{3C6E441E-BA2D-4BBE-95D2-E74D0299F409}" type="pres">
      <dgm:prSet presAssocID="{B040660F-16E1-41AE-9087-C3F70ABCBA51}" presName="compNode" presStyleCnt="0"/>
      <dgm:spPr/>
    </dgm:pt>
    <dgm:pt modelId="{874987D5-9E4D-43E9-BD73-C6F7C9646706}" type="pres">
      <dgm:prSet presAssocID="{B040660F-16E1-41AE-9087-C3F70ABCBA51}" presName="aNode" presStyleLbl="bgShp" presStyleIdx="0" presStyleCnt="3"/>
      <dgm:spPr/>
      <dgm:t>
        <a:bodyPr/>
        <a:lstStyle/>
        <a:p>
          <a:endParaRPr lang="en-US"/>
        </a:p>
      </dgm:t>
    </dgm:pt>
    <dgm:pt modelId="{01E084C5-5837-4B57-AFF7-376AFED9E461}" type="pres">
      <dgm:prSet presAssocID="{B040660F-16E1-41AE-9087-C3F70ABCBA51}" presName="textNode" presStyleLbl="bgShp" presStyleIdx="0" presStyleCnt="3"/>
      <dgm:spPr/>
      <dgm:t>
        <a:bodyPr/>
        <a:lstStyle/>
        <a:p>
          <a:endParaRPr lang="en-US"/>
        </a:p>
      </dgm:t>
    </dgm:pt>
    <dgm:pt modelId="{7CAD23DA-78FB-4E75-9A3C-EA15F4344A43}" type="pres">
      <dgm:prSet presAssocID="{B040660F-16E1-41AE-9087-C3F70ABCBA51}" presName="compChildNode" presStyleCnt="0"/>
      <dgm:spPr/>
    </dgm:pt>
    <dgm:pt modelId="{F9795242-D158-40CF-9E6E-988E26671D77}" type="pres">
      <dgm:prSet presAssocID="{B040660F-16E1-41AE-9087-C3F70ABCBA51}" presName="theInnerList" presStyleCnt="0"/>
      <dgm:spPr/>
    </dgm:pt>
    <dgm:pt modelId="{F8769FD6-468B-4A0E-914B-C054D1BD5350}" type="pres">
      <dgm:prSet presAssocID="{0770DDA0-0336-433C-A5AA-1EDAD0FD9BFD}" presName="childNode" presStyleLbl="node1" presStyleIdx="0" presStyleCnt="6">
        <dgm:presLayoutVars>
          <dgm:bulletEnabled val="1"/>
        </dgm:presLayoutVars>
      </dgm:prSet>
      <dgm:spPr/>
      <dgm:t>
        <a:bodyPr/>
        <a:lstStyle/>
        <a:p>
          <a:endParaRPr lang="en-US"/>
        </a:p>
      </dgm:t>
    </dgm:pt>
    <dgm:pt modelId="{202E5995-2014-4B84-BB5F-FADD41D6DADE}" type="pres">
      <dgm:prSet presAssocID="{0770DDA0-0336-433C-A5AA-1EDAD0FD9BFD}" presName="aSpace2" presStyleCnt="0"/>
      <dgm:spPr/>
    </dgm:pt>
    <dgm:pt modelId="{1762D353-8B77-4A50-8DEB-1B1DF39FEC65}" type="pres">
      <dgm:prSet presAssocID="{B7D0B6C2-6BEA-4625-9F4F-6EFE0B3781B0}" presName="childNode" presStyleLbl="node1" presStyleIdx="1" presStyleCnt="6">
        <dgm:presLayoutVars>
          <dgm:bulletEnabled val="1"/>
        </dgm:presLayoutVars>
      </dgm:prSet>
      <dgm:spPr/>
      <dgm:t>
        <a:bodyPr/>
        <a:lstStyle/>
        <a:p>
          <a:endParaRPr lang="en-US"/>
        </a:p>
      </dgm:t>
    </dgm:pt>
    <dgm:pt modelId="{81FEC0EC-3E3B-4FE5-B6BF-C7506DB64D09}" type="pres">
      <dgm:prSet presAssocID="{B040660F-16E1-41AE-9087-C3F70ABCBA51}" presName="aSpace" presStyleCnt="0"/>
      <dgm:spPr/>
    </dgm:pt>
    <dgm:pt modelId="{03A1DD62-8B1F-4FF7-809C-DE51FB285725}" type="pres">
      <dgm:prSet presAssocID="{15FD08FB-43D5-4779-B3D8-EA5B422A98CB}" presName="compNode" presStyleCnt="0"/>
      <dgm:spPr/>
    </dgm:pt>
    <dgm:pt modelId="{9E32C8E3-EFAB-49B7-AC49-0F9C5D905E69}" type="pres">
      <dgm:prSet presAssocID="{15FD08FB-43D5-4779-B3D8-EA5B422A98CB}" presName="aNode" presStyleLbl="bgShp" presStyleIdx="1" presStyleCnt="3"/>
      <dgm:spPr/>
      <dgm:t>
        <a:bodyPr/>
        <a:lstStyle/>
        <a:p>
          <a:endParaRPr lang="en-US"/>
        </a:p>
      </dgm:t>
    </dgm:pt>
    <dgm:pt modelId="{9D639566-E58E-436E-8654-3790A31BAE8A}" type="pres">
      <dgm:prSet presAssocID="{15FD08FB-43D5-4779-B3D8-EA5B422A98CB}" presName="textNode" presStyleLbl="bgShp" presStyleIdx="1" presStyleCnt="3"/>
      <dgm:spPr/>
      <dgm:t>
        <a:bodyPr/>
        <a:lstStyle/>
        <a:p>
          <a:endParaRPr lang="en-US"/>
        </a:p>
      </dgm:t>
    </dgm:pt>
    <dgm:pt modelId="{53B4CE3D-BE6D-474B-BB1E-DC310D77822C}" type="pres">
      <dgm:prSet presAssocID="{15FD08FB-43D5-4779-B3D8-EA5B422A98CB}" presName="compChildNode" presStyleCnt="0"/>
      <dgm:spPr/>
    </dgm:pt>
    <dgm:pt modelId="{FE7335A9-6CBC-4832-8750-5859689788E4}" type="pres">
      <dgm:prSet presAssocID="{15FD08FB-43D5-4779-B3D8-EA5B422A98CB}" presName="theInnerList" presStyleCnt="0"/>
      <dgm:spPr/>
    </dgm:pt>
    <dgm:pt modelId="{D8088044-0DE8-428B-9839-28AEF28F97FB}" type="pres">
      <dgm:prSet presAssocID="{82603A70-7ECE-4EB4-94C3-BB5413F6F07F}" presName="childNode" presStyleLbl="node1" presStyleIdx="2" presStyleCnt="6">
        <dgm:presLayoutVars>
          <dgm:bulletEnabled val="1"/>
        </dgm:presLayoutVars>
      </dgm:prSet>
      <dgm:spPr/>
      <dgm:t>
        <a:bodyPr/>
        <a:lstStyle/>
        <a:p>
          <a:endParaRPr lang="en-US"/>
        </a:p>
      </dgm:t>
    </dgm:pt>
    <dgm:pt modelId="{DE10623D-546A-4A56-9CE8-9DAB0A654DFA}" type="pres">
      <dgm:prSet presAssocID="{82603A70-7ECE-4EB4-94C3-BB5413F6F07F}" presName="aSpace2" presStyleCnt="0"/>
      <dgm:spPr/>
    </dgm:pt>
    <dgm:pt modelId="{728DB044-CDEE-476C-BB10-F270900F63E0}" type="pres">
      <dgm:prSet presAssocID="{1DF3635D-586C-4AE7-BA36-99149E5DB2D7}" presName="childNode" presStyleLbl="node1" presStyleIdx="3" presStyleCnt="6">
        <dgm:presLayoutVars>
          <dgm:bulletEnabled val="1"/>
        </dgm:presLayoutVars>
      </dgm:prSet>
      <dgm:spPr/>
      <dgm:t>
        <a:bodyPr/>
        <a:lstStyle/>
        <a:p>
          <a:endParaRPr lang="en-US"/>
        </a:p>
      </dgm:t>
    </dgm:pt>
    <dgm:pt modelId="{5FE3AC72-73A0-4992-BDA8-E13752E01BB7}" type="pres">
      <dgm:prSet presAssocID="{15FD08FB-43D5-4779-B3D8-EA5B422A98CB}" presName="aSpace" presStyleCnt="0"/>
      <dgm:spPr/>
    </dgm:pt>
    <dgm:pt modelId="{DE18BF5D-3F0A-4456-A022-1C48F0A1AA14}" type="pres">
      <dgm:prSet presAssocID="{051B4CD2-E6C0-4460-83EB-0997C78CEB74}" presName="compNode" presStyleCnt="0"/>
      <dgm:spPr/>
    </dgm:pt>
    <dgm:pt modelId="{605DA978-5A09-430C-A8F7-CFF7319A3A6A}" type="pres">
      <dgm:prSet presAssocID="{051B4CD2-E6C0-4460-83EB-0997C78CEB74}" presName="aNode" presStyleLbl="bgShp" presStyleIdx="2" presStyleCnt="3"/>
      <dgm:spPr/>
      <dgm:t>
        <a:bodyPr/>
        <a:lstStyle/>
        <a:p>
          <a:endParaRPr lang="en-US"/>
        </a:p>
      </dgm:t>
    </dgm:pt>
    <dgm:pt modelId="{4DEDA8EF-06A2-48F5-9BBA-1FDA6BD551F2}" type="pres">
      <dgm:prSet presAssocID="{051B4CD2-E6C0-4460-83EB-0997C78CEB74}" presName="textNode" presStyleLbl="bgShp" presStyleIdx="2" presStyleCnt="3"/>
      <dgm:spPr/>
      <dgm:t>
        <a:bodyPr/>
        <a:lstStyle/>
        <a:p>
          <a:endParaRPr lang="en-US"/>
        </a:p>
      </dgm:t>
    </dgm:pt>
    <dgm:pt modelId="{176E1178-3316-4DC7-A0C4-81AAD5BBAB5A}" type="pres">
      <dgm:prSet presAssocID="{051B4CD2-E6C0-4460-83EB-0997C78CEB74}" presName="compChildNode" presStyleCnt="0"/>
      <dgm:spPr/>
    </dgm:pt>
    <dgm:pt modelId="{0358E296-A611-4D69-905E-E0450C69E822}" type="pres">
      <dgm:prSet presAssocID="{051B4CD2-E6C0-4460-83EB-0997C78CEB74}" presName="theInnerList" presStyleCnt="0"/>
      <dgm:spPr/>
    </dgm:pt>
    <dgm:pt modelId="{5742A234-B9FC-407C-A451-61DA1B46B73B}" type="pres">
      <dgm:prSet presAssocID="{D244DD34-0AF6-49D8-A37A-1F6873D45E24}" presName="childNode" presStyleLbl="node1" presStyleIdx="4" presStyleCnt="6">
        <dgm:presLayoutVars>
          <dgm:bulletEnabled val="1"/>
        </dgm:presLayoutVars>
      </dgm:prSet>
      <dgm:spPr/>
      <dgm:t>
        <a:bodyPr/>
        <a:lstStyle/>
        <a:p>
          <a:endParaRPr lang="en-US"/>
        </a:p>
      </dgm:t>
    </dgm:pt>
    <dgm:pt modelId="{793990DF-FC81-47D3-B175-FDE6017CF2D6}" type="pres">
      <dgm:prSet presAssocID="{D244DD34-0AF6-49D8-A37A-1F6873D45E24}" presName="aSpace2" presStyleCnt="0"/>
      <dgm:spPr/>
    </dgm:pt>
    <dgm:pt modelId="{ED9608E9-5DC6-4A02-9B3F-899C21E19139}" type="pres">
      <dgm:prSet presAssocID="{33B515AF-BFE5-42E2-8F4C-277571DE8A97}" presName="childNode" presStyleLbl="node1" presStyleIdx="5" presStyleCnt="6">
        <dgm:presLayoutVars>
          <dgm:bulletEnabled val="1"/>
        </dgm:presLayoutVars>
      </dgm:prSet>
      <dgm:spPr/>
      <dgm:t>
        <a:bodyPr/>
        <a:lstStyle/>
        <a:p>
          <a:endParaRPr lang="en-US"/>
        </a:p>
      </dgm:t>
    </dgm:pt>
  </dgm:ptLst>
  <dgm:cxnLst>
    <dgm:cxn modelId="{71917B49-B385-4F39-876C-501CE33ED610}" srcId="{B040660F-16E1-41AE-9087-C3F70ABCBA51}" destId="{0770DDA0-0336-433C-A5AA-1EDAD0FD9BFD}" srcOrd="0" destOrd="0" parTransId="{AA77AE48-B0B8-4B7E-AB65-8A9B7467F2D2}" sibTransId="{3686D252-8924-44BF-B2B4-84169DEF2270}"/>
    <dgm:cxn modelId="{070425AB-42E8-404C-89C0-C9F23CB969DF}" type="presOf" srcId="{051B4CD2-E6C0-4460-83EB-0997C78CEB74}" destId="{4DEDA8EF-06A2-48F5-9BBA-1FDA6BD551F2}" srcOrd="1" destOrd="0" presId="urn:microsoft.com/office/officeart/2005/8/layout/lProcess2"/>
    <dgm:cxn modelId="{83CF6FD8-597D-4D6B-8A48-43C8E3C8398B}" srcId="{A83EEC68-26EC-4DF5-8C7B-2D0A83B1CFA6}" destId="{15FD08FB-43D5-4779-B3D8-EA5B422A98CB}" srcOrd="1" destOrd="0" parTransId="{6CE18F4D-253B-4526-AC44-6E1197A275A4}" sibTransId="{6E1C0407-D923-4FD7-8D65-03A5E8106414}"/>
    <dgm:cxn modelId="{6E9F70F8-D3FA-450D-B97A-A608F4658E99}" type="presOf" srcId="{051B4CD2-E6C0-4460-83EB-0997C78CEB74}" destId="{605DA978-5A09-430C-A8F7-CFF7319A3A6A}" srcOrd="0" destOrd="0" presId="urn:microsoft.com/office/officeart/2005/8/layout/lProcess2"/>
    <dgm:cxn modelId="{EA8D0155-4490-42CF-A57A-8EFBC9D931D1}" type="presOf" srcId="{B040660F-16E1-41AE-9087-C3F70ABCBA51}" destId="{874987D5-9E4D-43E9-BD73-C6F7C9646706}" srcOrd="0" destOrd="0" presId="urn:microsoft.com/office/officeart/2005/8/layout/lProcess2"/>
    <dgm:cxn modelId="{0009347A-2779-4D1D-B855-B1CD05A7CA10}" srcId="{15FD08FB-43D5-4779-B3D8-EA5B422A98CB}" destId="{1DF3635D-586C-4AE7-BA36-99149E5DB2D7}" srcOrd="1" destOrd="0" parTransId="{FB46CD34-EE16-4212-9A8B-F90543D80EA7}" sibTransId="{4E49D88C-FDBA-4CF4-8C11-794FA8432C51}"/>
    <dgm:cxn modelId="{B9F69F37-17D8-40C1-88C9-613B8795CD38}" type="presOf" srcId="{15FD08FB-43D5-4779-B3D8-EA5B422A98CB}" destId="{9E32C8E3-EFAB-49B7-AC49-0F9C5D905E69}" srcOrd="0" destOrd="0" presId="urn:microsoft.com/office/officeart/2005/8/layout/lProcess2"/>
    <dgm:cxn modelId="{4DC10411-7191-4756-80F7-5A025BAF4554}" type="presOf" srcId="{82603A70-7ECE-4EB4-94C3-BB5413F6F07F}" destId="{D8088044-0DE8-428B-9839-28AEF28F97FB}" srcOrd="0" destOrd="0" presId="urn:microsoft.com/office/officeart/2005/8/layout/lProcess2"/>
    <dgm:cxn modelId="{1C556224-9CC4-4ED0-9252-212A0F9B519B}" type="presOf" srcId="{33B515AF-BFE5-42E2-8F4C-277571DE8A97}" destId="{ED9608E9-5DC6-4A02-9B3F-899C21E19139}" srcOrd="0" destOrd="0" presId="urn:microsoft.com/office/officeart/2005/8/layout/lProcess2"/>
    <dgm:cxn modelId="{EC2D4738-9CD0-4269-BFE0-47D31B5434ED}" type="presOf" srcId="{B7D0B6C2-6BEA-4625-9F4F-6EFE0B3781B0}" destId="{1762D353-8B77-4A50-8DEB-1B1DF39FEC65}" srcOrd="0" destOrd="0" presId="urn:microsoft.com/office/officeart/2005/8/layout/lProcess2"/>
    <dgm:cxn modelId="{A0CD5E2D-E786-491A-8884-D7AE97E9563A}" srcId="{15FD08FB-43D5-4779-B3D8-EA5B422A98CB}" destId="{82603A70-7ECE-4EB4-94C3-BB5413F6F07F}" srcOrd="0" destOrd="0" parTransId="{22F54881-1C57-4F95-8673-F8A4609CB1AE}" sibTransId="{D1C040D7-5255-4997-BB33-E77F29B8CF70}"/>
    <dgm:cxn modelId="{E2CA3BBE-4380-448C-A2F3-D9DC4FE18840}" srcId="{B040660F-16E1-41AE-9087-C3F70ABCBA51}" destId="{B7D0B6C2-6BEA-4625-9F4F-6EFE0B3781B0}" srcOrd="1" destOrd="0" parTransId="{A8F15B80-C840-4FBC-A5F4-F4F83B8CF1D6}" sibTransId="{D13AF985-3147-4D1E-B2A0-44CF4812CBA7}"/>
    <dgm:cxn modelId="{B5E5FE61-B263-4498-BD42-CA2550732036}" type="presOf" srcId="{A83EEC68-26EC-4DF5-8C7B-2D0A83B1CFA6}" destId="{7A29DA6E-1C07-4CBC-82D7-0271923D1DB4}" srcOrd="0" destOrd="0" presId="urn:microsoft.com/office/officeart/2005/8/layout/lProcess2"/>
    <dgm:cxn modelId="{234AF5DF-D0B5-4A83-BD98-3E2D49A06E25}" type="presOf" srcId="{0770DDA0-0336-433C-A5AA-1EDAD0FD9BFD}" destId="{F8769FD6-468B-4A0E-914B-C054D1BD5350}" srcOrd="0" destOrd="0" presId="urn:microsoft.com/office/officeart/2005/8/layout/lProcess2"/>
    <dgm:cxn modelId="{1147F2A7-235C-4BB3-BDAD-CA00B699D48E}" type="presOf" srcId="{D244DD34-0AF6-49D8-A37A-1F6873D45E24}" destId="{5742A234-B9FC-407C-A451-61DA1B46B73B}" srcOrd="0" destOrd="0" presId="urn:microsoft.com/office/officeart/2005/8/layout/lProcess2"/>
    <dgm:cxn modelId="{80F96115-A253-494B-88A1-2A45612458C8}" srcId="{A83EEC68-26EC-4DF5-8C7B-2D0A83B1CFA6}" destId="{B040660F-16E1-41AE-9087-C3F70ABCBA51}" srcOrd="0" destOrd="0" parTransId="{D252506F-4242-4C05-AB45-896AACA98748}" sibTransId="{091E9078-C84F-4D16-AA5A-CE4D50AA758D}"/>
    <dgm:cxn modelId="{3BEB5FC6-1DD0-494D-A31D-3B9C8B69DE0C}" srcId="{051B4CD2-E6C0-4460-83EB-0997C78CEB74}" destId="{D244DD34-0AF6-49D8-A37A-1F6873D45E24}" srcOrd="0" destOrd="0" parTransId="{7FF8FDB0-FFA5-40CF-975C-FA1E4AC1C1EF}" sibTransId="{95D1358E-4D3F-40C3-9929-B34CA360F896}"/>
    <dgm:cxn modelId="{A1A38036-E337-4799-9DB5-0152C93F51A8}" type="presOf" srcId="{15FD08FB-43D5-4779-B3D8-EA5B422A98CB}" destId="{9D639566-E58E-436E-8654-3790A31BAE8A}" srcOrd="1" destOrd="0" presId="urn:microsoft.com/office/officeart/2005/8/layout/lProcess2"/>
    <dgm:cxn modelId="{264742B0-ECD3-4995-8487-AE60122C48CE}" srcId="{051B4CD2-E6C0-4460-83EB-0997C78CEB74}" destId="{33B515AF-BFE5-42E2-8F4C-277571DE8A97}" srcOrd="1" destOrd="0" parTransId="{12DEE3CE-87DB-411D-A40F-CF1575EC37A5}" sibTransId="{38722136-C331-4DD0-BEC2-B2F9BDEA4EB0}"/>
    <dgm:cxn modelId="{366AC448-C0EB-4516-A920-E71B2D456498}" type="presOf" srcId="{B040660F-16E1-41AE-9087-C3F70ABCBA51}" destId="{01E084C5-5837-4B57-AFF7-376AFED9E461}" srcOrd="1" destOrd="0" presId="urn:microsoft.com/office/officeart/2005/8/layout/lProcess2"/>
    <dgm:cxn modelId="{1B51139C-5AF6-4C27-ABC7-8D623A3169A0}" type="presOf" srcId="{1DF3635D-586C-4AE7-BA36-99149E5DB2D7}" destId="{728DB044-CDEE-476C-BB10-F270900F63E0}" srcOrd="0" destOrd="0" presId="urn:microsoft.com/office/officeart/2005/8/layout/lProcess2"/>
    <dgm:cxn modelId="{2B341E85-EB1E-4D50-B75A-D734797D4350}" srcId="{A83EEC68-26EC-4DF5-8C7B-2D0A83B1CFA6}" destId="{051B4CD2-E6C0-4460-83EB-0997C78CEB74}" srcOrd="2" destOrd="0" parTransId="{0F749E23-A4BF-463B-A3B8-5BD3AADC8903}" sibTransId="{DF327DCB-EAA6-4417-946E-485ECCA2776D}"/>
    <dgm:cxn modelId="{A1C34086-D5BB-4835-A741-8982C1997203}" type="presParOf" srcId="{7A29DA6E-1C07-4CBC-82D7-0271923D1DB4}" destId="{3C6E441E-BA2D-4BBE-95D2-E74D0299F409}" srcOrd="0" destOrd="0" presId="urn:microsoft.com/office/officeart/2005/8/layout/lProcess2"/>
    <dgm:cxn modelId="{0EC36094-FD61-4BE9-8A15-8917196FF859}" type="presParOf" srcId="{3C6E441E-BA2D-4BBE-95D2-E74D0299F409}" destId="{874987D5-9E4D-43E9-BD73-C6F7C9646706}" srcOrd="0" destOrd="0" presId="urn:microsoft.com/office/officeart/2005/8/layout/lProcess2"/>
    <dgm:cxn modelId="{64C0DD5A-E85E-45E0-AA21-F68D8C9408F7}" type="presParOf" srcId="{3C6E441E-BA2D-4BBE-95D2-E74D0299F409}" destId="{01E084C5-5837-4B57-AFF7-376AFED9E461}" srcOrd="1" destOrd="0" presId="urn:microsoft.com/office/officeart/2005/8/layout/lProcess2"/>
    <dgm:cxn modelId="{74D87F7A-406E-4230-A132-5A09AA00A4AA}" type="presParOf" srcId="{3C6E441E-BA2D-4BBE-95D2-E74D0299F409}" destId="{7CAD23DA-78FB-4E75-9A3C-EA15F4344A43}" srcOrd="2" destOrd="0" presId="urn:microsoft.com/office/officeart/2005/8/layout/lProcess2"/>
    <dgm:cxn modelId="{F17A31AE-5694-4201-A869-D3F3882AB1AF}" type="presParOf" srcId="{7CAD23DA-78FB-4E75-9A3C-EA15F4344A43}" destId="{F9795242-D158-40CF-9E6E-988E26671D77}" srcOrd="0" destOrd="0" presId="urn:microsoft.com/office/officeart/2005/8/layout/lProcess2"/>
    <dgm:cxn modelId="{50B49322-16CF-415C-BE51-FE9FBA4061E5}" type="presParOf" srcId="{F9795242-D158-40CF-9E6E-988E26671D77}" destId="{F8769FD6-468B-4A0E-914B-C054D1BD5350}" srcOrd="0" destOrd="0" presId="urn:microsoft.com/office/officeart/2005/8/layout/lProcess2"/>
    <dgm:cxn modelId="{664B758A-970A-4DD3-A6E5-57E21FDA2C13}" type="presParOf" srcId="{F9795242-D158-40CF-9E6E-988E26671D77}" destId="{202E5995-2014-4B84-BB5F-FADD41D6DADE}" srcOrd="1" destOrd="0" presId="urn:microsoft.com/office/officeart/2005/8/layout/lProcess2"/>
    <dgm:cxn modelId="{BFCFA498-CA1D-49E1-967E-1B4BBF70A6C3}" type="presParOf" srcId="{F9795242-D158-40CF-9E6E-988E26671D77}" destId="{1762D353-8B77-4A50-8DEB-1B1DF39FEC65}" srcOrd="2" destOrd="0" presId="urn:microsoft.com/office/officeart/2005/8/layout/lProcess2"/>
    <dgm:cxn modelId="{08D98AB5-2056-42FA-B10B-B5080695133C}" type="presParOf" srcId="{7A29DA6E-1C07-4CBC-82D7-0271923D1DB4}" destId="{81FEC0EC-3E3B-4FE5-B6BF-C7506DB64D09}" srcOrd="1" destOrd="0" presId="urn:microsoft.com/office/officeart/2005/8/layout/lProcess2"/>
    <dgm:cxn modelId="{A7105F8B-5F71-4C90-B828-414D20200195}" type="presParOf" srcId="{7A29DA6E-1C07-4CBC-82D7-0271923D1DB4}" destId="{03A1DD62-8B1F-4FF7-809C-DE51FB285725}" srcOrd="2" destOrd="0" presId="urn:microsoft.com/office/officeart/2005/8/layout/lProcess2"/>
    <dgm:cxn modelId="{4CDCFC62-98D7-40B8-858E-FF11C827C248}" type="presParOf" srcId="{03A1DD62-8B1F-4FF7-809C-DE51FB285725}" destId="{9E32C8E3-EFAB-49B7-AC49-0F9C5D905E69}" srcOrd="0" destOrd="0" presId="urn:microsoft.com/office/officeart/2005/8/layout/lProcess2"/>
    <dgm:cxn modelId="{C4EC1A6A-C8F7-48DB-A97E-6A6FE64BF035}" type="presParOf" srcId="{03A1DD62-8B1F-4FF7-809C-DE51FB285725}" destId="{9D639566-E58E-436E-8654-3790A31BAE8A}" srcOrd="1" destOrd="0" presId="urn:microsoft.com/office/officeart/2005/8/layout/lProcess2"/>
    <dgm:cxn modelId="{2D658C6A-9CF2-4F8C-AA11-FC2D71DF43F0}" type="presParOf" srcId="{03A1DD62-8B1F-4FF7-809C-DE51FB285725}" destId="{53B4CE3D-BE6D-474B-BB1E-DC310D77822C}" srcOrd="2" destOrd="0" presId="urn:microsoft.com/office/officeart/2005/8/layout/lProcess2"/>
    <dgm:cxn modelId="{2CDF5FB6-1E7A-4F3B-9A3D-ADAB28EF606E}" type="presParOf" srcId="{53B4CE3D-BE6D-474B-BB1E-DC310D77822C}" destId="{FE7335A9-6CBC-4832-8750-5859689788E4}" srcOrd="0" destOrd="0" presId="urn:microsoft.com/office/officeart/2005/8/layout/lProcess2"/>
    <dgm:cxn modelId="{BDD97EE1-D092-4CD6-A329-3508473682E9}" type="presParOf" srcId="{FE7335A9-6CBC-4832-8750-5859689788E4}" destId="{D8088044-0DE8-428B-9839-28AEF28F97FB}" srcOrd="0" destOrd="0" presId="urn:microsoft.com/office/officeart/2005/8/layout/lProcess2"/>
    <dgm:cxn modelId="{6B2D8D01-EF48-47C9-949B-A6003878217B}" type="presParOf" srcId="{FE7335A9-6CBC-4832-8750-5859689788E4}" destId="{DE10623D-546A-4A56-9CE8-9DAB0A654DFA}" srcOrd="1" destOrd="0" presId="urn:microsoft.com/office/officeart/2005/8/layout/lProcess2"/>
    <dgm:cxn modelId="{B5B3359E-FF52-49C7-BDEA-DA942F113C11}" type="presParOf" srcId="{FE7335A9-6CBC-4832-8750-5859689788E4}" destId="{728DB044-CDEE-476C-BB10-F270900F63E0}" srcOrd="2" destOrd="0" presId="urn:microsoft.com/office/officeart/2005/8/layout/lProcess2"/>
    <dgm:cxn modelId="{5FA23DB1-D36B-4B88-ADCF-A52E55481738}" type="presParOf" srcId="{7A29DA6E-1C07-4CBC-82D7-0271923D1DB4}" destId="{5FE3AC72-73A0-4992-BDA8-E13752E01BB7}" srcOrd="3" destOrd="0" presId="urn:microsoft.com/office/officeart/2005/8/layout/lProcess2"/>
    <dgm:cxn modelId="{E980DDCB-C1A8-4C32-A848-EFF136F56740}" type="presParOf" srcId="{7A29DA6E-1C07-4CBC-82D7-0271923D1DB4}" destId="{DE18BF5D-3F0A-4456-A022-1C48F0A1AA14}" srcOrd="4" destOrd="0" presId="urn:microsoft.com/office/officeart/2005/8/layout/lProcess2"/>
    <dgm:cxn modelId="{87C8D2D4-1728-4D24-AE54-36874210943E}" type="presParOf" srcId="{DE18BF5D-3F0A-4456-A022-1C48F0A1AA14}" destId="{605DA978-5A09-430C-A8F7-CFF7319A3A6A}" srcOrd="0" destOrd="0" presId="urn:microsoft.com/office/officeart/2005/8/layout/lProcess2"/>
    <dgm:cxn modelId="{454C92EE-099D-454A-98D2-BB3D142C5FCA}" type="presParOf" srcId="{DE18BF5D-3F0A-4456-A022-1C48F0A1AA14}" destId="{4DEDA8EF-06A2-48F5-9BBA-1FDA6BD551F2}" srcOrd="1" destOrd="0" presId="urn:microsoft.com/office/officeart/2005/8/layout/lProcess2"/>
    <dgm:cxn modelId="{5B1A8188-8B8D-46F5-88BB-AE9EBBF31E16}" type="presParOf" srcId="{DE18BF5D-3F0A-4456-A022-1C48F0A1AA14}" destId="{176E1178-3316-4DC7-A0C4-81AAD5BBAB5A}" srcOrd="2" destOrd="0" presId="urn:microsoft.com/office/officeart/2005/8/layout/lProcess2"/>
    <dgm:cxn modelId="{D6618A31-8C4A-4A60-A898-5243EB8F01A7}" type="presParOf" srcId="{176E1178-3316-4DC7-A0C4-81AAD5BBAB5A}" destId="{0358E296-A611-4D69-905E-E0450C69E822}" srcOrd="0" destOrd="0" presId="urn:microsoft.com/office/officeart/2005/8/layout/lProcess2"/>
    <dgm:cxn modelId="{7152DA87-C76C-4D35-B16C-2A884B314B73}" type="presParOf" srcId="{0358E296-A611-4D69-905E-E0450C69E822}" destId="{5742A234-B9FC-407C-A451-61DA1B46B73B}" srcOrd="0" destOrd="0" presId="urn:microsoft.com/office/officeart/2005/8/layout/lProcess2"/>
    <dgm:cxn modelId="{469787BE-FCCF-4441-A90E-9F56E0DB433A}" type="presParOf" srcId="{0358E296-A611-4D69-905E-E0450C69E822}" destId="{793990DF-FC81-47D3-B175-FDE6017CF2D6}" srcOrd="1" destOrd="0" presId="urn:microsoft.com/office/officeart/2005/8/layout/lProcess2"/>
    <dgm:cxn modelId="{41CE1B42-7381-448D-84DA-298BF865AD05}" type="presParOf" srcId="{0358E296-A611-4D69-905E-E0450C69E822}" destId="{ED9608E9-5DC6-4A02-9B3F-899C21E19139}" srcOrd="2" destOrd="0" presId="urn:microsoft.com/office/officeart/2005/8/layout/l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A83EEC68-26EC-4DF5-8C7B-2D0A83B1CFA6}" type="doc">
      <dgm:prSet loTypeId="urn:microsoft.com/office/officeart/2005/8/layout/lProcess2" loCatId="relationship" qsTypeId="urn:microsoft.com/office/officeart/2005/8/quickstyle/simple4" qsCatId="simple" csTypeId="urn:microsoft.com/office/officeart/2005/8/colors/accent2_2" csCatId="accent2" phldr="1"/>
      <dgm:spPr/>
      <dgm:t>
        <a:bodyPr/>
        <a:lstStyle/>
        <a:p>
          <a:endParaRPr lang="en-US"/>
        </a:p>
      </dgm:t>
    </dgm:pt>
    <dgm:pt modelId="{B040660F-16E1-41AE-9087-C3F70ABCBA51}">
      <dgm:prSet phldrT="[Text]" custT="1"/>
      <dgm:spPr/>
      <dgm:t>
        <a:bodyPr/>
        <a:lstStyle/>
        <a:p>
          <a:r>
            <a:rPr lang="en-US" sz="1300" dirty="0" smtClean="0">
              <a:latin typeface="+mj-lt"/>
            </a:rPr>
            <a:t>ROLLNO</a:t>
          </a:r>
          <a:endParaRPr lang="en-US" sz="1300" dirty="0">
            <a:latin typeface="+mj-lt"/>
          </a:endParaRPr>
        </a:p>
      </dgm:t>
    </dgm:pt>
    <dgm:pt modelId="{D252506F-4242-4C05-AB45-896AACA98748}" type="parTrans" cxnId="{80F96115-A253-494B-88A1-2A45612458C8}">
      <dgm:prSet/>
      <dgm:spPr/>
      <dgm:t>
        <a:bodyPr/>
        <a:lstStyle/>
        <a:p>
          <a:endParaRPr lang="en-US"/>
        </a:p>
      </dgm:t>
    </dgm:pt>
    <dgm:pt modelId="{091E9078-C84F-4D16-AA5A-CE4D50AA758D}" type="sibTrans" cxnId="{80F96115-A253-494B-88A1-2A45612458C8}">
      <dgm:prSet/>
      <dgm:spPr/>
      <dgm:t>
        <a:bodyPr/>
        <a:lstStyle/>
        <a:p>
          <a:endParaRPr lang="en-US"/>
        </a:p>
      </dgm:t>
    </dgm:pt>
    <dgm:pt modelId="{0770DDA0-0336-433C-A5AA-1EDAD0FD9BFD}">
      <dgm:prSet phldrT="[Text]" custT="1"/>
      <dgm:spPr/>
      <dgm:t>
        <a:bodyPr/>
        <a:lstStyle/>
        <a:p>
          <a:r>
            <a:rPr lang="en-US" sz="1500" dirty="0" smtClean="0">
              <a:latin typeface="+mj-lt"/>
            </a:rPr>
            <a:t>number</a:t>
          </a:r>
          <a:endParaRPr lang="en-US" sz="1500" dirty="0">
            <a:latin typeface="+mj-lt"/>
          </a:endParaRPr>
        </a:p>
      </dgm:t>
    </dgm:pt>
    <dgm:pt modelId="{AA77AE48-B0B8-4B7E-AB65-8A9B7467F2D2}" type="parTrans" cxnId="{71917B49-B385-4F39-876C-501CE33ED610}">
      <dgm:prSet/>
      <dgm:spPr/>
      <dgm:t>
        <a:bodyPr/>
        <a:lstStyle/>
        <a:p>
          <a:endParaRPr lang="en-US"/>
        </a:p>
      </dgm:t>
    </dgm:pt>
    <dgm:pt modelId="{3686D252-8924-44BF-B2B4-84169DEF2270}" type="sibTrans" cxnId="{71917B49-B385-4F39-876C-501CE33ED610}">
      <dgm:prSet/>
      <dgm:spPr/>
      <dgm:t>
        <a:bodyPr/>
        <a:lstStyle/>
        <a:p>
          <a:endParaRPr lang="en-US"/>
        </a:p>
      </dgm:t>
    </dgm:pt>
    <dgm:pt modelId="{15FD08FB-43D5-4779-B3D8-EA5B422A98CB}">
      <dgm:prSet phldrT="[Text]" custT="1"/>
      <dgm:spPr/>
      <dgm:t>
        <a:bodyPr/>
        <a:lstStyle/>
        <a:p>
          <a:r>
            <a:rPr lang="en-US" sz="1300" dirty="0" smtClean="0">
              <a:latin typeface="+mj-lt"/>
            </a:rPr>
            <a:t>SUBCODE1</a:t>
          </a:r>
          <a:endParaRPr lang="en-US" sz="1300" dirty="0">
            <a:latin typeface="+mj-lt"/>
          </a:endParaRPr>
        </a:p>
      </dgm:t>
    </dgm:pt>
    <dgm:pt modelId="{6CE18F4D-253B-4526-AC44-6E1197A275A4}" type="parTrans" cxnId="{83CF6FD8-597D-4D6B-8A48-43C8E3C8398B}">
      <dgm:prSet/>
      <dgm:spPr/>
      <dgm:t>
        <a:bodyPr/>
        <a:lstStyle/>
        <a:p>
          <a:endParaRPr lang="en-US"/>
        </a:p>
      </dgm:t>
    </dgm:pt>
    <dgm:pt modelId="{6E1C0407-D923-4FD7-8D65-03A5E8106414}" type="sibTrans" cxnId="{83CF6FD8-597D-4D6B-8A48-43C8E3C8398B}">
      <dgm:prSet/>
      <dgm:spPr/>
      <dgm:t>
        <a:bodyPr/>
        <a:lstStyle/>
        <a:p>
          <a:endParaRPr lang="en-US"/>
        </a:p>
      </dgm:t>
    </dgm:pt>
    <dgm:pt modelId="{82603A70-7ECE-4EB4-94C3-BB5413F6F07F}">
      <dgm:prSet phldrT="[Text]" custT="1"/>
      <dgm:spPr/>
      <dgm:t>
        <a:bodyPr/>
        <a:lstStyle/>
        <a:p>
          <a:r>
            <a:rPr lang="en-US" sz="1500" dirty="0" smtClean="0">
              <a:latin typeface="+mj-lt"/>
            </a:rPr>
            <a:t>number</a:t>
          </a:r>
          <a:endParaRPr lang="en-US" sz="1500" dirty="0">
            <a:latin typeface="+mj-lt"/>
          </a:endParaRPr>
        </a:p>
      </dgm:t>
    </dgm:pt>
    <dgm:pt modelId="{22F54881-1C57-4F95-8673-F8A4609CB1AE}" type="parTrans" cxnId="{A0CD5E2D-E786-491A-8884-D7AE97E9563A}">
      <dgm:prSet/>
      <dgm:spPr/>
      <dgm:t>
        <a:bodyPr/>
        <a:lstStyle/>
        <a:p>
          <a:endParaRPr lang="en-US"/>
        </a:p>
      </dgm:t>
    </dgm:pt>
    <dgm:pt modelId="{D1C040D7-5255-4997-BB33-E77F29B8CF70}" type="sibTrans" cxnId="{A0CD5E2D-E786-491A-8884-D7AE97E9563A}">
      <dgm:prSet/>
      <dgm:spPr/>
      <dgm:t>
        <a:bodyPr/>
        <a:lstStyle/>
        <a:p>
          <a:endParaRPr lang="en-US"/>
        </a:p>
      </dgm:t>
    </dgm:pt>
    <dgm:pt modelId="{051B4CD2-E6C0-4460-83EB-0997C78CEB74}">
      <dgm:prSet phldrT="[Text]" custT="1"/>
      <dgm:spPr/>
      <dgm:t>
        <a:bodyPr/>
        <a:lstStyle/>
        <a:p>
          <a:r>
            <a:rPr lang="en-US" sz="1300" dirty="0" smtClean="0">
              <a:latin typeface="+mj-lt"/>
            </a:rPr>
            <a:t>SUBCODE2</a:t>
          </a:r>
          <a:endParaRPr lang="en-US" sz="1300" dirty="0">
            <a:latin typeface="+mj-lt"/>
          </a:endParaRPr>
        </a:p>
      </dgm:t>
    </dgm:pt>
    <dgm:pt modelId="{0F749E23-A4BF-463B-A3B8-5BD3AADC8903}" type="parTrans" cxnId="{2B341E85-EB1E-4D50-B75A-D734797D4350}">
      <dgm:prSet/>
      <dgm:spPr/>
      <dgm:t>
        <a:bodyPr/>
        <a:lstStyle/>
        <a:p>
          <a:endParaRPr lang="en-US"/>
        </a:p>
      </dgm:t>
    </dgm:pt>
    <dgm:pt modelId="{DF327DCB-EAA6-4417-946E-485ECCA2776D}" type="sibTrans" cxnId="{2B341E85-EB1E-4D50-B75A-D734797D4350}">
      <dgm:prSet/>
      <dgm:spPr/>
      <dgm:t>
        <a:bodyPr/>
        <a:lstStyle/>
        <a:p>
          <a:endParaRPr lang="en-US"/>
        </a:p>
      </dgm:t>
    </dgm:pt>
    <dgm:pt modelId="{D244DD34-0AF6-49D8-A37A-1F6873D45E24}">
      <dgm:prSet phldrT="[Text]" custT="1"/>
      <dgm:spPr/>
      <dgm:t>
        <a:bodyPr/>
        <a:lstStyle/>
        <a:p>
          <a:r>
            <a:rPr lang="en-US" sz="1500" dirty="0" smtClean="0">
              <a:latin typeface="+mj-lt"/>
            </a:rPr>
            <a:t>number</a:t>
          </a:r>
          <a:endParaRPr lang="en-US" sz="1500" dirty="0">
            <a:latin typeface="+mj-lt"/>
          </a:endParaRPr>
        </a:p>
      </dgm:t>
    </dgm:pt>
    <dgm:pt modelId="{7FF8FDB0-FFA5-40CF-975C-FA1E4AC1C1EF}" type="parTrans" cxnId="{3BEB5FC6-1DD0-494D-A31D-3B9C8B69DE0C}">
      <dgm:prSet/>
      <dgm:spPr/>
      <dgm:t>
        <a:bodyPr/>
        <a:lstStyle/>
        <a:p>
          <a:endParaRPr lang="en-US"/>
        </a:p>
      </dgm:t>
    </dgm:pt>
    <dgm:pt modelId="{95D1358E-4D3F-40C3-9929-B34CA360F896}" type="sibTrans" cxnId="{3BEB5FC6-1DD0-494D-A31D-3B9C8B69DE0C}">
      <dgm:prSet/>
      <dgm:spPr/>
      <dgm:t>
        <a:bodyPr/>
        <a:lstStyle/>
        <a:p>
          <a:endParaRPr lang="en-US"/>
        </a:p>
      </dgm:t>
    </dgm:pt>
    <dgm:pt modelId="{627E6E78-5089-4B51-84E8-FA65B4725CE9}">
      <dgm:prSet phldrT="[Text]" custT="1"/>
      <dgm:spPr/>
      <dgm:t>
        <a:bodyPr/>
        <a:lstStyle/>
        <a:p>
          <a:r>
            <a:rPr lang="en-US" sz="1300" dirty="0" smtClean="0">
              <a:latin typeface="+mj-lt"/>
            </a:rPr>
            <a:t>SUBCODE3</a:t>
          </a:r>
          <a:endParaRPr lang="en-US" sz="1300" dirty="0">
            <a:latin typeface="+mj-lt"/>
          </a:endParaRPr>
        </a:p>
      </dgm:t>
    </dgm:pt>
    <dgm:pt modelId="{B79B1D10-5AE7-41F6-9367-06507473A6E5}" type="parTrans" cxnId="{07F2F476-F997-41B5-824B-86C0C71F843F}">
      <dgm:prSet/>
      <dgm:spPr/>
      <dgm:t>
        <a:bodyPr/>
        <a:lstStyle/>
        <a:p>
          <a:endParaRPr lang="en-US"/>
        </a:p>
      </dgm:t>
    </dgm:pt>
    <dgm:pt modelId="{71B5C83D-ED16-451C-B516-70B6DA442414}" type="sibTrans" cxnId="{07F2F476-F997-41B5-824B-86C0C71F843F}">
      <dgm:prSet/>
      <dgm:spPr/>
      <dgm:t>
        <a:bodyPr/>
        <a:lstStyle/>
        <a:p>
          <a:endParaRPr lang="en-US"/>
        </a:p>
      </dgm:t>
    </dgm:pt>
    <dgm:pt modelId="{A3CBF9F8-DA02-417B-B98D-098981AB325C}">
      <dgm:prSet phldrT="[Text]" custT="1"/>
      <dgm:spPr/>
      <dgm:t>
        <a:bodyPr/>
        <a:lstStyle/>
        <a:p>
          <a:r>
            <a:rPr lang="en-US" sz="1500" dirty="0" smtClean="0">
              <a:latin typeface="+mj-lt"/>
            </a:rPr>
            <a:t>number</a:t>
          </a:r>
          <a:endParaRPr lang="en-US" sz="1500" dirty="0">
            <a:latin typeface="+mj-lt"/>
          </a:endParaRPr>
        </a:p>
      </dgm:t>
    </dgm:pt>
    <dgm:pt modelId="{0D72AA10-9D37-4850-BE2F-FD050CAE050C}" type="parTrans" cxnId="{D9BA7984-8C2A-4D0A-96E9-2E21168205A8}">
      <dgm:prSet/>
      <dgm:spPr/>
      <dgm:t>
        <a:bodyPr/>
        <a:lstStyle/>
        <a:p>
          <a:endParaRPr lang="en-US"/>
        </a:p>
      </dgm:t>
    </dgm:pt>
    <dgm:pt modelId="{51ECDEC7-CB8E-4C6A-924C-C4FC1159319D}" type="sibTrans" cxnId="{D9BA7984-8C2A-4D0A-96E9-2E21168205A8}">
      <dgm:prSet/>
      <dgm:spPr/>
      <dgm:t>
        <a:bodyPr/>
        <a:lstStyle/>
        <a:p>
          <a:endParaRPr lang="en-US"/>
        </a:p>
      </dgm:t>
    </dgm:pt>
    <dgm:pt modelId="{079EE7A7-685E-43CB-97FA-ED491C36E61B}">
      <dgm:prSet phldrT="[Text]" custT="1"/>
      <dgm:spPr/>
      <dgm:t>
        <a:bodyPr/>
        <a:lstStyle/>
        <a:p>
          <a:r>
            <a:rPr lang="en-US" sz="1300" dirty="0" smtClean="0">
              <a:latin typeface="+mj-lt"/>
            </a:rPr>
            <a:t>SUBCODE4</a:t>
          </a:r>
          <a:endParaRPr lang="en-US" sz="1300" dirty="0">
            <a:latin typeface="+mj-lt"/>
          </a:endParaRPr>
        </a:p>
      </dgm:t>
    </dgm:pt>
    <dgm:pt modelId="{A8212CF5-8D12-4818-9357-070EE0731AC7}" type="parTrans" cxnId="{9C4FF259-E1E1-45FE-9E47-F03F7B5CF093}">
      <dgm:prSet/>
      <dgm:spPr/>
      <dgm:t>
        <a:bodyPr/>
        <a:lstStyle/>
        <a:p>
          <a:endParaRPr lang="en-US"/>
        </a:p>
      </dgm:t>
    </dgm:pt>
    <dgm:pt modelId="{8E45D385-FDB3-4B4F-BCC6-E1867B7A85AE}" type="sibTrans" cxnId="{9C4FF259-E1E1-45FE-9E47-F03F7B5CF093}">
      <dgm:prSet/>
      <dgm:spPr/>
      <dgm:t>
        <a:bodyPr/>
        <a:lstStyle/>
        <a:p>
          <a:endParaRPr lang="en-US"/>
        </a:p>
      </dgm:t>
    </dgm:pt>
    <dgm:pt modelId="{5823B2BD-B641-482F-9D7B-21266305C6BA}">
      <dgm:prSet custT="1"/>
      <dgm:spPr/>
      <dgm:t>
        <a:bodyPr/>
        <a:lstStyle/>
        <a:p>
          <a:r>
            <a:rPr lang="en-US" sz="1300" dirty="0" smtClean="0">
              <a:latin typeface="+mj-lt"/>
            </a:rPr>
            <a:t>SUBCODE5</a:t>
          </a:r>
        </a:p>
      </dgm:t>
    </dgm:pt>
    <dgm:pt modelId="{8C1DD4C6-1A05-4D53-BB77-8F28FC05B0EF}" type="parTrans" cxnId="{FD922594-6E7C-4410-B75A-28D21005672D}">
      <dgm:prSet/>
      <dgm:spPr/>
      <dgm:t>
        <a:bodyPr/>
        <a:lstStyle/>
        <a:p>
          <a:endParaRPr lang="en-US"/>
        </a:p>
      </dgm:t>
    </dgm:pt>
    <dgm:pt modelId="{B3067D06-446F-4FFE-97AA-A70770B89CBD}" type="sibTrans" cxnId="{FD922594-6E7C-4410-B75A-28D21005672D}">
      <dgm:prSet/>
      <dgm:spPr/>
      <dgm:t>
        <a:bodyPr/>
        <a:lstStyle/>
        <a:p>
          <a:endParaRPr lang="en-US"/>
        </a:p>
      </dgm:t>
    </dgm:pt>
    <dgm:pt modelId="{DECCB6EF-2DE9-43C0-BBB0-3F5140BCDF3C}">
      <dgm:prSet phldrT="[Text]" custT="1"/>
      <dgm:spPr/>
      <dgm:t>
        <a:bodyPr/>
        <a:lstStyle/>
        <a:p>
          <a:r>
            <a:rPr lang="en-US" sz="1500" dirty="0" smtClean="0">
              <a:latin typeface="+mj-lt"/>
            </a:rPr>
            <a:t>number</a:t>
          </a:r>
          <a:endParaRPr lang="en-US" sz="1500" dirty="0">
            <a:latin typeface="+mj-lt"/>
          </a:endParaRPr>
        </a:p>
      </dgm:t>
    </dgm:pt>
    <dgm:pt modelId="{94FF75CC-AE6D-4E92-90B0-A0724D2E81B4}" type="parTrans" cxnId="{3F1BF4E1-D054-4302-824A-8D6B2CD5B64F}">
      <dgm:prSet/>
      <dgm:spPr/>
      <dgm:t>
        <a:bodyPr/>
        <a:lstStyle/>
        <a:p>
          <a:endParaRPr lang="en-US"/>
        </a:p>
      </dgm:t>
    </dgm:pt>
    <dgm:pt modelId="{2A31AF93-D84C-4745-B08A-DFA9BA48FB68}" type="sibTrans" cxnId="{3F1BF4E1-D054-4302-824A-8D6B2CD5B64F}">
      <dgm:prSet/>
      <dgm:spPr/>
      <dgm:t>
        <a:bodyPr/>
        <a:lstStyle/>
        <a:p>
          <a:endParaRPr lang="en-US"/>
        </a:p>
      </dgm:t>
    </dgm:pt>
    <dgm:pt modelId="{942FF25B-57A1-410E-9F9F-FFAB06D71F09}">
      <dgm:prSet custT="1"/>
      <dgm:spPr/>
      <dgm:t>
        <a:bodyPr/>
        <a:lstStyle/>
        <a:p>
          <a:r>
            <a:rPr lang="en-US" sz="1500" dirty="0" smtClean="0">
              <a:latin typeface="+mj-lt"/>
            </a:rPr>
            <a:t>check (subcode5&lt;=100)</a:t>
          </a:r>
          <a:endParaRPr lang="en-US" sz="1500" dirty="0">
            <a:latin typeface="+mj-lt"/>
          </a:endParaRPr>
        </a:p>
      </dgm:t>
    </dgm:pt>
    <dgm:pt modelId="{1FAB4EB2-C8F9-4B7C-863F-821B39262D3D}" type="parTrans" cxnId="{E275CA26-CED2-4032-AC7A-22252495526A}">
      <dgm:prSet/>
      <dgm:spPr/>
      <dgm:t>
        <a:bodyPr/>
        <a:lstStyle/>
        <a:p>
          <a:endParaRPr lang="en-US"/>
        </a:p>
      </dgm:t>
    </dgm:pt>
    <dgm:pt modelId="{3C40687E-EC25-4962-B252-CBE5B9CCC8F6}" type="sibTrans" cxnId="{E275CA26-CED2-4032-AC7A-22252495526A}">
      <dgm:prSet/>
      <dgm:spPr/>
      <dgm:t>
        <a:bodyPr/>
        <a:lstStyle/>
        <a:p>
          <a:endParaRPr lang="en-US"/>
        </a:p>
      </dgm:t>
    </dgm:pt>
    <dgm:pt modelId="{B7D0B6C2-6BEA-4625-9F4F-6EFE0B3781B0}">
      <dgm:prSet phldrT="[Text]" custT="1"/>
      <dgm:spPr/>
      <dgm:t>
        <a:bodyPr/>
        <a:lstStyle/>
        <a:p>
          <a:r>
            <a:rPr lang="en-US" sz="1500" dirty="0" smtClean="0">
              <a:latin typeface="+mj-lt"/>
            </a:rPr>
            <a:t>references student (</a:t>
          </a:r>
          <a:r>
            <a:rPr lang="en-US" sz="1500" dirty="0" err="1" smtClean="0">
              <a:latin typeface="+mj-lt"/>
            </a:rPr>
            <a:t>rollno</a:t>
          </a:r>
          <a:r>
            <a:rPr lang="en-US" sz="1500" dirty="0" smtClean="0">
              <a:latin typeface="+mj-lt"/>
            </a:rPr>
            <a:t>)</a:t>
          </a:r>
          <a:endParaRPr lang="en-US" sz="1500" dirty="0">
            <a:latin typeface="+mj-lt"/>
          </a:endParaRPr>
        </a:p>
      </dgm:t>
    </dgm:pt>
    <dgm:pt modelId="{A8F15B80-C840-4FBC-A5F4-F4F83B8CF1D6}" type="parTrans" cxnId="{E2CA3BBE-4380-448C-A2F3-D9DC4FE18840}">
      <dgm:prSet/>
      <dgm:spPr/>
      <dgm:t>
        <a:bodyPr/>
        <a:lstStyle/>
        <a:p>
          <a:endParaRPr lang="en-US"/>
        </a:p>
      </dgm:t>
    </dgm:pt>
    <dgm:pt modelId="{D13AF985-3147-4D1E-B2A0-44CF4812CBA7}" type="sibTrans" cxnId="{E2CA3BBE-4380-448C-A2F3-D9DC4FE18840}">
      <dgm:prSet/>
      <dgm:spPr/>
      <dgm:t>
        <a:bodyPr/>
        <a:lstStyle/>
        <a:p>
          <a:endParaRPr lang="en-US"/>
        </a:p>
      </dgm:t>
    </dgm:pt>
    <dgm:pt modelId="{1DF3635D-586C-4AE7-BA36-99149E5DB2D7}">
      <dgm:prSet phldrT="[Text]" custT="1"/>
      <dgm:spPr/>
      <dgm:t>
        <a:bodyPr/>
        <a:lstStyle/>
        <a:p>
          <a:r>
            <a:rPr lang="en-US" sz="1500" dirty="0" smtClean="0">
              <a:latin typeface="+mj-lt"/>
            </a:rPr>
            <a:t>check (subcode1&lt;=100)</a:t>
          </a:r>
          <a:endParaRPr lang="en-US" sz="1500" dirty="0">
            <a:latin typeface="+mj-lt"/>
          </a:endParaRPr>
        </a:p>
      </dgm:t>
    </dgm:pt>
    <dgm:pt modelId="{FB46CD34-EE16-4212-9A8B-F90543D80EA7}" type="parTrans" cxnId="{0009347A-2779-4D1D-B855-B1CD05A7CA10}">
      <dgm:prSet/>
      <dgm:spPr/>
      <dgm:t>
        <a:bodyPr/>
        <a:lstStyle/>
        <a:p>
          <a:endParaRPr lang="en-US"/>
        </a:p>
      </dgm:t>
    </dgm:pt>
    <dgm:pt modelId="{4E49D88C-FDBA-4CF4-8C11-794FA8432C51}" type="sibTrans" cxnId="{0009347A-2779-4D1D-B855-B1CD05A7CA10}">
      <dgm:prSet/>
      <dgm:spPr/>
      <dgm:t>
        <a:bodyPr/>
        <a:lstStyle/>
        <a:p>
          <a:endParaRPr lang="en-US"/>
        </a:p>
      </dgm:t>
    </dgm:pt>
    <dgm:pt modelId="{33B515AF-BFE5-42E2-8F4C-277571DE8A97}">
      <dgm:prSet phldrT="[Text]" custT="1"/>
      <dgm:spPr/>
      <dgm:t>
        <a:bodyPr/>
        <a:lstStyle/>
        <a:p>
          <a:r>
            <a:rPr lang="en-US" sz="1500" dirty="0" smtClean="0">
              <a:latin typeface="+mj-lt"/>
            </a:rPr>
            <a:t>check (subcode2&lt;=100)</a:t>
          </a:r>
          <a:endParaRPr lang="en-US" sz="1500" dirty="0">
            <a:latin typeface="+mj-lt"/>
          </a:endParaRPr>
        </a:p>
      </dgm:t>
    </dgm:pt>
    <dgm:pt modelId="{12DEE3CE-87DB-411D-A40F-CF1575EC37A5}" type="parTrans" cxnId="{264742B0-ECD3-4995-8487-AE60122C48CE}">
      <dgm:prSet/>
      <dgm:spPr/>
      <dgm:t>
        <a:bodyPr/>
        <a:lstStyle/>
        <a:p>
          <a:endParaRPr lang="en-US"/>
        </a:p>
      </dgm:t>
    </dgm:pt>
    <dgm:pt modelId="{38722136-C331-4DD0-BEC2-B2F9BDEA4EB0}" type="sibTrans" cxnId="{264742B0-ECD3-4995-8487-AE60122C48CE}">
      <dgm:prSet/>
      <dgm:spPr/>
      <dgm:t>
        <a:bodyPr/>
        <a:lstStyle/>
        <a:p>
          <a:endParaRPr lang="en-US"/>
        </a:p>
      </dgm:t>
    </dgm:pt>
    <dgm:pt modelId="{3E402974-C996-4E57-AEC6-A8236AABE0A2}">
      <dgm:prSet phldrT="[Text]" custT="1"/>
      <dgm:spPr/>
      <dgm:t>
        <a:bodyPr/>
        <a:lstStyle/>
        <a:p>
          <a:r>
            <a:rPr lang="en-US" sz="1500" dirty="0" smtClean="0">
              <a:latin typeface="+mj-lt"/>
            </a:rPr>
            <a:t>check (subcode3&lt;=100)</a:t>
          </a:r>
          <a:endParaRPr lang="en-US" sz="1500" dirty="0">
            <a:latin typeface="+mj-lt"/>
          </a:endParaRPr>
        </a:p>
      </dgm:t>
    </dgm:pt>
    <dgm:pt modelId="{319EAB7C-9421-4C9C-9EB8-513A0546BC74}" type="parTrans" cxnId="{DEBC04DD-7C5F-4546-A4C6-8266611930EE}">
      <dgm:prSet/>
      <dgm:spPr/>
      <dgm:t>
        <a:bodyPr/>
        <a:lstStyle/>
        <a:p>
          <a:endParaRPr lang="en-US"/>
        </a:p>
      </dgm:t>
    </dgm:pt>
    <dgm:pt modelId="{A161C541-C16D-4DE9-9A1B-51F34F422D4D}" type="sibTrans" cxnId="{DEBC04DD-7C5F-4546-A4C6-8266611930EE}">
      <dgm:prSet/>
      <dgm:spPr/>
      <dgm:t>
        <a:bodyPr/>
        <a:lstStyle/>
        <a:p>
          <a:endParaRPr lang="en-US"/>
        </a:p>
      </dgm:t>
    </dgm:pt>
    <dgm:pt modelId="{6BC690F2-0BEE-4B8F-B336-57E398C7D10D}">
      <dgm:prSet phldrT="[Text]" custT="1"/>
      <dgm:spPr/>
      <dgm:t>
        <a:bodyPr/>
        <a:lstStyle/>
        <a:p>
          <a:r>
            <a:rPr lang="en-US" sz="1500" dirty="0" smtClean="0">
              <a:latin typeface="+mj-lt"/>
            </a:rPr>
            <a:t>check (subcode4&lt;=100)</a:t>
          </a:r>
          <a:endParaRPr lang="en-US" sz="1500" dirty="0">
            <a:latin typeface="+mj-lt"/>
          </a:endParaRPr>
        </a:p>
      </dgm:t>
    </dgm:pt>
    <dgm:pt modelId="{08854E1B-2B5B-4FAB-AE16-B21BC62E312B}" type="parTrans" cxnId="{B1949284-46E8-44B1-9E0A-34D20C8F8619}">
      <dgm:prSet/>
      <dgm:spPr/>
      <dgm:t>
        <a:bodyPr/>
        <a:lstStyle/>
        <a:p>
          <a:endParaRPr lang="en-US"/>
        </a:p>
      </dgm:t>
    </dgm:pt>
    <dgm:pt modelId="{4218893D-99A7-4F14-A156-9184E0473359}" type="sibTrans" cxnId="{B1949284-46E8-44B1-9E0A-34D20C8F8619}">
      <dgm:prSet/>
      <dgm:spPr/>
      <dgm:t>
        <a:bodyPr/>
        <a:lstStyle/>
        <a:p>
          <a:endParaRPr lang="en-US"/>
        </a:p>
      </dgm:t>
    </dgm:pt>
    <dgm:pt modelId="{BF737E1B-3DD0-489C-BCE6-0C82FE95DDDD}">
      <dgm:prSet custT="1"/>
      <dgm:spPr/>
      <dgm:t>
        <a:bodyPr/>
        <a:lstStyle/>
        <a:p>
          <a:r>
            <a:rPr lang="en-US" sz="1500" dirty="0" smtClean="0">
              <a:latin typeface="+mj-lt"/>
            </a:rPr>
            <a:t>number</a:t>
          </a:r>
        </a:p>
      </dgm:t>
    </dgm:pt>
    <dgm:pt modelId="{AFF524A9-BEE6-49C6-9378-F0468A230ADC}" type="parTrans" cxnId="{9643613D-B114-40C0-BD2A-D5DE7493C678}">
      <dgm:prSet/>
      <dgm:spPr/>
      <dgm:t>
        <a:bodyPr/>
        <a:lstStyle/>
        <a:p>
          <a:endParaRPr lang="en-US"/>
        </a:p>
      </dgm:t>
    </dgm:pt>
    <dgm:pt modelId="{C08B8B31-BC4E-459E-8B48-BB25798BB96A}" type="sibTrans" cxnId="{9643613D-B114-40C0-BD2A-D5DE7493C678}">
      <dgm:prSet/>
      <dgm:spPr/>
      <dgm:t>
        <a:bodyPr/>
        <a:lstStyle/>
        <a:p>
          <a:endParaRPr lang="en-US"/>
        </a:p>
      </dgm:t>
    </dgm:pt>
    <dgm:pt modelId="{B359FCA3-E9E3-4014-8ED8-6DCC3EF898A5}">
      <dgm:prSet custT="1"/>
      <dgm:spPr/>
      <dgm:t>
        <a:bodyPr/>
        <a:lstStyle/>
        <a:p>
          <a:r>
            <a:rPr lang="en-US" sz="1300" dirty="0" smtClean="0">
              <a:latin typeface="+mj-lt"/>
            </a:rPr>
            <a:t>TOTAL</a:t>
          </a:r>
          <a:endParaRPr lang="en-US" sz="1300" dirty="0">
            <a:latin typeface="+mj-lt"/>
          </a:endParaRPr>
        </a:p>
      </dgm:t>
    </dgm:pt>
    <dgm:pt modelId="{4E818DB7-18F8-4BE8-B92F-A9F74F4DBD1B}" type="parTrans" cxnId="{0B86F191-6F20-4021-911B-B3C822B79B4D}">
      <dgm:prSet/>
      <dgm:spPr/>
      <dgm:t>
        <a:bodyPr/>
        <a:lstStyle/>
        <a:p>
          <a:endParaRPr lang="en-US"/>
        </a:p>
      </dgm:t>
    </dgm:pt>
    <dgm:pt modelId="{A6CE6B25-64BA-4448-A754-C44A00E3D78C}" type="sibTrans" cxnId="{0B86F191-6F20-4021-911B-B3C822B79B4D}">
      <dgm:prSet/>
      <dgm:spPr/>
      <dgm:t>
        <a:bodyPr/>
        <a:lstStyle/>
        <a:p>
          <a:endParaRPr lang="en-US"/>
        </a:p>
      </dgm:t>
    </dgm:pt>
    <dgm:pt modelId="{221D1209-FC73-4A5A-B056-9E29CB1DC551}">
      <dgm:prSet custT="1"/>
      <dgm:spPr/>
      <dgm:t>
        <a:bodyPr/>
        <a:lstStyle/>
        <a:p>
          <a:r>
            <a:rPr lang="en-US" sz="1500" dirty="0" smtClean="0">
              <a:latin typeface="+mj-lt"/>
            </a:rPr>
            <a:t>number</a:t>
          </a:r>
        </a:p>
      </dgm:t>
    </dgm:pt>
    <dgm:pt modelId="{E3969647-9E44-4926-8991-EA5B8510835E}" type="parTrans" cxnId="{50DB6D61-BECE-4A38-9EC4-62F1D65FF758}">
      <dgm:prSet/>
      <dgm:spPr/>
      <dgm:t>
        <a:bodyPr/>
        <a:lstStyle/>
        <a:p>
          <a:endParaRPr lang="en-US"/>
        </a:p>
      </dgm:t>
    </dgm:pt>
    <dgm:pt modelId="{AEDE112C-D22A-4DBE-AE22-9160F0A12E22}" type="sibTrans" cxnId="{50DB6D61-BECE-4A38-9EC4-62F1D65FF758}">
      <dgm:prSet/>
      <dgm:spPr/>
      <dgm:t>
        <a:bodyPr/>
        <a:lstStyle/>
        <a:p>
          <a:endParaRPr lang="en-US"/>
        </a:p>
      </dgm:t>
    </dgm:pt>
    <dgm:pt modelId="{8E103D18-0D79-44EF-81B1-EA9A8D1FFC7D}">
      <dgm:prSet custT="1"/>
      <dgm:spPr/>
      <dgm:t>
        <a:bodyPr/>
        <a:lstStyle/>
        <a:p>
          <a:r>
            <a:rPr lang="en-US" sz="1500" dirty="0" smtClean="0">
              <a:latin typeface="+mj-lt"/>
            </a:rPr>
            <a:t>check (total&lt;=100)</a:t>
          </a:r>
          <a:endParaRPr lang="en-US" sz="1500" dirty="0">
            <a:latin typeface="+mj-lt"/>
          </a:endParaRPr>
        </a:p>
      </dgm:t>
    </dgm:pt>
    <dgm:pt modelId="{B8DA6AF7-BA0D-4C14-ADC2-2E0842F2BCA7}" type="parTrans" cxnId="{62C8621B-D990-4797-8790-A0F927CC2670}">
      <dgm:prSet/>
      <dgm:spPr/>
      <dgm:t>
        <a:bodyPr/>
        <a:lstStyle/>
        <a:p>
          <a:endParaRPr lang="en-US"/>
        </a:p>
      </dgm:t>
    </dgm:pt>
    <dgm:pt modelId="{8241DE48-E5CC-4F3C-A430-D9C4C3FFF19E}" type="sibTrans" cxnId="{62C8621B-D990-4797-8790-A0F927CC2670}">
      <dgm:prSet/>
      <dgm:spPr/>
      <dgm:t>
        <a:bodyPr/>
        <a:lstStyle/>
        <a:p>
          <a:endParaRPr lang="en-US"/>
        </a:p>
      </dgm:t>
    </dgm:pt>
    <dgm:pt modelId="{7A29DA6E-1C07-4CBC-82D7-0271923D1DB4}" type="pres">
      <dgm:prSet presAssocID="{A83EEC68-26EC-4DF5-8C7B-2D0A83B1CFA6}" presName="theList" presStyleCnt="0">
        <dgm:presLayoutVars>
          <dgm:dir/>
          <dgm:animLvl val="lvl"/>
          <dgm:resizeHandles val="exact"/>
        </dgm:presLayoutVars>
      </dgm:prSet>
      <dgm:spPr/>
      <dgm:t>
        <a:bodyPr/>
        <a:lstStyle/>
        <a:p>
          <a:endParaRPr lang="en-US"/>
        </a:p>
      </dgm:t>
    </dgm:pt>
    <dgm:pt modelId="{3C6E441E-BA2D-4BBE-95D2-E74D0299F409}" type="pres">
      <dgm:prSet presAssocID="{B040660F-16E1-41AE-9087-C3F70ABCBA51}" presName="compNode" presStyleCnt="0"/>
      <dgm:spPr/>
    </dgm:pt>
    <dgm:pt modelId="{874987D5-9E4D-43E9-BD73-C6F7C9646706}" type="pres">
      <dgm:prSet presAssocID="{B040660F-16E1-41AE-9087-C3F70ABCBA51}" presName="aNode" presStyleLbl="bgShp" presStyleIdx="0" presStyleCnt="7"/>
      <dgm:spPr/>
      <dgm:t>
        <a:bodyPr/>
        <a:lstStyle/>
        <a:p>
          <a:endParaRPr lang="en-US"/>
        </a:p>
      </dgm:t>
    </dgm:pt>
    <dgm:pt modelId="{01E084C5-5837-4B57-AFF7-376AFED9E461}" type="pres">
      <dgm:prSet presAssocID="{B040660F-16E1-41AE-9087-C3F70ABCBA51}" presName="textNode" presStyleLbl="bgShp" presStyleIdx="0" presStyleCnt="7"/>
      <dgm:spPr/>
      <dgm:t>
        <a:bodyPr/>
        <a:lstStyle/>
        <a:p>
          <a:endParaRPr lang="en-US"/>
        </a:p>
      </dgm:t>
    </dgm:pt>
    <dgm:pt modelId="{7CAD23DA-78FB-4E75-9A3C-EA15F4344A43}" type="pres">
      <dgm:prSet presAssocID="{B040660F-16E1-41AE-9087-C3F70ABCBA51}" presName="compChildNode" presStyleCnt="0"/>
      <dgm:spPr/>
    </dgm:pt>
    <dgm:pt modelId="{F9795242-D158-40CF-9E6E-988E26671D77}" type="pres">
      <dgm:prSet presAssocID="{B040660F-16E1-41AE-9087-C3F70ABCBA51}" presName="theInnerList" presStyleCnt="0"/>
      <dgm:spPr/>
    </dgm:pt>
    <dgm:pt modelId="{F8769FD6-468B-4A0E-914B-C054D1BD5350}" type="pres">
      <dgm:prSet presAssocID="{0770DDA0-0336-433C-A5AA-1EDAD0FD9BFD}" presName="childNode" presStyleLbl="node1" presStyleIdx="0" presStyleCnt="14">
        <dgm:presLayoutVars>
          <dgm:bulletEnabled val="1"/>
        </dgm:presLayoutVars>
      </dgm:prSet>
      <dgm:spPr/>
      <dgm:t>
        <a:bodyPr/>
        <a:lstStyle/>
        <a:p>
          <a:endParaRPr lang="en-US"/>
        </a:p>
      </dgm:t>
    </dgm:pt>
    <dgm:pt modelId="{202E5995-2014-4B84-BB5F-FADD41D6DADE}" type="pres">
      <dgm:prSet presAssocID="{0770DDA0-0336-433C-A5AA-1EDAD0FD9BFD}" presName="aSpace2" presStyleCnt="0"/>
      <dgm:spPr/>
    </dgm:pt>
    <dgm:pt modelId="{1762D353-8B77-4A50-8DEB-1B1DF39FEC65}" type="pres">
      <dgm:prSet presAssocID="{B7D0B6C2-6BEA-4625-9F4F-6EFE0B3781B0}" presName="childNode" presStyleLbl="node1" presStyleIdx="1" presStyleCnt="14">
        <dgm:presLayoutVars>
          <dgm:bulletEnabled val="1"/>
        </dgm:presLayoutVars>
      </dgm:prSet>
      <dgm:spPr/>
      <dgm:t>
        <a:bodyPr/>
        <a:lstStyle/>
        <a:p>
          <a:endParaRPr lang="en-US"/>
        </a:p>
      </dgm:t>
    </dgm:pt>
    <dgm:pt modelId="{81FEC0EC-3E3B-4FE5-B6BF-C7506DB64D09}" type="pres">
      <dgm:prSet presAssocID="{B040660F-16E1-41AE-9087-C3F70ABCBA51}" presName="aSpace" presStyleCnt="0"/>
      <dgm:spPr/>
    </dgm:pt>
    <dgm:pt modelId="{03A1DD62-8B1F-4FF7-809C-DE51FB285725}" type="pres">
      <dgm:prSet presAssocID="{15FD08FB-43D5-4779-B3D8-EA5B422A98CB}" presName="compNode" presStyleCnt="0"/>
      <dgm:spPr/>
    </dgm:pt>
    <dgm:pt modelId="{9E32C8E3-EFAB-49B7-AC49-0F9C5D905E69}" type="pres">
      <dgm:prSet presAssocID="{15FD08FB-43D5-4779-B3D8-EA5B422A98CB}" presName="aNode" presStyleLbl="bgShp" presStyleIdx="1" presStyleCnt="7"/>
      <dgm:spPr/>
      <dgm:t>
        <a:bodyPr/>
        <a:lstStyle/>
        <a:p>
          <a:endParaRPr lang="en-US"/>
        </a:p>
      </dgm:t>
    </dgm:pt>
    <dgm:pt modelId="{9D639566-E58E-436E-8654-3790A31BAE8A}" type="pres">
      <dgm:prSet presAssocID="{15FD08FB-43D5-4779-B3D8-EA5B422A98CB}" presName="textNode" presStyleLbl="bgShp" presStyleIdx="1" presStyleCnt="7"/>
      <dgm:spPr/>
      <dgm:t>
        <a:bodyPr/>
        <a:lstStyle/>
        <a:p>
          <a:endParaRPr lang="en-US"/>
        </a:p>
      </dgm:t>
    </dgm:pt>
    <dgm:pt modelId="{53B4CE3D-BE6D-474B-BB1E-DC310D77822C}" type="pres">
      <dgm:prSet presAssocID="{15FD08FB-43D5-4779-B3D8-EA5B422A98CB}" presName="compChildNode" presStyleCnt="0"/>
      <dgm:spPr/>
    </dgm:pt>
    <dgm:pt modelId="{FE7335A9-6CBC-4832-8750-5859689788E4}" type="pres">
      <dgm:prSet presAssocID="{15FD08FB-43D5-4779-B3D8-EA5B422A98CB}" presName="theInnerList" presStyleCnt="0"/>
      <dgm:spPr/>
    </dgm:pt>
    <dgm:pt modelId="{D8088044-0DE8-428B-9839-28AEF28F97FB}" type="pres">
      <dgm:prSet presAssocID="{82603A70-7ECE-4EB4-94C3-BB5413F6F07F}" presName="childNode" presStyleLbl="node1" presStyleIdx="2" presStyleCnt="14">
        <dgm:presLayoutVars>
          <dgm:bulletEnabled val="1"/>
        </dgm:presLayoutVars>
      </dgm:prSet>
      <dgm:spPr/>
      <dgm:t>
        <a:bodyPr/>
        <a:lstStyle/>
        <a:p>
          <a:endParaRPr lang="en-US"/>
        </a:p>
      </dgm:t>
    </dgm:pt>
    <dgm:pt modelId="{DE10623D-546A-4A56-9CE8-9DAB0A654DFA}" type="pres">
      <dgm:prSet presAssocID="{82603A70-7ECE-4EB4-94C3-BB5413F6F07F}" presName="aSpace2" presStyleCnt="0"/>
      <dgm:spPr/>
    </dgm:pt>
    <dgm:pt modelId="{728DB044-CDEE-476C-BB10-F270900F63E0}" type="pres">
      <dgm:prSet presAssocID="{1DF3635D-586C-4AE7-BA36-99149E5DB2D7}" presName="childNode" presStyleLbl="node1" presStyleIdx="3" presStyleCnt="14">
        <dgm:presLayoutVars>
          <dgm:bulletEnabled val="1"/>
        </dgm:presLayoutVars>
      </dgm:prSet>
      <dgm:spPr/>
      <dgm:t>
        <a:bodyPr/>
        <a:lstStyle/>
        <a:p>
          <a:endParaRPr lang="en-US"/>
        </a:p>
      </dgm:t>
    </dgm:pt>
    <dgm:pt modelId="{5FE3AC72-73A0-4992-BDA8-E13752E01BB7}" type="pres">
      <dgm:prSet presAssocID="{15FD08FB-43D5-4779-B3D8-EA5B422A98CB}" presName="aSpace" presStyleCnt="0"/>
      <dgm:spPr/>
    </dgm:pt>
    <dgm:pt modelId="{DE18BF5D-3F0A-4456-A022-1C48F0A1AA14}" type="pres">
      <dgm:prSet presAssocID="{051B4CD2-E6C0-4460-83EB-0997C78CEB74}" presName="compNode" presStyleCnt="0"/>
      <dgm:spPr/>
    </dgm:pt>
    <dgm:pt modelId="{605DA978-5A09-430C-A8F7-CFF7319A3A6A}" type="pres">
      <dgm:prSet presAssocID="{051B4CD2-E6C0-4460-83EB-0997C78CEB74}" presName="aNode" presStyleLbl="bgShp" presStyleIdx="2" presStyleCnt="7"/>
      <dgm:spPr/>
      <dgm:t>
        <a:bodyPr/>
        <a:lstStyle/>
        <a:p>
          <a:endParaRPr lang="en-US"/>
        </a:p>
      </dgm:t>
    </dgm:pt>
    <dgm:pt modelId="{4DEDA8EF-06A2-48F5-9BBA-1FDA6BD551F2}" type="pres">
      <dgm:prSet presAssocID="{051B4CD2-E6C0-4460-83EB-0997C78CEB74}" presName="textNode" presStyleLbl="bgShp" presStyleIdx="2" presStyleCnt="7"/>
      <dgm:spPr/>
      <dgm:t>
        <a:bodyPr/>
        <a:lstStyle/>
        <a:p>
          <a:endParaRPr lang="en-US"/>
        </a:p>
      </dgm:t>
    </dgm:pt>
    <dgm:pt modelId="{176E1178-3316-4DC7-A0C4-81AAD5BBAB5A}" type="pres">
      <dgm:prSet presAssocID="{051B4CD2-E6C0-4460-83EB-0997C78CEB74}" presName="compChildNode" presStyleCnt="0"/>
      <dgm:spPr/>
    </dgm:pt>
    <dgm:pt modelId="{0358E296-A611-4D69-905E-E0450C69E822}" type="pres">
      <dgm:prSet presAssocID="{051B4CD2-E6C0-4460-83EB-0997C78CEB74}" presName="theInnerList" presStyleCnt="0"/>
      <dgm:spPr/>
    </dgm:pt>
    <dgm:pt modelId="{5742A234-B9FC-407C-A451-61DA1B46B73B}" type="pres">
      <dgm:prSet presAssocID="{D244DD34-0AF6-49D8-A37A-1F6873D45E24}" presName="childNode" presStyleLbl="node1" presStyleIdx="4" presStyleCnt="14">
        <dgm:presLayoutVars>
          <dgm:bulletEnabled val="1"/>
        </dgm:presLayoutVars>
      </dgm:prSet>
      <dgm:spPr/>
      <dgm:t>
        <a:bodyPr/>
        <a:lstStyle/>
        <a:p>
          <a:endParaRPr lang="en-US"/>
        </a:p>
      </dgm:t>
    </dgm:pt>
    <dgm:pt modelId="{793990DF-FC81-47D3-B175-FDE6017CF2D6}" type="pres">
      <dgm:prSet presAssocID="{D244DD34-0AF6-49D8-A37A-1F6873D45E24}" presName="aSpace2" presStyleCnt="0"/>
      <dgm:spPr/>
    </dgm:pt>
    <dgm:pt modelId="{ED9608E9-5DC6-4A02-9B3F-899C21E19139}" type="pres">
      <dgm:prSet presAssocID="{33B515AF-BFE5-42E2-8F4C-277571DE8A97}" presName="childNode" presStyleLbl="node1" presStyleIdx="5" presStyleCnt="14">
        <dgm:presLayoutVars>
          <dgm:bulletEnabled val="1"/>
        </dgm:presLayoutVars>
      </dgm:prSet>
      <dgm:spPr/>
      <dgm:t>
        <a:bodyPr/>
        <a:lstStyle/>
        <a:p>
          <a:endParaRPr lang="en-US"/>
        </a:p>
      </dgm:t>
    </dgm:pt>
    <dgm:pt modelId="{718AD13A-467E-4207-813D-0C67B2A14AA3}" type="pres">
      <dgm:prSet presAssocID="{051B4CD2-E6C0-4460-83EB-0997C78CEB74}" presName="aSpace" presStyleCnt="0"/>
      <dgm:spPr/>
    </dgm:pt>
    <dgm:pt modelId="{B75FD70A-1EA9-4F3E-B798-A8625C073B7A}" type="pres">
      <dgm:prSet presAssocID="{627E6E78-5089-4B51-84E8-FA65B4725CE9}" presName="compNode" presStyleCnt="0"/>
      <dgm:spPr/>
    </dgm:pt>
    <dgm:pt modelId="{A9E6D3D4-1CC8-4F73-A108-AFB92E073765}" type="pres">
      <dgm:prSet presAssocID="{627E6E78-5089-4B51-84E8-FA65B4725CE9}" presName="aNode" presStyleLbl="bgShp" presStyleIdx="3" presStyleCnt="7"/>
      <dgm:spPr/>
      <dgm:t>
        <a:bodyPr/>
        <a:lstStyle/>
        <a:p>
          <a:endParaRPr lang="en-US"/>
        </a:p>
      </dgm:t>
    </dgm:pt>
    <dgm:pt modelId="{2A20D92C-D805-4C5A-A253-BC6C0D3BA23B}" type="pres">
      <dgm:prSet presAssocID="{627E6E78-5089-4B51-84E8-FA65B4725CE9}" presName="textNode" presStyleLbl="bgShp" presStyleIdx="3" presStyleCnt="7"/>
      <dgm:spPr/>
      <dgm:t>
        <a:bodyPr/>
        <a:lstStyle/>
        <a:p>
          <a:endParaRPr lang="en-US"/>
        </a:p>
      </dgm:t>
    </dgm:pt>
    <dgm:pt modelId="{AC0C7C45-A311-478C-9A5F-3F18707F498D}" type="pres">
      <dgm:prSet presAssocID="{627E6E78-5089-4B51-84E8-FA65B4725CE9}" presName="compChildNode" presStyleCnt="0"/>
      <dgm:spPr/>
    </dgm:pt>
    <dgm:pt modelId="{BC4B8FA7-724B-4367-91B4-0443F48AA07E}" type="pres">
      <dgm:prSet presAssocID="{627E6E78-5089-4B51-84E8-FA65B4725CE9}" presName="theInnerList" presStyleCnt="0"/>
      <dgm:spPr/>
    </dgm:pt>
    <dgm:pt modelId="{5F3CAAD7-753D-460A-9A2D-017F5906FF99}" type="pres">
      <dgm:prSet presAssocID="{A3CBF9F8-DA02-417B-B98D-098981AB325C}" presName="childNode" presStyleLbl="node1" presStyleIdx="6" presStyleCnt="14">
        <dgm:presLayoutVars>
          <dgm:bulletEnabled val="1"/>
        </dgm:presLayoutVars>
      </dgm:prSet>
      <dgm:spPr/>
      <dgm:t>
        <a:bodyPr/>
        <a:lstStyle/>
        <a:p>
          <a:endParaRPr lang="en-US"/>
        </a:p>
      </dgm:t>
    </dgm:pt>
    <dgm:pt modelId="{465A635A-919A-41D1-A26D-4A584B19A269}" type="pres">
      <dgm:prSet presAssocID="{A3CBF9F8-DA02-417B-B98D-098981AB325C}" presName="aSpace2" presStyleCnt="0"/>
      <dgm:spPr/>
    </dgm:pt>
    <dgm:pt modelId="{2315D55F-6CB7-4AD8-9F55-2057D2C33D59}" type="pres">
      <dgm:prSet presAssocID="{3E402974-C996-4E57-AEC6-A8236AABE0A2}" presName="childNode" presStyleLbl="node1" presStyleIdx="7" presStyleCnt="14">
        <dgm:presLayoutVars>
          <dgm:bulletEnabled val="1"/>
        </dgm:presLayoutVars>
      </dgm:prSet>
      <dgm:spPr/>
      <dgm:t>
        <a:bodyPr/>
        <a:lstStyle/>
        <a:p>
          <a:endParaRPr lang="en-US"/>
        </a:p>
      </dgm:t>
    </dgm:pt>
    <dgm:pt modelId="{62D62E02-4AAC-4EE7-916B-AD213ED53F70}" type="pres">
      <dgm:prSet presAssocID="{627E6E78-5089-4B51-84E8-FA65B4725CE9}" presName="aSpace" presStyleCnt="0"/>
      <dgm:spPr/>
    </dgm:pt>
    <dgm:pt modelId="{3811C77C-D821-48D2-A8F6-04BB7462C58E}" type="pres">
      <dgm:prSet presAssocID="{079EE7A7-685E-43CB-97FA-ED491C36E61B}" presName="compNode" presStyleCnt="0"/>
      <dgm:spPr/>
    </dgm:pt>
    <dgm:pt modelId="{19D39C7F-02E6-4260-8EEA-E801813BB12A}" type="pres">
      <dgm:prSet presAssocID="{079EE7A7-685E-43CB-97FA-ED491C36E61B}" presName="aNode" presStyleLbl="bgShp" presStyleIdx="4" presStyleCnt="7"/>
      <dgm:spPr/>
      <dgm:t>
        <a:bodyPr/>
        <a:lstStyle/>
        <a:p>
          <a:endParaRPr lang="en-US"/>
        </a:p>
      </dgm:t>
    </dgm:pt>
    <dgm:pt modelId="{5CDB0E2B-BAA9-4EC5-B1D5-E70B6907B04F}" type="pres">
      <dgm:prSet presAssocID="{079EE7A7-685E-43CB-97FA-ED491C36E61B}" presName="textNode" presStyleLbl="bgShp" presStyleIdx="4" presStyleCnt="7"/>
      <dgm:spPr/>
      <dgm:t>
        <a:bodyPr/>
        <a:lstStyle/>
        <a:p>
          <a:endParaRPr lang="en-US"/>
        </a:p>
      </dgm:t>
    </dgm:pt>
    <dgm:pt modelId="{9EFD00FD-070C-4783-8198-1431A08ED5FF}" type="pres">
      <dgm:prSet presAssocID="{079EE7A7-685E-43CB-97FA-ED491C36E61B}" presName="compChildNode" presStyleCnt="0"/>
      <dgm:spPr/>
    </dgm:pt>
    <dgm:pt modelId="{1B3718BB-B9EC-495F-A2AF-751D8C4718DF}" type="pres">
      <dgm:prSet presAssocID="{079EE7A7-685E-43CB-97FA-ED491C36E61B}" presName="theInnerList" presStyleCnt="0"/>
      <dgm:spPr/>
    </dgm:pt>
    <dgm:pt modelId="{6AAF0BAF-B2DA-4226-BFFE-88F6423E25C4}" type="pres">
      <dgm:prSet presAssocID="{DECCB6EF-2DE9-43C0-BBB0-3F5140BCDF3C}" presName="childNode" presStyleLbl="node1" presStyleIdx="8" presStyleCnt="14">
        <dgm:presLayoutVars>
          <dgm:bulletEnabled val="1"/>
        </dgm:presLayoutVars>
      </dgm:prSet>
      <dgm:spPr/>
      <dgm:t>
        <a:bodyPr/>
        <a:lstStyle/>
        <a:p>
          <a:endParaRPr lang="en-US"/>
        </a:p>
      </dgm:t>
    </dgm:pt>
    <dgm:pt modelId="{DF9FA453-983A-4190-B8FC-FC56C845291D}" type="pres">
      <dgm:prSet presAssocID="{DECCB6EF-2DE9-43C0-BBB0-3F5140BCDF3C}" presName="aSpace2" presStyleCnt="0"/>
      <dgm:spPr/>
    </dgm:pt>
    <dgm:pt modelId="{0CBF1ABA-8E86-49D2-9F02-4144CF2320FF}" type="pres">
      <dgm:prSet presAssocID="{6BC690F2-0BEE-4B8F-B336-57E398C7D10D}" presName="childNode" presStyleLbl="node1" presStyleIdx="9" presStyleCnt="14">
        <dgm:presLayoutVars>
          <dgm:bulletEnabled val="1"/>
        </dgm:presLayoutVars>
      </dgm:prSet>
      <dgm:spPr/>
      <dgm:t>
        <a:bodyPr/>
        <a:lstStyle/>
        <a:p>
          <a:endParaRPr lang="en-US"/>
        </a:p>
      </dgm:t>
    </dgm:pt>
    <dgm:pt modelId="{95ED3EBA-0C1D-4500-94A3-D938224A2505}" type="pres">
      <dgm:prSet presAssocID="{079EE7A7-685E-43CB-97FA-ED491C36E61B}" presName="aSpace" presStyleCnt="0"/>
      <dgm:spPr/>
    </dgm:pt>
    <dgm:pt modelId="{D21098F4-89F9-4F80-A592-F0A7F8D0E859}" type="pres">
      <dgm:prSet presAssocID="{5823B2BD-B641-482F-9D7B-21266305C6BA}" presName="compNode" presStyleCnt="0"/>
      <dgm:spPr/>
    </dgm:pt>
    <dgm:pt modelId="{48DFBE9C-70DD-4CBB-9257-B4BB6DFACCEC}" type="pres">
      <dgm:prSet presAssocID="{5823B2BD-B641-482F-9D7B-21266305C6BA}" presName="aNode" presStyleLbl="bgShp" presStyleIdx="5" presStyleCnt="7"/>
      <dgm:spPr/>
      <dgm:t>
        <a:bodyPr/>
        <a:lstStyle/>
        <a:p>
          <a:endParaRPr lang="en-US"/>
        </a:p>
      </dgm:t>
    </dgm:pt>
    <dgm:pt modelId="{6AB1784B-256C-4F46-8366-0B3248165F8F}" type="pres">
      <dgm:prSet presAssocID="{5823B2BD-B641-482F-9D7B-21266305C6BA}" presName="textNode" presStyleLbl="bgShp" presStyleIdx="5" presStyleCnt="7"/>
      <dgm:spPr/>
      <dgm:t>
        <a:bodyPr/>
        <a:lstStyle/>
        <a:p>
          <a:endParaRPr lang="en-US"/>
        </a:p>
      </dgm:t>
    </dgm:pt>
    <dgm:pt modelId="{EC1D3895-5010-4ABB-845D-FFE90BB55B55}" type="pres">
      <dgm:prSet presAssocID="{5823B2BD-B641-482F-9D7B-21266305C6BA}" presName="compChildNode" presStyleCnt="0"/>
      <dgm:spPr/>
    </dgm:pt>
    <dgm:pt modelId="{8B6962F9-7BC5-4ADE-B86C-58D395CB7857}" type="pres">
      <dgm:prSet presAssocID="{5823B2BD-B641-482F-9D7B-21266305C6BA}" presName="theInnerList" presStyleCnt="0"/>
      <dgm:spPr/>
    </dgm:pt>
    <dgm:pt modelId="{7BBDB96D-CC4A-4E95-B46E-4B7AA98EE67F}" type="pres">
      <dgm:prSet presAssocID="{BF737E1B-3DD0-489C-BCE6-0C82FE95DDDD}" presName="childNode" presStyleLbl="node1" presStyleIdx="10" presStyleCnt="14">
        <dgm:presLayoutVars>
          <dgm:bulletEnabled val="1"/>
        </dgm:presLayoutVars>
      </dgm:prSet>
      <dgm:spPr/>
      <dgm:t>
        <a:bodyPr/>
        <a:lstStyle/>
        <a:p>
          <a:endParaRPr lang="en-US"/>
        </a:p>
      </dgm:t>
    </dgm:pt>
    <dgm:pt modelId="{CE3DCF37-7C30-4B0C-9288-7135D311FA24}" type="pres">
      <dgm:prSet presAssocID="{BF737E1B-3DD0-489C-BCE6-0C82FE95DDDD}" presName="aSpace2" presStyleCnt="0"/>
      <dgm:spPr/>
    </dgm:pt>
    <dgm:pt modelId="{4D47B228-CF6C-402D-BD68-3158E1A8F589}" type="pres">
      <dgm:prSet presAssocID="{942FF25B-57A1-410E-9F9F-FFAB06D71F09}" presName="childNode" presStyleLbl="node1" presStyleIdx="11" presStyleCnt="14">
        <dgm:presLayoutVars>
          <dgm:bulletEnabled val="1"/>
        </dgm:presLayoutVars>
      </dgm:prSet>
      <dgm:spPr/>
      <dgm:t>
        <a:bodyPr/>
        <a:lstStyle/>
        <a:p>
          <a:endParaRPr lang="en-US"/>
        </a:p>
      </dgm:t>
    </dgm:pt>
    <dgm:pt modelId="{467922DB-1C51-4E88-A5ED-707A76EF4364}" type="pres">
      <dgm:prSet presAssocID="{5823B2BD-B641-482F-9D7B-21266305C6BA}" presName="aSpace" presStyleCnt="0"/>
      <dgm:spPr/>
    </dgm:pt>
    <dgm:pt modelId="{5FF14472-DB19-4AE7-8493-7D45C657D6DA}" type="pres">
      <dgm:prSet presAssocID="{B359FCA3-E9E3-4014-8ED8-6DCC3EF898A5}" presName="compNode" presStyleCnt="0"/>
      <dgm:spPr/>
    </dgm:pt>
    <dgm:pt modelId="{354F38DF-302F-4FB4-8FB9-6B4881ECB4B8}" type="pres">
      <dgm:prSet presAssocID="{B359FCA3-E9E3-4014-8ED8-6DCC3EF898A5}" presName="aNode" presStyleLbl="bgShp" presStyleIdx="6" presStyleCnt="7"/>
      <dgm:spPr/>
      <dgm:t>
        <a:bodyPr/>
        <a:lstStyle/>
        <a:p>
          <a:endParaRPr lang="en-US"/>
        </a:p>
      </dgm:t>
    </dgm:pt>
    <dgm:pt modelId="{4903CD75-7229-4DB4-BDA9-954A2AF8B67C}" type="pres">
      <dgm:prSet presAssocID="{B359FCA3-E9E3-4014-8ED8-6DCC3EF898A5}" presName="textNode" presStyleLbl="bgShp" presStyleIdx="6" presStyleCnt="7"/>
      <dgm:spPr/>
      <dgm:t>
        <a:bodyPr/>
        <a:lstStyle/>
        <a:p>
          <a:endParaRPr lang="en-US"/>
        </a:p>
      </dgm:t>
    </dgm:pt>
    <dgm:pt modelId="{FB839F4A-E84D-4B40-B11C-60E6CB134409}" type="pres">
      <dgm:prSet presAssocID="{B359FCA3-E9E3-4014-8ED8-6DCC3EF898A5}" presName="compChildNode" presStyleCnt="0"/>
      <dgm:spPr/>
    </dgm:pt>
    <dgm:pt modelId="{6224CF2A-D2BF-4EB0-B816-3A2CE2E23BA2}" type="pres">
      <dgm:prSet presAssocID="{B359FCA3-E9E3-4014-8ED8-6DCC3EF898A5}" presName="theInnerList" presStyleCnt="0"/>
      <dgm:spPr/>
    </dgm:pt>
    <dgm:pt modelId="{79C77162-F86F-4EF7-ADD1-0D335F391BED}" type="pres">
      <dgm:prSet presAssocID="{221D1209-FC73-4A5A-B056-9E29CB1DC551}" presName="childNode" presStyleLbl="node1" presStyleIdx="12" presStyleCnt="14">
        <dgm:presLayoutVars>
          <dgm:bulletEnabled val="1"/>
        </dgm:presLayoutVars>
      </dgm:prSet>
      <dgm:spPr/>
      <dgm:t>
        <a:bodyPr/>
        <a:lstStyle/>
        <a:p>
          <a:endParaRPr lang="en-US"/>
        </a:p>
      </dgm:t>
    </dgm:pt>
    <dgm:pt modelId="{EF658542-6A86-4FCF-B756-AC92B92DFC00}" type="pres">
      <dgm:prSet presAssocID="{221D1209-FC73-4A5A-B056-9E29CB1DC551}" presName="aSpace2" presStyleCnt="0"/>
      <dgm:spPr/>
    </dgm:pt>
    <dgm:pt modelId="{256C9785-A200-4E87-B7C6-C9A7F08DE304}" type="pres">
      <dgm:prSet presAssocID="{8E103D18-0D79-44EF-81B1-EA9A8D1FFC7D}" presName="childNode" presStyleLbl="node1" presStyleIdx="13" presStyleCnt="14">
        <dgm:presLayoutVars>
          <dgm:bulletEnabled val="1"/>
        </dgm:presLayoutVars>
      </dgm:prSet>
      <dgm:spPr/>
      <dgm:t>
        <a:bodyPr/>
        <a:lstStyle/>
        <a:p>
          <a:endParaRPr lang="en-US"/>
        </a:p>
      </dgm:t>
    </dgm:pt>
  </dgm:ptLst>
  <dgm:cxnLst>
    <dgm:cxn modelId="{C5CF692A-F568-400F-AA1A-149A2CF26F4F}" type="presOf" srcId="{079EE7A7-685E-43CB-97FA-ED491C36E61B}" destId="{19D39C7F-02E6-4260-8EEA-E801813BB12A}" srcOrd="0" destOrd="0" presId="urn:microsoft.com/office/officeart/2005/8/layout/lProcess2"/>
    <dgm:cxn modelId="{E95AA5A1-7703-400F-B406-A13D484DB861}" type="presOf" srcId="{3E402974-C996-4E57-AEC6-A8236AABE0A2}" destId="{2315D55F-6CB7-4AD8-9F55-2057D2C33D59}" srcOrd="0" destOrd="0" presId="urn:microsoft.com/office/officeart/2005/8/layout/lProcess2"/>
    <dgm:cxn modelId="{B906B3BD-1053-4342-B5C3-ED5890D9CB7F}" type="presOf" srcId="{DECCB6EF-2DE9-43C0-BBB0-3F5140BCDF3C}" destId="{6AAF0BAF-B2DA-4226-BFFE-88F6423E25C4}" srcOrd="0" destOrd="0" presId="urn:microsoft.com/office/officeart/2005/8/layout/lProcess2"/>
    <dgm:cxn modelId="{0009347A-2779-4D1D-B855-B1CD05A7CA10}" srcId="{15FD08FB-43D5-4779-B3D8-EA5B422A98CB}" destId="{1DF3635D-586C-4AE7-BA36-99149E5DB2D7}" srcOrd="1" destOrd="0" parTransId="{FB46CD34-EE16-4212-9A8B-F90543D80EA7}" sibTransId="{4E49D88C-FDBA-4CF4-8C11-794FA8432C51}"/>
    <dgm:cxn modelId="{71917B49-B385-4F39-876C-501CE33ED610}" srcId="{B040660F-16E1-41AE-9087-C3F70ABCBA51}" destId="{0770DDA0-0336-433C-A5AA-1EDAD0FD9BFD}" srcOrd="0" destOrd="0" parTransId="{AA77AE48-B0B8-4B7E-AB65-8A9B7467F2D2}" sibTransId="{3686D252-8924-44BF-B2B4-84169DEF2270}"/>
    <dgm:cxn modelId="{9090BF13-FBD6-4A4A-A98D-7653B83BE0B3}" type="presOf" srcId="{33B515AF-BFE5-42E2-8F4C-277571DE8A97}" destId="{ED9608E9-5DC6-4A02-9B3F-899C21E19139}" srcOrd="0" destOrd="0" presId="urn:microsoft.com/office/officeart/2005/8/layout/lProcess2"/>
    <dgm:cxn modelId="{3F1BF4E1-D054-4302-824A-8D6B2CD5B64F}" srcId="{079EE7A7-685E-43CB-97FA-ED491C36E61B}" destId="{DECCB6EF-2DE9-43C0-BBB0-3F5140BCDF3C}" srcOrd="0" destOrd="0" parTransId="{94FF75CC-AE6D-4E92-90B0-A0724D2E81B4}" sibTransId="{2A31AF93-D84C-4745-B08A-DFA9BA48FB68}"/>
    <dgm:cxn modelId="{8EA75701-C826-4F50-B054-3F88C8F2C3FD}" type="presOf" srcId="{5823B2BD-B641-482F-9D7B-21266305C6BA}" destId="{6AB1784B-256C-4F46-8366-0B3248165F8F}" srcOrd="1" destOrd="0" presId="urn:microsoft.com/office/officeart/2005/8/layout/lProcess2"/>
    <dgm:cxn modelId="{2B341E85-EB1E-4D50-B75A-D734797D4350}" srcId="{A83EEC68-26EC-4DF5-8C7B-2D0A83B1CFA6}" destId="{051B4CD2-E6C0-4460-83EB-0997C78CEB74}" srcOrd="2" destOrd="0" parTransId="{0F749E23-A4BF-463B-A3B8-5BD3AADC8903}" sibTransId="{DF327DCB-EAA6-4417-946E-485ECCA2776D}"/>
    <dgm:cxn modelId="{E2CA3BBE-4380-448C-A2F3-D9DC4FE18840}" srcId="{B040660F-16E1-41AE-9087-C3F70ABCBA51}" destId="{B7D0B6C2-6BEA-4625-9F4F-6EFE0B3781B0}" srcOrd="1" destOrd="0" parTransId="{A8F15B80-C840-4FBC-A5F4-F4F83B8CF1D6}" sibTransId="{D13AF985-3147-4D1E-B2A0-44CF4812CBA7}"/>
    <dgm:cxn modelId="{7ECB297E-2603-4AE3-9846-BED81701FD52}" type="presOf" srcId="{5823B2BD-B641-482F-9D7B-21266305C6BA}" destId="{48DFBE9C-70DD-4CBB-9257-B4BB6DFACCEC}" srcOrd="0" destOrd="0" presId="urn:microsoft.com/office/officeart/2005/8/layout/lProcess2"/>
    <dgm:cxn modelId="{D9BA7984-8C2A-4D0A-96E9-2E21168205A8}" srcId="{627E6E78-5089-4B51-84E8-FA65B4725CE9}" destId="{A3CBF9F8-DA02-417B-B98D-098981AB325C}" srcOrd="0" destOrd="0" parTransId="{0D72AA10-9D37-4850-BE2F-FD050CAE050C}" sibTransId="{51ECDEC7-CB8E-4C6A-924C-C4FC1159319D}"/>
    <dgm:cxn modelId="{62C8621B-D990-4797-8790-A0F927CC2670}" srcId="{B359FCA3-E9E3-4014-8ED8-6DCC3EF898A5}" destId="{8E103D18-0D79-44EF-81B1-EA9A8D1FFC7D}" srcOrd="1" destOrd="0" parTransId="{B8DA6AF7-BA0D-4C14-ADC2-2E0842F2BCA7}" sibTransId="{8241DE48-E5CC-4F3C-A430-D9C4C3FFF19E}"/>
    <dgm:cxn modelId="{AB8C0935-D236-478F-A6F2-ADDE663462FB}" type="presOf" srcId="{B7D0B6C2-6BEA-4625-9F4F-6EFE0B3781B0}" destId="{1762D353-8B77-4A50-8DEB-1B1DF39FEC65}" srcOrd="0" destOrd="0" presId="urn:microsoft.com/office/officeart/2005/8/layout/lProcess2"/>
    <dgm:cxn modelId="{5927D87A-ADD4-4ADA-B337-CE56B84CC494}" type="presOf" srcId="{15FD08FB-43D5-4779-B3D8-EA5B422A98CB}" destId="{9D639566-E58E-436E-8654-3790A31BAE8A}" srcOrd="1" destOrd="0" presId="urn:microsoft.com/office/officeart/2005/8/layout/lProcess2"/>
    <dgm:cxn modelId="{9643613D-B114-40C0-BD2A-D5DE7493C678}" srcId="{5823B2BD-B641-482F-9D7B-21266305C6BA}" destId="{BF737E1B-3DD0-489C-BCE6-0C82FE95DDDD}" srcOrd="0" destOrd="0" parTransId="{AFF524A9-BEE6-49C6-9378-F0468A230ADC}" sibTransId="{C08B8B31-BC4E-459E-8B48-BB25798BB96A}"/>
    <dgm:cxn modelId="{0319B2A7-1C97-43F1-9B02-BB00248E7868}" type="presOf" srcId="{6BC690F2-0BEE-4B8F-B336-57E398C7D10D}" destId="{0CBF1ABA-8E86-49D2-9F02-4144CF2320FF}" srcOrd="0" destOrd="0" presId="urn:microsoft.com/office/officeart/2005/8/layout/lProcess2"/>
    <dgm:cxn modelId="{DCF85762-53C0-425F-B1E3-066A54064CD9}" type="presOf" srcId="{0770DDA0-0336-433C-A5AA-1EDAD0FD9BFD}" destId="{F8769FD6-468B-4A0E-914B-C054D1BD5350}" srcOrd="0" destOrd="0" presId="urn:microsoft.com/office/officeart/2005/8/layout/lProcess2"/>
    <dgm:cxn modelId="{2D47EF66-D65A-48EB-85A8-42A9BC1EA0BA}" type="presOf" srcId="{627E6E78-5089-4B51-84E8-FA65B4725CE9}" destId="{A9E6D3D4-1CC8-4F73-A108-AFB92E073765}" srcOrd="0" destOrd="0" presId="urn:microsoft.com/office/officeart/2005/8/layout/lProcess2"/>
    <dgm:cxn modelId="{07F2F476-F997-41B5-824B-86C0C71F843F}" srcId="{A83EEC68-26EC-4DF5-8C7B-2D0A83B1CFA6}" destId="{627E6E78-5089-4B51-84E8-FA65B4725CE9}" srcOrd="3" destOrd="0" parTransId="{B79B1D10-5AE7-41F6-9367-06507473A6E5}" sibTransId="{71B5C83D-ED16-451C-B516-70B6DA442414}"/>
    <dgm:cxn modelId="{64A414C0-59AB-4153-B0CF-3F55B89B21B6}" type="presOf" srcId="{221D1209-FC73-4A5A-B056-9E29CB1DC551}" destId="{79C77162-F86F-4EF7-ADD1-0D335F391BED}" srcOrd="0" destOrd="0" presId="urn:microsoft.com/office/officeart/2005/8/layout/lProcess2"/>
    <dgm:cxn modelId="{846C48CF-6709-4204-9BE4-63D90FF0D107}" type="presOf" srcId="{A83EEC68-26EC-4DF5-8C7B-2D0A83B1CFA6}" destId="{7A29DA6E-1C07-4CBC-82D7-0271923D1DB4}" srcOrd="0" destOrd="0" presId="urn:microsoft.com/office/officeart/2005/8/layout/lProcess2"/>
    <dgm:cxn modelId="{AF6A7C45-A6B5-4962-8CEA-F9704F7B3737}" type="presOf" srcId="{B040660F-16E1-41AE-9087-C3F70ABCBA51}" destId="{01E084C5-5837-4B57-AFF7-376AFED9E461}" srcOrd="1" destOrd="0" presId="urn:microsoft.com/office/officeart/2005/8/layout/lProcess2"/>
    <dgm:cxn modelId="{DEBC04DD-7C5F-4546-A4C6-8266611930EE}" srcId="{627E6E78-5089-4B51-84E8-FA65B4725CE9}" destId="{3E402974-C996-4E57-AEC6-A8236AABE0A2}" srcOrd="1" destOrd="0" parTransId="{319EAB7C-9421-4C9C-9EB8-513A0546BC74}" sibTransId="{A161C541-C16D-4DE9-9A1B-51F34F422D4D}"/>
    <dgm:cxn modelId="{FD922594-6E7C-4410-B75A-28D21005672D}" srcId="{A83EEC68-26EC-4DF5-8C7B-2D0A83B1CFA6}" destId="{5823B2BD-B641-482F-9D7B-21266305C6BA}" srcOrd="5" destOrd="0" parTransId="{8C1DD4C6-1A05-4D53-BB77-8F28FC05B0EF}" sibTransId="{B3067D06-446F-4FFE-97AA-A70770B89CBD}"/>
    <dgm:cxn modelId="{B1949284-46E8-44B1-9E0A-34D20C8F8619}" srcId="{079EE7A7-685E-43CB-97FA-ED491C36E61B}" destId="{6BC690F2-0BEE-4B8F-B336-57E398C7D10D}" srcOrd="1" destOrd="0" parTransId="{08854E1B-2B5B-4FAB-AE16-B21BC62E312B}" sibTransId="{4218893D-99A7-4F14-A156-9184E0473359}"/>
    <dgm:cxn modelId="{5BC3B842-3870-4F50-907E-284D40E4C6C0}" type="presOf" srcId="{A3CBF9F8-DA02-417B-B98D-098981AB325C}" destId="{5F3CAAD7-753D-460A-9A2D-017F5906FF99}" srcOrd="0" destOrd="0" presId="urn:microsoft.com/office/officeart/2005/8/layout/lProcess2"/>
    <dgm:cxn modelId="{3BEB5FC6-1DD0-494D-A31D-3B9C8B69DE0C}" srcId="{051B4CD2-E6C0-4460-83EB-0997C78CEB74}" destId="{D244DD34-0AF6-49D8-A37A-1F6873D45E24}" srcOrd="0" destOrd="0" parTransId="{7FF8FDB0-FFA5-40CF-975C-FA1E4AC1C1EF}" sibTransId="{95D1358E-4D3F-40C3-9929-B34CA360F896}"/>
    <dgm:cxn modelId="{83CF6FD8-597D-4D6B-8A48-43C8E3C8398B}" srcId="{A83EEC68-26EC-4DF5-8C7B-2D0A83B1CFA6}" destId="{15FD08FB-43D5-4779-B3D8-EA5B422A98CB}" srcOrd="1" destOrd="0" parTransId="{6CE18F4D-253B-4526-AC44-6E1197A275A4}" sibTransId="{6E1C0407-D923-4FD7-8D65-03A5E8106414}"/>
    <dgm:cxn modelId="{E275CA26-CED2-4032-AC7A-22252495526A}" srcId="{5823B2BD-B641-482F-9D7B-21266305C6BA}" destId="{942FF25B-57A1-410E-9F9F-FFAB06D71F09}" srcOrd="1" destOrd="0" parTransId="{1FAB4EB2-C8F9-4B7C-863F-821B39262D3D}" sibTransId="{3C40687E-EC25-4962-B252-CBE5B9CCC8F6}"/>
    <dgm:cxn modelId="{BF261AD0-CEE2-4225-94CF-528E56237457}" type="presOf" srcId="{051B4CD2-E6C0-4460-83EB-0997C78CEB74}" destId="{4DEDA8EF-06A2-48F5-9BBA-1FDA6BD551F2}" srcOrd="1" destOrd="0" presId="urn:microsoft.com/office/officeart/2005/8/layout/lProcess2"/>
    <dgm:cxn modelId="{50DB6D61-BECE-4A38-9EC4-62F1D65FF758}" srcId="{B359FCA3-E9E3-4014-8ED8-6DCC3EF898A5}" destId="{221D1209-FC73-4A5A-B056-9E29CB1DC551}" srcOrd="0" destOrd="0" parTransId="{E3969647-9E44-4926-8991-EA5B8510835E}" sibTransId="{AEDE112C-D22A-4DBE-AE22-9160F0A12E22}"/>
    <dgm:cxn modelId="{83D6314C-7A30-45DA-871D-6636C5A60DC9}" type="presOf" srcId="{B359FCA3-E9E3-4014-8ED8-6DCC3EF898A5}" destId="{354F38DF-302F-4FB4-8FB9-6B4881ECB4B8}" srcOrd="0" destOrd="0" presId="urn:microsoft.com/office/officeart/2005/8/layout/lProcess2"/>
    <dgm:cxn modelId="{0B86F191-6F20-4021-911B-B3C822B79B4D}" srcId="{A83EEC68-26EC-4DF5-8C7B-2D0A83B1CFA6}" destId="{B359FCA3-E9E3-4014-8ED8-6DCC3EF898A5}" srcOrd="6" destOrd="0" parTransId="{4E818DB7-18F8-4BE8-B92F-A9F74F4DBD1B}" sibTransId="{A6CE6B25-64BA-4448-A754-C44A00E3D78C}"/>
    <dgm:cxn modelId="{6C809FB5-BCE4-48A4-962C-052713C5FA30}" type="presOf" srcId="{D244DD34-0AF6-49D8-A37A-1F6873D45E24}" destId="{5742A234-B9FC-407C-A451-61DA1B46B73B}" srcOrd="0" destOrd="0" presId="urn:microsoft.com/office/officeart/2005/8/layout/lProcess2"/>
    <dgm:cxn modelId="{47510959-A95B-4755-A52F-9995D964F3EE}" type="presOf" srcId="{82603A70-7ECE-4EB4-94C3-BB5413F6F07F}" destId="{D8088044-0DE8-428B-9839-28AEF28F97FB}" srcOrd="0" destOrd="0" presId="urn:microsoft.com/office/officeart/2005/8/layout/lProcess2"/>
    <dgm:cxn modelId="{E53E8A45-96D1-459D-B8DA-A62248C3CEE1}" type="presOf" srcId="{079EE7A7-685E-43CB-97FA-ED491C36E61B}" destId="{5CDB0E2B-BAA9-4EC5-B1D5-E70B6907B04F}" srcOrd="1" destOrd="0" presId="urn:microsoft.com/office/officeart/2005/8/layout/lProcess2"/>
    <dgm:cxn modelId="{9FB949D0-430F-44FD-B7A0-969AAD86D335}" type="presOf" srcId="{942FF25B-57A1-410E-9F9F-FFAB06D71F09}" destId="{4D47B228-CF6C-402D-BD68-3158E1A8F589}" srcOrd="0" destOrd="0" presId="urn:microsoft.com/office/officeart/2005/8/layout/lProcess2"/>
    <dgm:cxn modelId="{503EA74D-665D-4F75-A219-A8E26C1057A9}" type="presOf" srcId="{051B4CD2-E6C0-4460-83EB-0997C78CEB74}" destId="{605DA978-5A09-430C-A8F7-CFF7319A3A6A}" srcOrd="0" destOrd="0" presId="urn:microsoft.com/office/officeart/2005/8/layout/lProcess2"/>
    <dgm:cxn modelId="{50918764-2554-4967-997F-18098D7B44ED}" type="presOf" srcId="{15FD08FB-43D5-4779-B3D8-EA5B422A98CB}" destId="{9E32C8E3-EFAB-49B7-AC49-0F9C5D905E69}" srcOrd="0" destOrd="0" presId="urn:microsoft.com/office/officeart/2005/8/layout/lProcess2"/>
    <dgm:cxn modelId="{EA5B097E-1FCA-42A9-BB6C-DBF66F8E6B6A}" type="presOf" srcId="{B040660F-16E1-41AE-9087-C3F70ABCBA51}" destId="{874987D5-9E4D-43E9-BD73-C6F7C9646706}" srcOrd="0" destOrd="0" presId="urn:microsoft.com/office/officeart/2005/8/layout/lProcess2"/>
    <dgm:cxn modelId="{FB7F14AE-6664-4F47-8F8E-6695EEFE945F}" type="presOf" srcId="{BF737E1B-3DD0-489C-BCE6-0C82FE95DDDD}" destId="{7BBDB96D-CC4A-4E95-B46E-4B7AA98EE67F}" srcOrd="0" destOrd="0" presId="urn:microsoft.com/office/officeart/2005/8/layout/lProcess2"/>
    <dgm:cxn modelId="{F68F51DF-E274-4EC4-8FCC-D269517AC106}" type="presOf" srcId="{B359FCA3-E9E3-4014-8ED8-6DCC3EF898A5}" destId="{4903CD75-7229-4DB4-BDA9-954A2AF8B67C}" srcOrd="1" destOrd="0" presId="urn:microsoft.com/office/officeart/2005/8/layout/lProcess2"/>
    <dgm:cxn modelId="{264742B0-ECD3-4995-8487-AE60122C48CE}" srcId="{051B4CD2-E6C0-4460-83EB-0997C78CEB74}" destId="{33B515AF-BFE5-42E2-8F4C-277571DE8A97}" srcOrd="1" destOrd="0" parTransId="{12DEE3CE-87DB-411D-A40F-CF1575EC37A5}" sibTransId="{38722136-C331-4DD0-BEC2-B2F9BDEA4EB0}"/>
    <dgm:cxn modelId="{9C4FF259-E1E1-45FE-9E47-F03F7B5CF093}" srcId="{A83EEC68-26EC-4DF5-8C7B-2D0A83B1CFA6}" destId="{079EE7A7-685E-43CB-97FA-ED491C36E61B}" srcOrd="4" destOrd="0" parTransId="{A8212CF5-8D12-4818-9357-070EE0731AC7}" sibTransId="{8E45D385-FDB3-4B4F-BCC6-E1867B7A85AE}"/>
    <dgm:cxn modelId="{20599ECB-DFB0-4A3C-80EA-24F6606103DC}" type="presOf" srcId="{8E103D18-0D79-44EF-81B1-EA9A8D1FFC7D}" destId="{256C9785-A200-4E87-B7C6-C9A7F08DE304}" srcOrd="0" destOrd="0" presId="urn:microsoft.com/office/officeart/2005/8/layout/lProcess2"/>
    <dgm:cxn modelId="{A0CD5E2D-E786-491A-8884-D7AE97E9563A}" srcId="{15FD08FB-43D5-4779-B3D8-EA5B422A98CB}" destId="{82603A70-7ECE-4EB4-94C3-BB5413F6F07F}" srcOrd="0" destOrd="0" parTransId="{22F54881-1C57-4F95-8673-F8A4609CB1AE}" sibTransId="{D1C040D7-5255-4997-BB33-E77F29B8CF70}"/>
    <dgm:cxn modelId="{80F96115-A253-494B-88A1-2A45612458C8}" srcId="{A83EEC68-26EC-4DF5-8C7B-2D0A83B1CFA6}" destId="{B040660F-16E1-41AE-9087-C3F70ABCBA51}" srcOrd="0" destOrd="0" parTransId="{D252506F-4242-4C05-AB45-896AACA98748}" sibTransId="{091E9078-C84F-4D16-AA5A-CE4D50AA758D}"/>
    <dgm:cxn modelId="{378354C4-014F-4911-9B35-B1EAA0C5F660}" type="presOf" srcId="{1DF3635D-586C-4AE7-BA36-99149E5DB2D7}" destId="{728DB044-CDEE-476C-BB10-F270900F63E0}" srcOrd="0" destOrd="0" presId="urn:microsoft.com/office/officeart/2005/8/layout/lProcess2"/>
    <dgm:cxn modelId="{AC3481CF-DE10-44B8-B8DF-D4FF88BFE81D}" type="presOf" srcId="{627E6E78-5089-4B51-84E8-FA65B4725CE9}" destId="{2A20D92C-D805-4C5A-A253-BC6C0D3BA23B}" srcOrd="1" destOrd="0" presId="urn:microsoft.com/office/officeart/2005/8/layout/lProcess2"/>
    <dgm:cxn modelId="{CF052DF8-90D3-4E39-94DA-52151A1BF3A2}" type="presParOf" srcId="{7A29DA6E-1C07-4CBC-82D7-0271923D1DB4}" destId="{3C6E441E-BA2D-4BBE-95D2-E74D0299F409}" srcOrd="0" destOrd="0" presId="urn:microsoft.com/office/officeart/2005/8/layout/lProcess2"/>
    <dgm:cxn modelId="{ED22F7F0-7B78-4048-B4E1-0A15215B47C0}" type="presParOf" srcId="{3C6E441E-BA2D-4BBE-95D2-E74D0299F409}" destId="{874987D5-9E4D-43E9-BD73-C6F7C9646706}" srcOrd="0" destOrd="0" presId="urn:microsoft.com/office/officeart/2005/8/layout/lProcess2"/>
    <dgm:cxn modelId="{2468B484-3AFD-4A96-BE23-79ED3136C129}" type="presParOf" srcId="{3C6E441E-BA2D-4BBE-95D2-E74D0299F409}" destId="{01E084C5-5837-4B57-AFF7-376AFED9E461}" srcOrd="1" destOrd="0" presId="urn:microsoft.com/office/officeart/2005/8/layout/lProcess2"/>
    <dgm:cxn modelId="{71BFB717-F3DC-44E8-BD2F-1357142B97F4}" type="presParOf" srcId="{3C6E441E-BA2D-4BBE-95D2-E74D0299F409}" destId="{7CAD23DA-78FB-4E75-9A3C-EA15F4344A43}" srcOrd="2" destOrd="0" presId="urn:microsoft.com/office/officeart/2005/8/layout/lProcess2"/>
    <dgm:cxn modelId="{97139470-D8F6-4CAB-9A13-B5F334B6DD68}" type="presParOf" srcId="{7CAD23DA-78FB-4E75-9A3C-EA15F4344A43}" destId="{F9795242-D158-40CF-9E6E-988E26671D77}" srcOrd="0" destOrd="0" presId="urn:microsoft.com/office/officeart/2005/8/layout/lProcess2"/>
    <dgm:cxn modelId="{2F0206D1-981D-4C8E-8869-4D0FBB6CEA32}" type="presParOf" srcId="{F9795242-D158-40CF-9E6E-988E26671D77}" destId="{F8769FD6-468B-4A0E-914B-C054D1BD5350}" srcOrd="0" destOrd="0" presId="urn:microsoft.com/office/officeart/2005/8/layout/lProcess2"/>
    <dgm:cxn modelId="{1D7C1F67-0710-4D67-A0A6-4ADBBCA3755F}" type="presParOf" srcId="{F9795242-D158-40CF-9E6E-988E26671D77}" destId="{202E5995-2014-4B84-BB5F-FADD41D6DADE}" srcOrd="1" destOrd="0" presId="urn:microsoft.com/office/officeart/2005/8/layout/lProcess2"/>
    <dgm:cxn modelId="{A018738A-0089-4CCF-86FB-2A3356965A82}" type="presParOf" srcId="{F9795242-D158-40CF-9E6E-988E26671D77}" destId="{1762D353-8B77-4A50-8DEB-1B1DF39FEC65}" srcOrd="2" destOrd="0" presId="urn:microsoft.com/office/officeart/2005/8/layout/lProcess2"/>
    <dgm:cxn modelId="{04359F41-29C5-4FFC-ABFD-1C3FA76F7B61}" type="presParOf" srcId="{7A29DA6E-1C07-4CBC-82D7-0271923D1DB4}" destId="{81FEC0EC-3E3B-4FE5-B6BF-C7506DB64D09}" srcOrd="1" destOrd="0" presId="urn:microsoft.com/office/officeart/2005/8/layout/lProcess2"/>
    <dgm:cxn modelId="{9A7EC581-09EE-4301-9D82-ABB50D5D0AC7}" type="presParOf" srcId="{7A29DA6E-1C07-4CBC-82D7-0271923D1DB4}" destId="{03A1DD62-8B1F-4FF7-809C-DE51FB285725}" srcOrd="2" destOrd="0" presId="urn:microsoft.com/office/officeart/2005/8/layout/lProcess2"/>
    <dgm:cxn modelId="{6B98F04F-2176-4E67-B908-61D105432835}" type="presParOf" srcId="{03A1DD62-8B1F-4FF7-809C-DE51FB285725}" destId="{9E32C8E3-EFAB-49B7-AC49-0F9C5D905E69}" srcOrd="0" destOrd="0" presId="urn:microsoft.com/office/officeart/2005/8/layout/lProcess2"/>
    <dgm:cxn modelId="{521E7670-917B-4156-8DC0-C5A7AD63EE7E}" type="presParOf" srcId="{03A1DD62-8B1F-4FF7-809C-DE51FB285725}" destId="{9D639566-E58E-436E-8654-3790A31BAE8A}" srcOrd="1" destOrd="0" presId="urn:microsoft.com/office/officeart/2005/8/layout/lProcess2"/>
    <dgm:cxn modelId="{63B991E8-C193-466A-B169-5E3DAFB86F52}" type="presParOf" srcId="{03A1DD62-8B1F-4FF7-809C-DE51FB285725}" destId="{53B4CE3D-BE6D-474B-BB1E-DC310D77822C}" srcOrd="2" destOrd="0" presId="urn:microsoft.com/office/officeart/2005/8/layout/lProcess2"/>
    <dgm:cxn modelId="{8D982D42-3C6C-47A8-BADE-773EAB383D9F}" type="presParOf" srcId="{53B4CE3D-BE6D-474B-BB1E-DC310D77822C}" destId="{FE7335A9-6CBC-4832-8750-5859689788E4}" srcOrd="0" destOrd="0" presId="urn:microsoft.com/office/officeart/2005/8/layout/lProcess2"/>
    <dgm:cxn modelId="{C5C84A13-337A-4A5F-AC7C-0AEA3F730221}" type="presParOf" srcId="{FE7335A9-6CBC-4832-8750-5859689788E4}" destId="{D8088044-0DE8-428B-9839-28AEF28F97FB}" srcOrd="0" destOrd="0" presId="urn:microsoft.com/office/officeart/2005/8/layout/lProcess2"/>
    <dgm:cxn modelId="{AD940089-2745-42A6-AC3C-25A97468EDD2}" type="presParOf" srcId="{FE7335A9-6CBC-4832-8750-5859689788E4}" destId="{DE10623D-546A-4A56-9CE8-9DAB0A654DFA}" srcOrd="1" destOrd="0" presId="urn:microsoft.com/office/officeart/2005/8/layout/lProcess2"/>
    <dgm:cxn modelId="{BB10337A-443A-45A2-B03F-C597F584BD3A}" type="presParOf" srcId="{FE7335A9-6CBC-4832-8750-5859689788E4}" destId="{728DB044-CDEE-476C-BB10-F270900F63E0}" srcOrd="2" destOrd="0" presId="urn:microsoft.com/office/officeart/2005/8/layout/lProcess2"/>
    <dgm:cxn modelId="{24368246-354C-4A27-808D-23DFF768B2D7}" type="presParOf" srcId="{7A29DA6E-1C07-4CBC-82D7-0271923D1DB4}" destId="{5FE3AC72-73A0-4992-BDA8-E13752E01BB7}" srcOrd="3" destOrd="0" presId="urn:microsoft.com/office/officeart/2005/8/layout/lProcess2"/>
    <dgm:cxn modelId="{A1BC1AFF-9BEF-4946-A257-066E113F79E2}" type="presParOf" srcId="{7A29DA6E-1C07-4CBC-82D7-0271923D1DB4}" destId="{DE18BF5D-3F0A-4456-A022-1C48F0A1AA14}" srcOrd="4" destOrd="0" presId="urn:microsoft.com/office/officeart/2005/8/layout/lProcess2"/>
    <dgm:cxn modelId="{96503D20-9A15-4765-BFD4-823EBBE80F69}" type="presParOf" srcId="{DE18BF5D-3F0A-4456-A022-1C48F0A1AA14}" destId="{605DA978-5A09-430C-A8F7-CFF7319A3A6A}" srcOrd="0" destOrd="0" presId="urn:microsoft.com/office/officeart/2005/8/layout/lProcess2"/>
    <dgm:cxn modelId="{0B9B00B1-E2CF-4111-B71D-F1EE61A8C1A1}" type="presParOf" srcId="{DE18BF5D-3F0A-4456-A022-1C48F0A1AA14}" destId="{4DEDA8EF-06A2-48F5-9BBA-1FDA6BD551F2}" srcOrd="1" destOrd="0" presId="urn:microsoft.com/office/officeart/2005/8/layout/lProcess2"/>
    <dgm:cxn modelId="{A1C40C6E-1E0C-4424-9397-7E49CD145D0C}" type="presParOf" srcId="{DE18BF5D-3F0A-4456-A022-1C48F0A1AA14}" destId="{176E1178-3316-4DC7-A0C4-81AAD5BBAB5A}" srcOrd="2" destOrd="0" presId="urn:microsoft.com/office/officeart/2005/8/layout/lProcess2"/>
    <dgm:cxn modelId="{6DC2B36A-1A1B-4579-B08F-4C8FFA7283AF}" type="presParOf" srcId="{176E1178-3316-4DC7-A0C4-81AAD5BBAB5A}" destId="{0358E296-A611-4D69-905E-E0450C69E822}" srcOrd="0" destOrd="0" presId="urn:microsoft.com/office/officeart/2005/8/layout/lProcess2"/>
    <dgm:cxn modelId="{36A67B56-992F-4AD7-B373-A7A314664F0A}" type="presParOf" srcId="{0358E296-A611-4D69-905E-E0450C69E822}" destId="{5742A234-B9FC-407C-A451-61DA1B46B73B}" srcOrd="0" destOrd="0" presId="urn:microsoft.com/office/officeart/2005/8/layout/lProcess2"/>
    <dgm:cxn modelId="{0ECD1098-6D5E-4E49-AF59-F810D7309860}" type="presParOf" srcId="{0358E296-A611-4D69-905E-E0450C69E822}" destId="{793990DF-FC81-47D3-B175-FDE6017CF2D6}" srcOrd="1" destOrd="0" presId="urn:microsoft.com/office/officeart/2005/8/layout/lProcess2"/>
    <dgm:cxn modelId="{CE58B3F0-1670-47AC-82BC-88C71085DD2B}" type="presParOf" srcId="{0358E296-A611-4D69-905E-E0450C69E822}" destId="{ED9608E9-5DC6-4A02-9B3F-899C21E19139}" srcOrd="2" destOrd="0" presId="urn:microsoft.com/office/officeart/2005/8/layout/lProcess2"/>
    <dgm:cxn modelId="{A4C125B6-BE6B-44D3-BC6F-21D6DD61177A}" type="presParOf" srcId="{7A29DA6E-1C07-4CBC-82D7-0271923D1DB4}" destId="{718AD13A-467E-4207-813D-0C67B2A14AA3}" srcOrd="5" destOrd="0" presId="urn:microsoft.com/office/officeart/2005/8/layout/lProcess2"/>
    <dgm:cxn modelId="{7C8F0110-2249-4124-AFD3-B881A8A63031}" type="presParOf" srcId="{7A29DA6E-1C07-4CBC-82D7-0271923D1DB4}" destId="{B75FD70A-1EA9-4F3E-B798-A8625C073B7A}" srcOrd="6" destOrd="0" presId="urn:microsoft.com/office/officeart/2005/8/layout/lProcess2"/>
    <dgm:cxn modelId="{6E8EDDFB-9503-4F52-BBC9-88FC960D71A7}" type="presParOf" srcId="{B75FD70A-1EA9-4F3E-B798-A8625C073B7A}" destId="{A9E6D3D4-1CC8-4F73-A108-AFB92E073765}" srcOrd="0" destOrd="0" presId="urn:microsoft.com/office/officeart/2005/8/layout/lProcess2"/>
    <dgm:cxn modelId="{BF01B6B7-51DD-4B3C-B826-30B1D7D00F1D}" type="presParOf" srcId="{B75FD70A-1EA9-4F3E-B798-A8625C073B7A}" destId="{2A20D92C-D805-4C5A-A253-BC6C0D3BA23B}" srcOrd="1" destOrd="0" presId="urn:microsoft.com/office/officeart/2005/8/layout/lProcess2"/>
    <dgm:cxn modelId="{48E187F9-EF7E-45BA-ACE8-6990F671F687}" type="presParOf" srcId="{B75FD70A-1EA9-4F3E-B798-A8625C073B7A}" destId="{AC0C7C45-A311-478C-9A5F-3F18707F498D}" srcOrd="2" destOrd="0" presId="urn:microsoft.com/office/officeart/2005/8/layout/lProcess2"/>
    <dgm:cxn modelId="{DC6274C1-5E12-45CF-8858-01933735FD0A}" type="presParOf" srcId="{AC0C7C45-A311-478C-9A5F-3F18707F498D}" destId="{BC4B8FA7-724B-4367-91B4-0443F48AA07E}" srcOrd="0" destOrd="0" presId="urn:microsoft.com/office/officeart/2005/8/layout/lProcess2"/>
    <dgm:cxn modelId="{323710C9-3214-4B04-94B3-1FFDDB0473E2}" type="presParOf" srcId="{BC4B8FA7-724B-4367-91B4-0443F48AA07E}" destId="{5F3CAAD7-753D-460A-9A2D-017F5906FF99}" srcOrd="0" destOrd="0" presId="urn:microsoft.com/office/officeart/2005/8/layout/lProcess2"/>
    <dgm:cxn modelId="{183E4490-3A82-4057-A7E7-DE064EB53216}" type="presParOf" srcId="{BC4B8FA7-724B-4367-91B4-0443F48AA07E}" destId="{465A635A-919A-41D1-A26D-4A584B19A269}" srcOrd="1" destOrd="0" presId="urn:microsoft.com/office/officeart/2005/8/layout/lProcess2"/>
    <dgm:cxn modelId="{E4BD632C-3F7E-4AA6-B56E-5349385B49A9}" type="presParOf" srcId="{BC4B8FA7-724B-4367-91B4-0443F48AA07E}" destId="{2315D55F-6CB7-4AD8-9F55-2057D2C33D59}" srcOrd="2" destOrd="0" presId="urn:microsoft.com/office/officeart/2005/8/layout/lProcess2"/>
    <dgm:cxn modelId="{720811E3-C6DA-4739-B1D7-7E177AD672AB}" type="presParOf" srcId="{7A29DA6E-1C07-4CBC-82D7-0271923D1DB4}" destId="{62D62E02-4AAC-4EE7-916B-AD213ED53F70}" srcOrd="7" destOrd="0" presId="urn:microsoft.com/office/officeart/2005/8/layout/lProcess2"/>
    <dgm:cxn modelId="{C0373AD7-6AF6-4991-B15B-DA973000939A}" type="presParOf" srcId="{7A29DA6E-1C07-4CBC-82D7-0271923D1DB4}" destId="{3811C77C-D821-48D2-A8F6-04BB7462C58E}" srcOrd="8" destOrd="0" presId="urn:microsoft.com/office/officeart/2005/8/layout/lProcess2"/>
    <dgm:cxn modelId="{2FBB5439-063D-425D-9245-F9D6DB6C0CDA}" type="presParOf" srcId="{3811C77C-D821-48D2-A8F6-04BB7462C58E}" destId="{19D39C7F-02E6-4260-8EEA-E801813BB12A}" srcOrd="0" destOrd="0" presId="urn:microsoft.com/office/officeart/2005/8/layout/lProcess2"/>
    <dgm:cxn modelId="{96A73192-796F-418A-9A39-89005AE635D5}" type="presParOf" srcId="{3811C77C-D821-48D2-A8F6-04BB7462C58E}" destId="{5CDB0E2B-BAA9-4EC5-B1D5-E70B6907B04F}" srcOrd="1" destOrd="0" presId="urn:microsoft.com/office/officeart/2005/8/layout/lProcess2"/>
    <dgm:cxn modelId="{276B2CB2-FEA9-433D-B3DF-77B1119964B9}" type="presParOf" srcId="{3811C77C-D821-48D2-A8F6-04BB7462C58E}" destId="{9EFD00FD-070C-4783-8198-1431A08ED5FF}" srcOrd="2" destOrd="0" presId="urn:microsoft.com/office/officeart/2005/8/layout/lProcess2"/>
    <dgm:cxn modelId="{322DF892-F1DA-4605-BE30-8A31C484B742}" type="presParOf" srcId="{9EFD00FD-070C-4783-8198-1431A08ED5FF}" destId="{1B3718BB-B9EC-495F-A2AF-751D8C4718DF}" srcOrd="0" destOrd="0" presId="urn:microsoft.com/office/officeart/2005/8/layout/lProcess2"/>
    <dgm:cxn modelId="{9D093BEA-3EB0-4BB5-A764-7155CD990C2F}" type="presParOf" srcId="{1B3718BB-B9EC-495F-A2AF-751D8C4718DF}" destId="{6AAF0BAF-B2DA-4226-BFFE-88F6423E25C4}" srcOrd="0" destOrd="0" presId="urn:microsoft.com/office/officeart/2005/8/layout/lProcess2"/>
    <dgm:cxn modelId="{A7DCBE46-3B9A-4756-A388-7EE58416CD86}" type="presParOf" srcId="{1B3718BB-B9EC-495F-A2AF-751D8C4718DF}" destId="{DF9FA453-983A-4190-B8FC-FC56C845291D}" srcOrd="1" destOrd="0" presId="urn:microsoft.com/office/officeart/2005/8/layout/lProcess2"/>
    <dgm:cxn modelId="{CF28CA1A-1AF1-4E49-B8EA-C822DC0CB103}" type="presParOf" srcId="{1B3718BB-B9EC-495F-A2AF-751D8C4718DF}" destId="{0CBF1ABA-8E86-49D2-9F02-4144CF2320FF}" srcOrd="2" destOrd="0" presId="urn:microsoft.com/office/officeart/2005/8/layout/lProcess2"/>
    <dgm:cxn modelId="{609225DB-4821-4ACB-B255-00FDCC2D785A}" type="presParOf" srcId="{7A29DA6E-1C07-4CBC-82D7-0271923D1DB4}" destId="{95ED3EBA-0C1D-4500-94A3-D938224A2505}" srcOrd="9" destOrd="0" presId="urn:microsoft.com/office/officeart/2005/8/layout/lProcess2"/>
    <dgm:cxn modelId="{9559037A-3018-46B5-8881-8B18805358E5}" type="presParOf" srcId="{7A29DA6E-1C07-4CBC-82D7-0271923D1DB4}" destId="{D21098F4-89F9-4F80-A592-F0A7F8D0E859}" srcOrd="10" destOrd="0" presId="urn:microsoft.com/office/officeart/2005/8/layout/lProcess2"/>
    <dgm:cxn modelId="{7BA2DD37-2364-42D5-9CF3-5E11A5374EF7}" type="presParOf" srcId="{D21098F4-89F9-4F80-A592-F0A7F8D0E859}" destId="{48DFBE9C-70DD-4CBB-9257-B4BB6DFACCEC}" srcOrd="0" destOrd="0" presId="urn:microsoft.com/office/officeart/2005/8/layout/lProcess2"/>
    <dgm:cxn modelId="{EACF7963-9776-4212-8FBC-8EAEE91C5A42}" type="presParOf" srcId="{D21098F4-89F9-4F80-A592-F0A7F8D0E859}" destId="{6AB1784B-256C-4F46-8366-0B3248165F8F}" srcOrd="1" destOrd="0" presId="urn:microsoft.com/office/officeart/2005/8/layout/lProcess2"/>
    <dgm:cxn modelId="{DD427A48-3D46-476C-8E68-9821AB67B1E3}" type="presParOf" srcId="{D21098F4-89F9-4F80-A592-F0A7F8D0E859}" destId="{EC1D3895-5010-4ABB-845D-FFE90BB55B55}" srcOrd="2" destOrd="0" presId="urn:microsoft.com/office/officeart/2005/8/layout/lProcess2"/>
    <dgm:cxn modelId="{0B843B47-24BB-4B77-912C-5E1E2DD93C22}" type="presParOf" srcId="{EC1D3895-5010-4ABB-845D-FFE90BB55B55}" destId="{8B6962F9-7BC5-4ADE-B86C-58D395CB7857}" srcOrd="0" destOrd="0" presId="urn:microsoft.com/office/officeart/2005/8/layout/lProcess2"/>
    <dgm:cxn modelId="{9EC78515-7B36-4B47-A438-3FE1417DF1B2}" type="presParOf" srcId="{8B6962F9-7BC5-4ADE-B86C-58D395CB7857}" destId="{7BBDB96D-CC4A-4E95-B46E-4B7AA98EE67F}" srcOrd="0" destOrd="0" presId="urn:microsoft.com/office/officeart/2005/8/layout/lProcess2"/>
    <dgm:cxn modelId="{5C53BB7C-4E0F-4D12-94C8-AC3FFE33548E}" type="presParOf" srcId="{8B6962F9-7BC5-4ADE-B86C-58D395CB7857}" destId="{CE3DCF37-7C30-4B0C-9288-7135D311FA24}" srcOrd="1" destOrd="0" presId="urn:microsoft.com/office/officeart/2005/8/layout/lProcess2"/>
    <dgm:cxn modelId="{AFC10E17-2175-409A-8161-EDF68253FDDE}" type="presParOf" srcId="{8B6962F9-7BC5-4ADE-B86C-58D395CB7857}" destId="{4D47B228-CF6C-402D-BD68-3158E1A8F589}" srcOrd="2" destOrd="0" presId="urn:microsoft.com/office/officeart/2005/8/layout/lProcess2"/>
    <dgm:cxn modelId="{01588912-B0D6-401F-954C-C42FE89C0502}" type="presParOf" srcId="{7A29DA6E-1C07-4CBC-82D7-0271923D1DB4}" destId="{467922DB-1C51-4E88-A5ED-707A76EF4364}" srcOrd="11" destOrd="0" presId="urn:microsoft.com/office/officeart/2005/8/layout/lProcess2"/>
    <dgm:cxn modelId="{2BFB124E-B306-4E31-92FA-FC8FC88B9A6E}" type="presParOf" srcId="{7A29DA6E-1C07-4CBC-82D7-0271923D1DB4}" destId="{5FF14472-DB19-4AE7-8493-7D45C657D6DA}" srcOrd="12" destOrd="0" presId="urn:microsoft.com/office/officeart/2005/8/layout/lProcess2"/>
    <dgm:cxn modelId="{CAC45313-6008-4DE6-B2B4-1408FDCC9A37}" type="presParOf" srcId="{5FF14472-DB19-4AE7-8493-7D45C657D6DA}" destId="{354F38DF-302F-4FB4-8FB9-6B4881ECB4B8}" srcOrd="0" destOrd="0" presId="urn:microsoft.com/office/officeart/2005/8/layout/lProcess2"/>
    <dgm:cxn modelId="{21CED950-B9F8-4AB2-8CA2-CF9564FB802D}" type="presParOf" srcId="{5FF14472-DB19-4AE7-8493-7D45C657D6DA}" destId="{4903CD75-7229-4DB4-BDA9-954A2AF8B67C}" srcOrd="1" destOrd="0" presId="urn:microsoft.com/office/officeart/2005/8/layout/lProcess2"/>
    <dgm:cxn modelId="{BA3ADFAA-F409-4F1D-A8D4-CAAA402C1AF6}" type="presParOf" srcId="{5FF14472-DB19-4AE7-8493-7D45C657D6DA}" destId="{FB839F4A-E84D-4B40-B11C-60E6CB134409}" srcOrd="2" destOrd="0" presId="urn:microsoft.com/office/officeart/2005/8/layout/lProcess2"/>
    <dgm:cxn modelId="{408858E8-B07A-4F62-BD10-AE770E2E62C1}" type="presParOf" srcId="{FB839F4A-E84D-4B40-B11C-60E6CB134409}" destId="{6224CF2A-D2BF-4EB0-B816-3A2CE2E23BA2}" srcOrd="0" destOrd="0" presId="urn:microsoft.com/office/officeart/2005/8/layout/lProcess2"/>
    <dgm:cxn modelId="{6FD11C40-0A9A-429C-94E0-6A2C35243B2A}" type="presParOf" srcId="{6224CF2A-D2BF-4EB0-B816-3A2CE2E23BA2}" destId="{79C77162-F86F-4EF7-ADD1-0D335F391BED}" srcOrd="0" destOrd="0" presId="urn:microsoft.com/office/officeart/2005/8/layout/lProcess2"/>
    <dgm:cxn modelId="{D892356F-90A5-436D-B9B5-69925AFF955C}" type="presParOf" srcId="{6224CF2A-D2BF-4EB0-B816-3A2CE2E23BA2}" destId="{EF658542-6A86-4FCF-B756-AC92B92DFC00}" srcOrd="1" destOrd="0" presId="urn:microsoft.com/office/officeart/2005/8/layout/lProcess2"/>
    <dgm:cxn modelId="{9601E1D4-B81E-4C0D-AFA0-5D985362F161}" type="presParOf" srcId="{6224CF2A-D2BF-4EB0-B816-3A2CE2E23BA2}" destId="{256C9785-A200-4E87-B7C6-C9A7F08DE304}" srcOrd="2" destOrd="0" presId="urn:microsoft.com/office/officeart/2005/8/layout/l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2BE743-80AF-410A-B84A-3BC30CFC706A}">
      <dsp:nvSpPr>
        <dsp:cNvPr id="0" name=""/>
        <dsp:cNvSpPr/>
      </dsp:nvSpPr>
      <dsp:spPr>
        <a:xfrm>
          <a:off x="281148" y="2237"/>
          <a:ext cx="1973978" cy="1473532"/>
        </a:xfrm>
        <a:prstGeom prst="round2SameRect">
          <a:avLst>
            <a:gd name="adj1" fmla="val 8000"/>
            <a:gd name="adj2" fmla="val 0"/>
          </a:avLst>
        </a:prstGeom>
        <a:solidFill>
          <a:schemeClr val="lt1">
            <a:alpha val="90000"/>
            <a:hueOff val="0"/>
            <a:satOff val="0"/>
            <a:lumOff val="0"/>
            <a:alphaOff val="0"/>
          </a:schemeClr>
        </a:solidFill>
        <a:ln w="9525" cap="flat"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5240" tIns="45720" rIns="15240" bIns="15240" numCol="1" spcCol="1270" anchor="t" anchorCtr="0">
          <a:noAutofit/>
        </a:bodyPr>
        <a:lstStyle/>
        <a:p>
          <a:pPr marL="114300" lvl="1" indent="-114300" algn="l" defTabSz="533400">
            <a:lnSpc>
              <a:spcPct val="90000"/>
            </a:lnSpc>
            <a:spcBef>
              <a:spcPct val="0"/>
            </a:spcBef>
            <a:spcAft>
              <a:spcPct val="15000"/>
            </a:spcAft>
            <a:buChar char="••"/>
          </a:pPr>
          <a:r>
            <a:rPr lang="en-US" sz="1200" kern="1200" dirty="0" smtClean="0">
              <a:latin typeface="+mj-lt"/>
            </a:rPr>
            <a:t>Containing details about all the users present who can retrieve or manipulate data from other tables</a:t>
          </a:r>
          <a:endParaRPr lang="en-US" sz="1200" kern="1200" dirty="0">
            <a:latin typeface="+mj-lt"/>
          </a:endParaRPr>
        </a:p>
        <a:p>
          <a:pPr marL="114300" lvl="1" indent="-114300" algn="l" defTabSz="533400">
            <a:lnSpc>
              <a:spcPct val="90000"/>
            </a:lnSpc>
            <a:spcBef>
              <a:spcPct val="0"/>
            </a:spcBef>
            <a:spcAft>
              <a:spcPct val="15000"/>
            </a:spcAft>
            <a:buChar char="••"/>
          </a:pPr>
          <a:r>
            <a:rPr lang="en-US" sz="1200" kern="1200" dirty="0" smtClean="0">
              <a:latin typeface="+mj-lt"/>
            </a:rPr>
            <a:t>And this table is only accessible by user - SUPERVISOR</a:t>
          </a:r>
          <a:endParaRPr lang="en-US" sz="1200" kern="1200" dirty="0">
            <a:latin typeface="+mj-lt"/>
          </a:endParaRPr>
        </a:p>
      </dsp:txBody>
      <dsp:txXfrm>
        <a:off x="315675" y="36764"/>
        <a:ext cx="1904924" cy="1439005"/>
      </dsp:txXfrm>
    </dsp:sp>
    <dsp:sp modelId="{9CCCA07F-84AC-4391-846B-ECD16CE4FDF9}">
      <dsp:nvSpPr>
        <dsp:cNvPr id="0" name=""/>
        <dsp:cNvSpPr/>
      </dsp:nvSpPr>
      <dsp:spPr>
        <a:xfrm>
          <a:off x="281148" y="1475770"/>
          <a:ext cx="1973978" cy="633619"/>
        </a:xfrm>
        <a:prstGeom prst="rect">
          <a:avLst/>
        </a:prstGeom>
        <a:gradFill rotWithShape="0">
          <a:gsLst>
            <a:gs pos="0">
              <a:schemeClr val="accent2">
                <a:hueOff val="0"/>
                <a:satOff val="0"/>
                <a:lumOff val="0"/>
                <a:alphaOff val="0"/>
                <a:tint val="43000"/>
                <a:satMod val="165000"/>
              </a:schemeClr>
            </a:gs>
            <a:gs pos="55000">
              <a:schemeClr val="accent2">
                <a:hueOff val="0"/>
                <a:satOff val="0"/>
                <a:lumOff val="0"/>
                <a:alphaOff val="0"/>
                <a:tint val="83000"/>
                <a:satMod val="155000"/>
              </a:schemeClr>
            </a:gs>
            <a:gs pos="100000">
              <a:schemeClr val="accent2">
                <a:hueOff val="0"/>
                <a:satOff val="0"/>
                <a:lumOff val="0"/>
                <a:alphaOff val="0"/>
                <a:shade val="85000"/>
              </a:schemeClr>
            </a:gs>
          </a:gsLst>
          <a:path path="circle">
            <a:fillToRect l="-40000" t="-90000" r="140000" b="190000"/>
          </a:path>
        </a:gradFill>
        <a:ln w="9525" cap="flat" cmpd="sng" algn="ctr">
          <a:solidFill>
            <a:schemeClr val="accent2">
              <a:hueOff val="0"/>
              <a:satOff val="0"/>
              <a:lumOff val="0"/>
              <a:alphaOff val="0"/>
            </a:schemeClr>
          </a:solidFill>
          <a:prstDash val="solid"/>
        </a:ln>
        <a:effectLst>
          <a:outerShdw blurRad="508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49530" tIns="0" rIns="16510" bIns="0" numCol="1" spcCol="1270" anchor="ctr" anchorCtr="0">
          <a:noAutofit/>
        </a:bodyPr>
        <a:lstStyle/>
        <a:p>
          <a:pPr lvl="0" algn="l" defTabSz="577850">
            <a:lnSpc>
              <a:spcPct val="90000"/>
            </a:lnSpc>
            <a:spcBef>
              <a:spcPct val="0"/>
            </a:spcBef>
            <a:spcAft>
              <a:spcPct val="35000"/>
            </a:spcAft>
          </a:pPr>
          <a:r>
            <a:rPr lang="en-US" sz="1300" kern="1200" dirty="0" smtClean="0">
              <a:latin typeface="+mj-lt"/>
            </a:rPr>
            <a:t>USER’S TABLE</a:t>
          </a:r>
          <a:endParaRPr lang="en-US" sz="1300" kern="1200" dirty="0">
            <a:latin typeface="+mj-lt"/>
          </a:endParaRPr>
        </a:p>
      </dsp:txBody>
      <dsp:txXfrm>
        <a:off x="281148" y="1475770"/>
        <a:ext cx="1390125" cy="633619"/>
      </dsp:txXfrm>
    </dsp:sp>
    <dsp:sp modelId="{84031747-8404-4C2F-9279-0F60AE75484A}">
      <dsp:nvSpPr>
        <dsp:cNvPr id="0" name=""/>
        <dsp:cNvSpPr/>
      </dsp:nvSpPr>
      <dsp:spPr>
        <a:xfrm>
          <a:off x="1727114" y="1576415"/>
          <a:ext cx="690892" cy="690892"/>
        </a:xfrm>
        <a:prstGeom prst="ellipse">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a:stretch>
        </a:blipFill>
        <a:ln w="9525" cap="flat" cmpd="sng" algn="ctr">
          <a:solidFill>
            <a:schemeClr val="accent2">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9EA926C1-6D6F-4C27-85C7-373E42C4C361}">
      <dsp:nvSpPr>
        <dsp:cNvPr id="0" name=""/>
        <dsp:cNvSpPr/>
      </dsp:nvSpPr>
      <dsp:spPr>
        <a:xfrm>
          <a:off x="2589170" y="2237"/>
          <a:ext cx="1973978" cy="1473532"/>
        </a:xfrm>
        <a:prstGeom prst="round2SameRect">
          <a:avLst>
            <a:gd name="adj1" fmla="val 8000"/>
            <a:gd name="adj2" fmla="val 0"/>
          </a:avLst>
        </a:prstGeom>
        <a:solidFill>
          <a:schemeClr val="lt1">
            <a:alpha val="90000"/>
            <a:hueOff val="0"/>
            <a:satOff val="0"/>
            <a:lumOff val="0"/>
            <a:alphaOff val="0"/>
          </a:schemeClr>
        </a:solidFill>
        <a:ln w="9525" cap="flat"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5240" tIns="45720" rIns="15240" bIns="15240" numCol="1" spcCol="1270" anchor="t" anchorCtr="0">
          <a:noAutofit/>
        </a:bodyPr>
        <a:lstStyle/>
        <a:p>
          <a:pPr marL="114300" lvl="1" indent="-114300" algn="l" defTabSz="533400">
            <a:lnSpc>
              <a:spcPct val="90000"/>
            </a:lnSpc>
            <a:spcBef>
              <a:spcPct val="0"/>
            </a:spcBef>
            <a:spcAft>
              <a:spcPct val="15000"/>
            </a:spcAft>
            <a:buChar char="••"/>
          </a:pPr>
          <a:r>
            <a:rPr lang="en-US" sz="1200" kern="1200" dirty="0" smtClean="0">
              <a:latin typeface="+mj-lt"/>
            </a:rPr>
            <a:t>Containing details about all the students enrolled in the institution</a:t>
          </a:r>
          <a:endParaRPr lang="en-US" sz="1200" kern="1200" dirty="0">
            <a:latin typeface="+mj-lt"/>
          </a:endParaRPr>
        </a:p>
      </dsp:txBody>
      <dsp:txXfrm>
        <a:off x="2623697" y="36764"/>
        <a:ext cx="1904924" cy="1439005"/>
      </dsp:txXfrm>
    </dsp:sp>
    <dsp:sp modelId="{7C728991-F85F-4FA3-9879-D6DFD664EBCE}">
      <dsp:nvSpPr>
        <dsp:cNvPr id="0" name=""/>
        <dsp:cNvSpPr/>
      </dsp:nvSpPr>
      <dsp:spPr>
        <a:xfrm>
          <a:off x="2589170" y="1475770"/>
          <a:ext cx="1973978" cy="633619"/>
        </a:xfrm>
        <a:prstGeom prst="rect">
          <a:avLst/>
        </a:prstGeom>
        <a:gradFill rotWithShape="0">
          <a:gsLst>
            <a:gs pos="0">
              <a:schemeClr val="accent2">
                <a:hueOff val="0"/>
                <a:satOff val="0"/>
                <a:lumOff val="0"/>
                <a:alphaOff val="0"/>
                <a:tint val="43000"/>
                <a:satMod val="165000"/>
              </a:schemeClr>
            </a:gs>
            <a:gs pos="55000">
              <a:schemeClr val="accent2">
                <a:hueOff val="0"/>
                <a:satOff val="0"/>
                <a:lumOff val="0"/>
                <a:alphaOff val="0"/>
                <a:tint val="83000"/>
                <a:satMod val="155000"/>
              </a:schemeClr>
            </a:gs>
            <a:gs pos="100000">
              <a:schemeClr val="accent2">
                <a:hueOff val="0"/>
                <a:satOff val="0"/>
                <a:lumOff val="0"/>
                <a:alphaOff val="0"/>
                <a:shade val="85000"/>
              </a:schemeClr>
            </a:gs>
          </a:gsLst>
          <a:path path="circle">
            <a:fillToRect l="-40000" t="-90000" r="140000" b="190000"/>
          </a:path>
        </a:gradFill>
        <a:ln w="9525" cap="flat" cmpd="sng" algn="ctr">
          <a:solidFill>
            <a:schemeClr val="accent2">
              <a:hueOff val="0"/>
              <a:satOff val="0"/>
              <a:lumOff val="0"/>
              <a:alphaOff val="0"/>
            </a:schemeClr>
          </a:solidFill>
          <a:prstDash val="solid"/>
        </a:ln>
        <a:effectLst>
          <a:outerShdw blurRad="508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49530" tIns="0" rIns="16510" bIns="0" numCol="1" spcCol="1270" anchor="ctr" anchorCtr="0">
          <a:noAutofit/>
        </a:bodyPr>
        <a:lstStyle/>
        <a:p>
          <a:pPr lvl="0" algn="l" defTabSz="577850">
            <a:lnSpc>
              <a:spcPct val="90000"/>
            </a:lnSpc>
            <a:spcBef>
              <a:spcPct val="0"/>
            </a:spcBef>
            <a:spcAft>
              <a:spcPct val="35000"/>
            </a:spcAft>
          </a:pPr>
          <a:r>
            <a:rPr lang="en-US" sz="1300" kern="1200" dirty="0" smtClean="0">
              <a:latin typeface="+mj-lt"/>
            </a:rPr>
            <a:t>STUDENT TABLE</a:t>
          </a:r>
          <a:endParaRPr lang="en-US" sz="1300" kern="1200" dirty="0">
            <a:latin typeface="+mj-lt"/>
          </a:endParaRPr>
        </a:p>
      </dsp:txBody>
      <dsp:txXfrm>
        <a:off x="2589170" y="1475770"/>
        <a:ext cx="1390125" cy="633619"/>
      </dsp:txXfrm>
    </dsp:sp>
    <dsp:sp modelId="{C82FF8C4-0C4C-4DC2-8355-DCF17F158CE6}">
      <dsp:nvSpPr>
        <dsp:cNvPr id="0" name=""/>
        <dsp:cNvSpPr/>
      </dsp:nvSpPr>
      <dsp:spPr>
        <a:xfrm>
          <a:off x="4035136" y="1576415"/>
          <a:ext cx="690892" cy="690892"/>
        </a:xfrm>
        <a:prstGeom prst="ellipse">
          <a:avLst/>
        </a:prstGeom>
        <a:blipFill>
          <a:blip xmlns:r="http://schemas.openxmlformats.org/officeDocument/2006/relationships" r:embed="rId2" cstate="print">
            <a:extLst>
              <a:ext uri="{28A0092B-C50C-407E-A947-70E740481C1C}">
                <a14:useLocalDpi xmlns:a14="http://schemas.microsoft.com/office/drawing/2010/main" val="0"/>
              </a:ext>
            </a:extLst>
          </a:blip>
          <a:srcRect/>
          <a:stretch>
            <a:fillRect l="-13000" r="-13000"/>
          </a:stretch>
        </a:blipFill>
        <a:ln w="9525" cap="flat" cmpd="sng" algn="ctr">
          <a:solidFill>
            <a:schemeClr val="accent2">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A9F256F4-B0EF-47E7-B660-266391BE0D35}">
      <dsp:nvSpPr>
        <dsp:cNvPr id="0" name=""/>
        <dsp:cNvSpPr/>
      </dsp:nvSpPr>
      <dsp:spPr>
        <a:xfrm>
          <a:off x="4897193" y="2237"/>
          <a:ext cx="1973978" cy="1473532"/>
        </a:xfrm>
        <a:prstGeom prst="round2SameRect">
          <a:avLst>
            <a:gd name="adj1" fmla="val 8000"/>
            <a:gd name="adj2" fmla="val 0"/>
          </a:avLst>
        </a:prstGeom>
        <a:solidFill>
          <a:schemeClr val="lt1">
            <a:alpha val="90000"/>
            <a:hueOff val="0"/>
            <a:satOff val="0"/>
            <a:lumOff val="0"/>
            <a:alphaOff val="0"/>
          </a:schemeClr>
        </a:solidFill>
        <a:ln w="9525" cap="flat"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5240" tIns="45720" rIns="15240" bIns="15240" numCol="1" spcCol="1270" anchor="t" anchorCtr="0">
          <a:noAutofit/>
        </a:bodyPr>
        <a:lstStyle/>
        <a:p>
          <a:pPr marL="114300" lvl="1" indent="-114300" algn="l" defTabSz="533400">
            <a:lnSpc>
              <a:spcPct val="90000"/>
            </a:lnSpc>
            <a:spcBef>
              <a:spcPct val="0"/>
            </a:spcBef>
            <a:spcAft>
              <a:spcPct val="15000"/>
            </a:spcAft>
            <a:buChar char="••"/>
          </a:pPr>
          <a:r>
            <a:rPr lang="en-US" sz="1200" kern="1200" dirty="0" smtClean="0">
              <a:latin typeface="+mj-lt"/>
            </a:rPr>
            <a:t>Containing the details about all the subjects in each semester of every course</a:t>
          </a:r>
          <a:endParaRPr lang="en-US" sz="1200" kern="1200" dirty="0">
            <a:latin typeface="+mj-lt"/>
          </a:endParaRPr>
        </a:p>
      </dsp:txBody>
      <dsp:txXfrm>
        <a:off x="4931720" y="36764"/>
        <a:ext cx="1904924" cy="1439005"/>
      </dsp:txXfrm>
    </dsp:sp>
    <dsp:sp modelId="{E4E4F1D6-326A-410E-8E5A-67AD5A44D70C}">
      <dsp:nvSpPr>
        <dsp:cNvPr id="0" name=""/>
        <dsp:cNvSpPr/>
      </dsp:nvSpPr>
      <dsp:spPr>
        <a:xfrm>
          <a:off x="4897193" y="1475770"/>
          <a:ext cx="1973978" cy="633619"/>
        </a:xfrm>
        <a:prstGeom prst="rect">
          <a:avLst/>
        </a:prstGeom>
        <a:gradFill rotWithShape="0">
          <a:gsLst>
            <a:gs pos="0">
              <a:schemeClr val="accent2">
                <a:hueOff val="0"/>
                <a:satOff val="0"/>
                <a:lumOff val="0"/>
                <a:alphaOff val="0"/>
                <a:tint val="43000"/>
                <a:satMod val="165000"/>
              </a:schemeClr>
            </a:gs>
            <a:gs pos="55000">
              <a:schemeClr val="accent2">
                <a:hueOff val="0"/>
                <a:satOff val="0"/>
                <a:lumOff val="0"/>
                <a:alphaOff val="0"/>
                <a:tint val="83000"/>
                <a:satMod val="155000"/>
              </a:schemeClr>
            </a:gs>
            <a:gs pos="100000">
              <a:schemeClr val="accent2">
                <a:hueOff val="0"/>
                <a:satOff val="0"/>
                <a:lumOff val="0"/>
                <a:alphaOff val="0"/>
                <a:shade val="85000"/>
              </a:schemeClr>
            </a:gs>
          </a:gsLst>
          <a:path path="circle">
            <a:fillToRect l="-40000" t="-90000" r="140000" b="190000"/>
          </a:path>
        </a:gradFill>
        <a:ln w="9525" cap="flat" cmpd="sng" algn="ctr">
          <a:solidFill>
            <a:schemeClr val="accent2">
              <a:hueOff val="0"/>
              <a:satOff val="0"/>
              <a:lumOff val="0"/>
              <a:alphaOff val="0"/>
            </a:schemeClr>
          </a:solidFill>
          <a:prstDash val="solid"/>
        </a:ln>
        <a:effectLst>
          <a:outerShdw blurRad="508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49530" tIns="0" rIns="16510" bIns="0" numCol="1" spcCol="1270" anchor="ctr" anchorCtr="0">
          <a:noAutofit/>
        </a:bodyPr>
        <a:lstStyle/>
        <a:p>
          <a:pPr lvl="0" algn="l" defTabSz="577850">
            <a:lnSpc>
              <a:spcPct val="90000"/>
            </a:lnSpc>
            <a:spcBef>
              <a:spcPct val="0"/>
            </a:spcBef>
            <a:spcAft>
              <a:spcPct val="35000"/>
            </a:spcAft>
          </a:pPr>
          <a:r>
            <a:rPr lang="en-US" sz="1300" kern="1200" dirty="0" smtClean="0">
              <a:latin typeface="+mj-lt"/>
            </a:rPr>
            <a:t>COURSE/SUBJECT TABLE</a:t>
          </a:r>
          <a:endParaRPr lang="en-US" sz="1300" kern="1200" dirty="0">
            <a:latin typeface="+mj-lt"/>
          </a:endParaRPr>
        </a:p>
      </dsp:txBody>
      <dsp:txXfrm>
        <a:off x="4897193" y="1475770"/>
        <a:ext cx="1390125" cy="633619"/>
      </dsp:txXfrm>
    </dsp:sp>
    <dsp:sp modelId="{B3EF590D-8221-4DDE-B555-E8E7C97AAC4E}">
      <dsp:nvSpPr>
        <dsp:cNvPr id="0" name=""/>
        <dsp:cNvSpPr/>
      </dsp:nvSpPr>
      <dsp:spPr>
        <a:xfrm>
          <a:off x="6343159" y="1576415"/>
          <a:ext cx="690892" cy="690892"/>
        </a:xfrm>
        <a:prstGeom prst="ellipse">
          <a:avLst/>
        </a:prstGeom>
        <a:blipFill>
          <a:blip xmlns:r="http://schemas.openxmlformats.org/officeDocument/2006/relationships" r:embed="rId3" cstate="print">
            <a:extLst>
              <a:ext uri="{28A0092B-C50C-407E-A947-70E740481C1C}">
                <a14:useLocalDpi xmlns:a14="http://schemas.microsoft.com/office/drawing/2010/main" val="0"/>
              </a:ext>
            </a:extLst>
          </a:blip>
          <a:srcRect/>
          <a:stretch>
            <a:fillRect/>
          </a:stretch>
        </a:blipFill>
        <a:ln w="9525" cap="flat" cmpd="sng" algn="ctr">
          <a:solidFill>
            <a:schemeClr val="accent2">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F408AA26-FC7B-4EAE-9DC8-4870C71E68AB}">
      <dsp:nvSpPr>
        <dsp:cNvPr id="0" name=""/>
        <dsp:cNvSpPr/>
      </dsp:nvSpPr>
      <dsp:spPr>
        <a:xfrm>
          <a:off x="1435159" y="2609492"/>
          <a:ext cx="1973978" cy="1473532"/>
        </a:xfrm>
        <a:prstGeom prst="round2SameRect">
          <a:avLst>
            <a:gd name="adj1" fmla="val 8000"/>
            <a:gd name="adj2" fmla="val 0"/>
          </a:avLst>
        </a:prstGeom>
        <a:solidFill>
          <a:schemeClr val="lt1">
            <a:alpha val="90000"/>
            <a:hueOff val="0"/>
            <a:satOff val="0"/>
            <a:lumOff val="0"/>
            <a:alphaOff val="0"/>
          </a:schemeClr>
        </a:solidFill>
        <a:ln w="9525" cap="flat"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5240" tIns="45720" rIns="15240" bIns="15240" numCol="1" spcCol="1270" anchor="t" anchorCtr="0">
          <a:noAutofit/>
        </a:bodyPr>
        <a:lstStyle/>
        <a:p>
          <a:pPr marL="114300" lvl="1" indent="-114300" algn="l" defTabSz="533400">
            <a:lnSpc>
              <a:spcPct val="90000"/>
            </a:lnSpc>
            <a:spcBef>
              <a:spcPct val="0"/>
            </a:spcBef>
            <a:spcAft>
              <a:spcPct val="15000"/>
            </a:spcAft>
            <a:buChar char="••"/>
          </a:pPr>
          <a:r>
            <a:rPr lang="en-US" sz="1200" kern="1200" dirty="0" smtClean="0">
              <a:latin typeface="+mj-lt"/>
            </a:rPr>
            <a:t>Containing details about the exam’s </a:t>
          </a:r>
          <a:r>
            <a:rPr lang="en-US" sz="1200" kern="1200" dirty="0" err="1" smtClean="0">
              <a:latin typeface="+mj-lt"/>
            </a:rPr>
            <a:t>datesheet</a:t>
          </a:r>
          <a:r>
            <a:rPr lang="en-US" sz="1200" kern="1200" dirty="0" smtClean="0">
              <a:latin typeface="+mj-lt"/>
            </a:rPr>
            <a:t> which has been generated by any Admin</a:t>
          </a:r>
          <a:endParaRPr lang="en-US" sz="1200" kern="1200" dirty="0">
            <a:latin typeface="+mj-lt"/>
          </a:endParaRPr>
        </a:p>
      </dsp:txBody>
      <dsp:txXfrm>
        <a:off x="1469686" y="2644019"/>
        <a:ext cx="1904924" cy="1439005"/>
      </dsp:txXfrm>
    </dsp:sp>
    <dsp:sp modelId="{A43E5B0E-AE1A-4362-89E6-BA6825EA20D8}">
      <dsp:nvSpPr>
        <dsp:cNvPr id="0" name=""/>
        <dsp:cNvSpPr/>
      </dsp:nvSpPr>
      <dsp:spPr>
        <a:xfrm>
          <a:off x="1435159" y="4083025"/>
          <a:ext cx="1973978" cy="633619"/>
        </a:xfrm>
        <a:prstGeom prst="rect">
          <a:avLst/>
        </a:prstGeom>
        <a:gradFill rotWithShape="0">
          <a:gsLst>
            <a:gs pos="0">
              <a:schemeClr val="accent2">
                <a:hueOff val="0"/>
                <a:satOff val="0"/>
                <a:lumOff val="0"/>
                <a:alphaOff val="0"/>
                <a:tint val="43000"/>
                <a:satMod val="165000"/>
              </a:schemeClr>
            </a:gs>
            <a:gs pos="55000">
              <a:schemeClr val="accent2">
                <a:hueOff val="0"/>
                <a:satOff val="0"/>
                <a:lumOff val="0"/>
                <a:alphaOff val="0"/>
                <a:tint val="83000"/>
                <a:satMod val="155000"/>
              </a:schemeClr>
            </a:gs>
            <a:gs pos="100000">
              <a:schemeClr val="accent2">
                <a:hueOff val="0"/>
                <a:satOff val="0"/>
                <a:lumOff val="0"/>
                <a:alphaOff val="0"/>
                <a:shade val="85000"/>
              </a:schemeClr>
            </a:gs>
          </a:gsLst>
          <a:path path="circle">
            <a:fillToRect l="-40000" t="-90000" r="140000" b="190000"/>
          </a:path>
        </a:gradFill>
        <a:ln w="9525" cap="flat" cmpd="sng" algn="ctr">
          <a:solidFill>
            <a:schemeClr val="accent2">
              <a:hueOff val="0"/>
              <a:satOff val="0"/>
              <a:lumOff val="0"/>
              <a:alphaOff val="0"/>
            </a:schemeClr>
          </a:solidFill>
          <a:prstDash val="solid"/>
        </a:ln>
        <a:effectLst>
          <a:outerShdw blurRad="508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49530" tIns="0" rIns="16510" bIns="0" numCol="1" spcCol="1270" anchor="ctr" anchorCtr="0">
          <a:noAutofit/>
        </a:bodyPr>
        <a:lstStyle/>
        <a:p>
          <a:pPr lvl="0" algn="l" defTabSz="577850">
            <a:lnSpc>
              <a:spcPct val="90000"/>
            </a:lnSpc>
            <a:spcBef>
              <a:spcPct val="0"/>
            </a:spcBef>
            <a:spcAft>
              <a:spcPct val="35000"/>
            </a:spcAft>
          </a:pPr>
          <a:r>
            <a:rPr lang="en-US" sz="1300" kern="1200" dirty="0" smtClean="0">
              <a:latin typeface="+mj-lt"/>
            </a:rPr>
            <a:t>DATESHEET TABLE</a:t>
          </a:r>
          <a:endParaRPr lang="en-US" sz="1300" kern="1200" dirty="0">
            <a:latin typeface="+mj-lt"/>
          </a:endParaRPr>
        </a:p>
      </dsp:txBody>
      <dsp:txXfrm>
        <a:off x="1435159" y="4083025"/>
        <a:ext cx="1390125" cy="633619"/>
      </dsp:txXfrm>
    </dsp:sp>
    <dsp:sp modelId="{22DD702C-F3DA-46E4-921F-4AC277C40D35}">
      <dsp:nvSpPr>
        <dsp:cNvPr id="0" name=""/>
        <dsp:cNvSpPr/>
      </dsp:nvSpPr>
      <dsp:spPr>
        <a:xfrm>
          <a:off x="2881125" y="4183669"/>
          <a:ext cx="690892" cy="690892"/>
        </a:xfrm>
        <a:prstGeom prst="ellipse">
          <a:avLst/>
        </a:prstGeom>
        <a:blipFill>
          <a:blip xmlns:r="http://schemas.openxmlformats.org/officeDocument/2006/relationships" r:embed="rId4" cstate="print">
            <a:extLst>
              <a:ext uri="{28A0092B-C50C-407E-A947-70E740481C1C}">
                <a14:useLocalDpi xmlns:a14="http://schemas.microsoft.com/office/drawing/2010/main" val="0"/>
              </a:ext>
            </a:extLst>
          </a:blip>
          <a:srcRect/>
          <a:stretch>
            <a:fillRect/>
          </a:stretch>
        </a:blipFill>
        <a:ln w="9525" cap="flat" cmpd="sng" algn="ctr">
          <a:solidFill>
            <a:schemeClr val="accent2">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EB303C44-8149-4456-949F-571A097C885E}">
      <dsp:nvSpPr>
        <dsp:cNvPr id="0" name=""/>
        <dsp:cNvSpPr/>
      </dsp:nvSpPr>
      <dsp:spPr>
        <a:xfrm>
          <a:off x="3743182" y="2609492"/>
          <a:ext cx="1973978" cy="1473532"/>
        </a:xfrm>
        <a:prstGeom prst="round2SameRect">
          <a:avLst>
            <a:gd name="adj1" fmla="val 8000"/>
            <a:gd name="adj2" fmla="val 0"/>
          </a:avLst>
        </a:prstGeom>
        <a:solidFill>
          <a:schemeClr val="lt1">
            <a:alpha val="90000"/>
            <a:hueOff val="0"/>
            <a:satOff val="0"/>
            <a:lumOff val="0"/>
            <a:alphaOff val="0"/>
          </a:schemeClr>
        </a:solidFill>
        <a:ln w="9525" cap="flat"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5240" tIns="45720" rIns="15240" bIns="15240" numCol="1" spcCol="1270" anchor="t" anchorCtr="0">
          <a:noAutofit/>
        </a:bodyPr>
        <a:lstStyle/>
        <a:p>
          <a:pPr marL="114300" lvl="1" indent="-114300" algn="l" defTabSz="533400">
            <a:lnSpc>
              <a:spcPct val="90000"/>
            </a:lnSpc>
            <a:spcBef>
              <a:spcPct val="0"/>
            </a:spcBef>
            <a:spcAft>
              <a:spcPct val="15000"/>
            </a:spcAft>
            <a:buChar char="••"/>
          </a:pPr>
          <a:r>
            <a:rPr lang="en-US" sz="1200" kern="1200" dirty="0" smtClean="0">
              <a:latin typeface="+mj-lt"/>
            </a:rPr>
            <a:t>Containing details about the marks of the students which would be used to generate result according to the user’s need</a:t>
          </a:r>
          <a:endParaRPr lang="en-US" sz="1200" kern="1200" dirty="0">
            <a:latin typeface="+mj-lt"/>
          </a:endParaRPr>
        </a:p>
      </dsp:txBody>
      <dsp:txXfrm>
        <a:off x="3777709" y="2644019"/>
        <a:ext cx="1904924" cy="1439005"/>
      </dsp:txXfrm>
    </dsp:sp>
    <dsp:sp modelId="{202DCE3E-685E-4E4F-AA46-9A72CF36E6E1}">
      <dsp:nvSpPr>
        <dsp:cNvPr id="0" name=""/>
        <dsp:cNvSpPr/>
      </dsp:nvSpPr>
      <dsp:spPr>
        <a:xfrm>
          <a:off x="3743182" y="4083025"/>
          <a:ext cx="1973978" cy="633619"/>
        </a:xfrm>
        <a:prstGeom prst="rect">
          <a:avLst/>
        </a:prstGeom>
        <a:gradFill rotWithShape="0">
          <a:gsLst>
            <a:gs pos="0">
              <a:schemeClr val="accent2">
                <a:hueOff val="0"/>
                <a:satOff val="0"/>
                <a:lumOff val="0"/>
                <a:alphaOff val="0"/>
                <a:tint val="43000"/>
                <a:satMod val="165000"/>
              </a:schemeClr>
            </a:gs>
            <a:gs pos="55000">
              <a:schemeClr val="accent2">
                <a:hueOff val="0"/>
                <a:satOff val="0"/>
                <a:lumOff val="0"/>
                <a:alphaOff val="0"/>
                <a:tint val="83000"/>
                <a:satMod val="155000"/>
              </a:schemeClr>
            </a:gs>
            <a:gs pos="100000">
              <a:schemeClr val="accent2">
                <a:hueOff val="0"/>
                <a:satOff val="0"/>
                <a:lumOff val="0"/>
                <a:alphaOff val="0"/>
                <a:shade val="85000"/>
              </a:schemeClr>
            </a:gs>
          </a:gsLst>
          <a:path path="circle">
            <a:fillToRect l="-40000" t="-90000" r="140000" b="190000"/>
          </a:path>
        </a:gradFill>
        <a:ln w="9525" cap="flat" cmpd="sng" algn="ctr">
          <a:solidFill>
            <a:schemeClr val="accent2">
              <a:hueOff val="0"/>
              <a:satOff val="0"/>
              <a:lumOff val="0"/>
              <a:alphaOff val="0"/>
            </a:schemeClr>
          </a:solidFill>
          <a:prstDash val="solid"/>
        </a:ln>
        <a:effectLst>
          <a:outerShdw blurRad="508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49530" tIns="0" rIns="16510" bIns="0" numCol="1" spcCol="1270" anchor="ctr" anchorCtr="0">
          <a:noAutofit/>
        </a:bodyPr>
        <a:lstStyle/>
        <a:p>
          <a:pPr lvl="0" algn="l" defTabSz="577850">
            <a:lnSpc>
              <a:spcPct val="90000"/>
            </a:lnSpc>
            <a:spcBef>
              <a:spcPct val="0"/>
            </a:spcBef>
            <a:spcAft>
              <a:spcPct val="35000"/>
            </a:spcAft>
          </a:pPr>
          <a:r>
            <a:rPr lang="en-US" sz="1300" kern="1200" dirty="0" smtClean="0">
              <a:latin typeface="+mj-lt"/>
            </a:rPr>
            <a:t>RESULT/MARKS</a:t>
          </a:r>
          <a:endParaRPr lang="en-US" sz="1300" kern="1200" dirty="0">
            <a:latin typeface="+mj-lt"/>
          </a:endParaRPr>
        </a:p>
      </dsp:txBody>
      <dsp:txXfrm>
        <a:off x="3743182" y="4083025"/>
        <a:ext cx="1390125" cy="633619"/>
      </dsp:txXfrm>
    </dsp:sp>
    <dsp:sp modelId="{A8CB5A45-47C3-4E15-8B48-0E26DA93E1A1}">
      <dsp:nvSpPr>
        <dsp:cNvPr id="0" name=""/>
        <dsp:cNvSpPr/>
      </dsp:nvSpPr>
      <dsp:spPr>
        <a:xfrm>
          <a:off x="5189148" y="4183669"/>
          <a:ext cx="690892" cy="690892"/>
        </a:xfrm>
        <a:prstGeom prst="ellipse">
          <a:avLst/>
        </a:prstGeom>
        <a:blipFill>
          <a:blip xmlns:r="http://schemas.openxmlformats.org/officeDocument/2006/relationships" r:embed="rId5" cstate="print">
            <a:extLst>
              <a:ext uri="{28A0092B-C50C-407E-A947-70E740481C1C}">
                <a14:useLocalDpi xmlns:a14="http://schemas.microsoft.com/office/drawing/2010/main" val="0"/>
              </a:ext>
            </a:extLst>
          </a:blip>
          <a:srcRect/>
          <a:stretch>
            <a:fillRect/>
          </a:stretch>
        </a:blipFill>
        <a:ln w="9525" cap="flat" cmpd="sng" algn="ctr">
          <a:solidFill>
            <a:schemeClr val="accent2">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4987D5-9E4D-43E9-BD73-C6F7C9646706}">
      <dsp:nvSpPr>
        <dsp:cNvPr id="0" name=""/>
        <dsp:cNvSpPr/>
      </dsp:nvSpPr>
      <dsp:spPr>
        <a:xfrm>
          <a:off x="2902" y="0"/>
          <a:ext cx="1146571" cy="3907809"/>
        </a:xfrm>
        <a:prstGeom prst="roundRect">
          <a:avLst>
            <a:gd name="adj" fmla="val 10000"/>
          </a:avLst>
        </a:prstGeom>
        <a:solidFill>
          <a:schemeClr val="accent2">
            <a:tint val="40000"/>
            <a:hueOff val="0"/>
            <a:satOff val="0"/>
            <a:lumOff val="0"/>
            <a:alphaOff val="0"/>
          </a:schemeClr>
        </a:solidFill>
        <a:ln>
          <a:noFill/>
        </a:ln>
        <a:effectLst>
          <a:outerShdw blurRad="50800" dist="25400" dir="5400000" rotWithShape="0">
            <a:srgbClr val="000000">
              <a:alpha val="45000"/>
            </a:srgbClr>
          </a:outerShdw>
        </a:effectLst>
      </dsp:spPr>
      <dsp:style>
        <a:lnRef idx="0">
          <a:scrgbClr r="0" g="0" b="0"/>
        </a:lnRef>
        <a:fillRef idx="1">
          <a:scrgbClr r="0" g="0" b="0"/>
        </a:fillRef>
        <a:effectRef idx="2">
          <a:scrgbClr r="0" g="0" b="0"/>
        </a:effectRef>
        <a:fontRef idx="minor"/>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kern="1200" dirty="0" smtClean="0">
              <a:latin typeface="+mj-lt"/>
            </a:rPr>
            <a:t>USERNAME</a:t>
          </a:r>
          <a:endParaRPr lang="en-US" sz="1300" kern="1200" dirty="0">
            <a:latin typeface="+mj-lt"/>
          </a:endParaRPr>
        </a:p>
      </dsp:txBody>
      <dsp:txXfrm>
        <a:off x="2902" y="0"/>
        <a:ext cx="1146571" cy="1172342"/>
      </dsp:txXfrm>
    </dsp:sp>
    <dsp:sp modelId="{F8769FD6-468B-4A0E-914B-C054D1BD5350}">
      <dsp:nvSpPr>
        <dsp:cNvPr id="0" name=""/>
        <dsp:cNvSpPr/>
      </dsp:nvSpPr>
      <dsp:spPr>
        <a:xfrm>
          <a:off x="117559" y="1173487"/>
          <a:ext cx="917257" cy="1178257"/>
        </a:xfrm>
        <a:prstGeom prst="roundRect">
          <a:avLst>
            <a:gd name="adj" fmla="val 10000"/>
          </a:avLst>
        </a:prstGeom>
        <a:gradFill rotWithShape="0">
          <a:gsLst>
            <a:gs pos="0">
              <a:schemeClr val="accent2">
                <a:hueOff val="0"/>
                <a:satOff val="0"/>
                <a:lumOff val="0"/>
                <a:alphaOff val="0"/>
                <a:tint val="43000"/>
                <a:satMod val="165000"/>
              </a:schemeClr>
            </a:gs>
            <a:gs pos="55000">
              <a:schemeClr val="accent2">
                <a:hueOff val="0"/>
                <a:satOff val="0"/>
                <a:lumOff val="0"/>
                <a:alphaOff val="0"/>
                <a:tint val="83000"/>
                <a:satMod val="155000"/>
              </a:schemeClr>
            </a:gs>
            <a:gs pos="100000">
              <a:schemeClr val="accent2">
                <a:hueOff val="0"/>
                <a:satOff val="0"/>
                <a:lumOff val="0"/>
                <a:alphaOff val="0"/>
                <a:shade val="85000"/>
              </a:schemeClr>
            </a:gs>
          </a:gsLst>
          <a:path path="circle">
            <a:fillToRect l="-40000" t="-90000" r="140000" b="190000"/>
          </a:path>
        </a:gradFill>
        <a:ln>
          <a:noFill/>
        </a:ln>
        <a:effectLst>
          <a:outerShdw blurRad="508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8100" tIns="28575" rIns="38100" bIns="28575" numCol="1" spcCol="1270" anchor="ctr" anchorCtr="0">
          <a:noAutofit/>
        </a:bodyPr>
        <a:lstStyle/>
        <a:p>
          <a:pPr lvl="0" algn="ctr" defTabSz="666750">
            <a:lnSpc>
              <a:spcPct val="90000"/>
            </a:lnSpc>
            <a:spcBef>
              <a:spcPct val="0"/>
            </a:spcBef>
            <a:spcAft>
              <a:spcPct val="35000"/>
            </a:spcAft>
          </a:pPr>
          <a:r>
            <a:rPr lang="en-US" sz="1500" kern="1200" dirty="0" smtClean="0">
              <a:latin typeface="+mj-lt"/>
            </a:rPr>
            <a:t>varchar2</a:t>
          </a:r>
          <a:endParaRPr lang="en-US" sz="1500" kern="1200" dirty="0">
            <a:latin typeface="+mj-lt"/>
          </a:endParaRPr>
        </a:p>
      </dsp:txBody>
      <dsp:txXfrm>
        <a:off x="144425" y="1200353"/>
        <a:ext cx="863525" cy="1124525"/>
      </dsp:txXfrm>
    </dsp:sp>
    <dsp:sp modelId="{1762D353-8B77-4A50-8DEB-1B1DF39FEC65}">
      <dsp:nvSpPr>
        <dsp:cNvPr id="0" name=""/>
        <dsp:cNvSpPr/>
      </dsp:nvSpPr>
      <dsp:spPr>
        <a:xfrm>
          <a:off x="117559" y="2533015"/>
          <a:ext cx="917257" cy="1178257"/>
        </a:xfrm>
        <a:prstGeom prst="roundRect">
          <a:avLst>
            <a:gd name="adj" fmla="val 10000"/>
          </a:avLst>
        </a:prstGeom>
        <a:gradFill rotWithShape="0">
          <a:gsLst>
            <a:gs pos="0">
              <a:schemeClr val="accent2">
                <a:hueOff val="0"/>
                <a:satOff val="0"/>
                <a:lumOff val="0"/>
                <a:alphaOff val="0"/>
                <a:tint val="43000"/>
                <a:satMod val="165000"/>
              </a:schemeClr>
            </a:gs>
            <a:gs pos="55000">
              <a:schemeClr val="accent2">
                <a:hueOff val="0"/>
                <a:satOff val="0"/>
                <a:lumOff val="0"/>
                <a:alphaOff val="0"/>
                <a:tint val="83000"/>
                <a:satMod val="155000"/>
              </a:schemeClr>
            </a:gs>
            <a:gs pos="100000">
              <a:schemeClr val="accent2">
                <a:hueOff val="0"/>
                <a:satOff val="0"/>
                <a:lumOff val="0"/>
                <a:alphaOff val="0"/>
                <a:shade val="85000"/>
              </a:schemeClr>
            </a:gs>
          </a:gsLst>
          <a:path path="circle">
            <a:fillToRect l="-40000" t="-90000" r="140000" b="190000"/>
          </a:path>
        </a:gradFill>
        <a:ln>
          <a:noFill/>
        </a:ln>
        <a:effectLst>
          <a:outerShdw blurRad="508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8100" tIns="28575" rIns="38100" bIns="28575" numCol="1" spcCol="1270" anchor="ctr" anchorCtr="0">
          <a:noAutofit/>
        </a:bodyPr>
        <a:lstStyle/>
        <a:p>
          <a:pPr lvl="0" algn="ctr" defTabSz="666750">
            <a:lnSpc>
              <a:spcPct val="90000"/>
            </a:lnSpc>
            <a:spcBef>
              <a:spcPct val="0"/>
            </a:spcBef>
            <a:spcAft>
              <a:spcPct val="35000"/>
            </a:spcAft>
          </a:pPr>
          <a:r>
            <a:rPr lang="en-US" sz="1500" kern="1200" dirty="0" smtClean="0">
              <a:latin typeface="+mj-lt"/>
            </a:rPr>
            <a:t>primary key</a:t>
          </a:r>
          <a:endParaRPr lang="en-US" sz="1500" kern="1200" dirty="0">
            <a:latin typeface="+mj-lt"/>
          </a:endParaRPr>
        </a:p>
      </dsp:txBody>
      <dsp:txXfrm>
        <a:off x="144425" y="2559881"/>
        <a:ext cx="863525" cy="1124525"/>
      </dsp:txXfrm>
    </dsp:sp>
    <dsp:sp modelId="{9E32C8E3-EFAB-49B7-AC49-0F9C5D905E69}">
      <dsp:nvSpPr>
        <dsp:cNvPr id="0" name=""/>
        <dsp:cNvSpPr/>
      </dsp:nvSpPr>
      <dsp:spPr>
        <a:xfrm>
          <a:off x="1235466" y="0"/>
          <a:ext cx="1146571" cy="3907809"/>
        </a:xfrm>
        <a:prstGeom prst="roundRect">
          <a:avLst>
            <a:gd name="adj" fmla="val 10000"/>
          </a:avLst>
        </a:prstGeom>
        <a:solidFill>
          <a:schemeClr val="accent2">
            <a:tint val="40000"/>
            <a:hueOff val="0"/>
            <a:satOff val="0"/>
            <a:lumOff val="0"/>
            <a:alphaOff val="0"/>
          </a:schemeClr>
        </a:solidFill>
        <a:ln>
          <a:noFill/>
        </a:ln>
        <a:effectLst>
          <a:outerShdw blurRad="50800" dist="25400" dir="5400000" rotWithShape="0">
            <a:srgbClr val="000000">
              <a:alpha val="45000"/>
            </a:srgbClr>
          </a:outerShdw>
        </a:effectLst>
      </dsp:spPr>
      <dsp:style>
        <a:lnRef idx="0">
          <a:scrgbClr r="0" g="0" b="0"/>
        </a:lnRef>
        <a:fillRef idx="1">
          <a:scrgbClr r="0" g="0" b="0"/>
        </a:fillRef>
        <a:effectRef idx="2">
          <a:scrgbClr r="0" g="0" b="0"/>
        </a:effectRef>
        <a:fontRef idx="minor"/>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kern="1200" dirty="0" smtClean="0">
              <a:latin typeface="+mj-lt"/>
            </a:rPr>
            <a:t>PASSWORD</a:t>
          </a:r>
          <a:endParaRPr lang="en-US" sz="1300" kern="1200" dirty="0">
            <a:latin typeface="+mj-lt"/>
          </a:endParaRPr>
        </a:p>
      </dsp:txBody>
      <dsp:txXfrm>
        <a:off x="1235466" y="0"/>
        <a:ext cx="1146571" cy="1172342"/>
      </dsp:txXfrm>
    </dsp:sp>
    <dsp:sp modelId="{D8088044-0DE8-428B-9839-28AEF28F97FB}">
      <dsp:nvSpPr>
        <dsp:cNvPr id="0" name=""/>
        <dsp:cNvSpPr/>
      </dsp:nvSpPr>
      <dsp:spPr>
        <a:xfrm>
          <a:off x="1350124" y="1173487"/>
          <a:ext cx="917257" cy="1178257"/>
        </a:xfrm>
        <a:prstGeom prst="roundRect">
          <a:avLst>
            <a:gd name="adj" fmla="val 10000"/>
          </a:avLst>
        </a:prstGeom>
        <a:gradFill rotWithShape="0">
          <a:gsLst>
            <a:gs pos="0">
              <a:schemeClr val="accent2">
                <a:hueOff val="0"/>
                <a:satOff val="0"/>
                <a:lumOff val="0"/>
                <a:alphaOff val="0"/>
                <a:tint val="43000"/>
                <a:satMod val="165000"/>
              </a:schemeClr>
            </a:gs>
            <a:gs pos="55000">
              <a:schemeClr val="accent2">
                <a:hueOff val="0"/>
                <a:satOff val="0"/>
                <a:lumOff val="0"/>
                <a:alphaOff val="0"/>
                <a:tint val="83000"/>
                <a:satMod val="155000"/>
              </a:schemeClr>
            </a:gs>
            <a:gs pos="100000">
              <a:schemeClr val="accent2">
                <a:hueOff val="0"/>
                <a:satOff val="0"/>
                <a:lumOff val="0"/>
                <a:alphaOff val="0"/>
                <a:shade val="85000"/>
              </a:schemeClr>
            </a:gs>
          </a:gsLst>
          <a:path path="circle">
            <a:fillToRect l="-40000" t="-90000" r="140000" b="190000"/>
          </a:path>
        </a:gradFill>
        <a:ln>
          <a:noFill/>
        </a:ln>
        <a:effectLst>
          <a:outerShdw blurRad="508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8100" tIns="28575" rIns="38100" bIns="28575" numCol="1" spcCol="1270" anchor="ctr" anchorCtr="0">
          <a:noAutofit/>
        </a:bodyPr>
        <a:lstStyle/>
        <a:p>
          <a:pPr lvl="0" algn="ctr" defTabSz="666750">
            <a:lnSpc>
              <a:spcPct val="90000"/>
            </a:lnSpc>
            <a:spcBef>
              <a:spcPct val="0"/>
            </a:spcBef>
            <a:spcAft>
              <a:spcPct val="35000"/>
            </a:spcAft>
          </a:pPr>
          <a:r>
            <a:rPr lang="en-US" sz="1500" kern="1200" dirty="0" smtClean="0">
              <a:latin typeface="+mj-lt"/>
            </a:rPr>
            <a:t>varchar2</a:t>
          </a:r>
          <a:endParaRPr lang="en-US" sz="1500" kern="1200" dirty="0">
            <a:latin typeface="+mj-lt"/>
          </a:endParaRPr>
        </a:p>
      </dsp:txBody>
      <dsp:txXfrm>
        <a:off x="1376990" y="1200353"/>
        <a:ext cx="863525" cy="1124525"/>
      </dsp:txXfrm>
    </dsp:sp>
    <dsp:sp modelId="{728DB044-CDEE-476C-BB10-F270900F63E0}">
      <dsp:nvSpPr>
        <dsp:cNvPr id="0" name=""/>
        <dsp:cNvSpPr/>
      </dsp:nvSpPr>
      <dsp:spPr>
        <a:xfrm>
          <a:off x="1350124" y="2533015"/>
          <a:ext cx="917257" cy="1178257"/>
        </a:xfrm>
        <a:prstGeom prst="roundRect">
          <a:avLst>
            <a:gd name="adj" fmla="val 10000"/>
          </a:avLst>
        </a:prstGeom>
        <a:gradFill rotWithShape="0">
          <a:gsLst>
            <a:gs pos="0">
              <a:schemeClr val="accent2">
                <a:hueOff val="0"/>
                <a:satOff val="0"/>
                <a:lumOff val="0"/>
                <a:alphaOff val="0"/>
                <a:tint val="43000"/>
                <a:satMod val="165000"/>
              </a:schemeClr>
            </a:gs>
            <a:gs pos="55000">
              <a:schemeClr val="accent2">
                <a:hueOff val="0"/>
                <a:satOff val="0"/>
                <a:lumOff val="0"/>
                <a:alphaOff val="0"/>
                <a:tint val="83000"/>
                <a:satMod val="155000"/>
              </a:schemeClr>
            </a:gs>
            <a:gs pos="100000">
              <a:schemeClr val="accent2">
                <a:hueOff val="0"/>
                <a:satOff val="0"/>
                <a:lumOff val="0"/>
                <a:alphaOff val="0"/>
                <a:shade val="85000"/>
              </a:schemeClr>
            </a:gs>
          </a:gsLst>
          <a:path path="circle">
            <a:fillToRect l="-40000" t="-90000" r="140000" b="190000"/>
          </a:path>
        </a:gradFill>
        <a:ln>
          <a:noFill/>
        </a:ln>
        <a:effectLst>
          <a:outerShdw blurRad="508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8100" tIns="28575" rIns="38100" bIns="28575" numCol="1" spcCol="1270" anchor="ctr" anchorCtr="0">
          <a:noAutofit/>
        </a:bodyPr>
        <a:lstStyle/>
        <a:p>
          <a:pPr lvl="0" algn="ctr" defTabSz="666750">
            <a:lnSpc>
              <a:spcPct val="90000"/>
            </a:lnSpc>
            <a:spcBef>
              <a:spcPct val="0"/>
            </a:spcBef>
            <a:spcAft>
              <a:spcPct val="35000"/>
            </a:spcAft>
          </a:pPr>
          <a:r>
            <a:rPr lang="en-US" sz="1500" kern="1200" dirty="0" smtClean="0">
              <a:latin typeface="+mj-lt"/>
            </a:rPr>
            <a:t>not null</a:t>
          </a:r>
          <a:endParaRPr lang="en-US" sz="1500" kern="1200" dirty="0">
            <a:latin typeface="+mj-lt"/>
          </a:endParaRPr>
        </a:p>
      </dsp:txBody>
      <dsp:txXfrm>
        <a:off x="1376990" y="2559881"/>
        <a:ext cx="863525" cy="1124525"/>
      </dsp:txXfrm>
    </dsp:sp>
    <dsp:sp modelId="{605DA978-5A09-430C-A8F7-CFF7319A3A6A}">
      <dsp:nvSpPr>
        <dsp:cNvPr id="0" name=""/>
        <dsp:cNvSpPr/>
      </dsp:nvSpPr>
      <dsp:spPr>
        <a:xfrm>
          <a:off x="2468031" y="0"/>
          <a:ext cx="1146571" cy="3907809"/>
        </a:xfrm>
        <a:prstGeom prst="roundRect">
          <a:avLst>
            <a:gd name="adj" fmla="val 10000"/>
          </a:avLst>
        </a:prstGeom>
        <a:solidFill>
          <a:schemeClr val="accent2">
            <a:tint val="40000"/>
            <a:hueOff val="0"/>
            <a:satOff val="0"/>
            <a:lumOff val="0"/>
            <a:alphaOff val="0"/>
          </a:schemeClr>
        </a:solidFill>
        <a:ln>
          <a:noFill/>
        </a:ln>
        <a:effectLst>
          <a:outerShdw blurRad="50800" dist="25400" dir="5400000" rotWithShape="0">
            <a:srgbClr val="000000">
              <a:alpha val="45000"/>
            </a:srgbClr>
          </a:outerShdw>
        </a:effectLst>
      </dsp:spPr>
      <dsp:style>
        <a:lnRef idx="0">
          <a:scrgbClr r="0" g="0" b="0"/>
        </a:lnRef>
        <a:fillRef idx="1">
          <a:scrgbClr r="0" g="0" b="0"/>
        </a:fillRef>
        <a:effectRef idx="2">
          <a:scrgbClr r="0" g="0" b="0"/>
        </a:effectRef>
        <a:fontRef idx="minor"/>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kern="1200" dirty="0" smtClean="0">
              <a:latin typeface="+mj-lt"/>
            </a:rPr>
            <a:t>NAME</a:t>
          </a:r>
          <a:endParaRPr lang="en-US" sz="1300" kern="1200" dirty="0">
            <a:latin typeface="+mj-lt"/>
          </a:endParaRPr>
        </a:p>
      </dsp:txBody>
      <dsp:txXfrm>
        <a:off x="2468031" y="0"/>
        <a:ext cx="1146571" cy="1172342"/>
      </dsp:txXfrm>
    </dsp:sp>
    <dsp:sp modelId="{5742A234-B9FC-407C-A451-61DA1B46B73B}">
      <dsp:nvSpPr>
        <dsp:cNvPr id="0" name=""/>
        <dsp:cNvSpPr/>
      </dsp:nvSpPr>
      <dsp:spPr>
        <a:xfrm>
          <a:off x="2582688" y="1173487"/>
          <a:ext cx="917257" cy="1178257"/>
        </a:xfrm>
        <a:prstGeom prst="roundRect">
          <a:avLst>
            <a:gd name="adj" fmla="val 10000"/>
          </a:avLst>
        </a:prstGeom>
        <a:gradFill rotWithShape="0">
          <a:gsLst>
            <a:gs pos="0">
              <a:schemeClr val="accent2">
                <a:hueOff val="0"/>
                <a:satOff val="0"/>
                <a:lumOff val="0"/>
                <a:alphaOff val="0"/>
                <a:tint val="43000"/>
                <a:satMod val="165000"/>
              </a:schemeClr>
            </a:gs>
            <a:gs pos="55000">
              <a:schemeClr val="accent2">
                <a:hueOff val="0"/>
                <a:satOff val="0"/>
                <a:lumOff val="0"/>
                <a:alphaOff val="0"/>
                <a:tint val="83000"/>
                <a:satMod val="155000"/>
              </a:schemeClr>
            </a:gs>
            <a:gs pos="100000">
              <a:schemeClr val="accent2">
                <a:hueOff val="0"/>
                <a:satOff val="0"/>
                <a:lumOff val="0"/>
                <a:alphaOff val="0"/>
                <a:shade val="85000"/>
              </a:schemeClr>
            </a:gs>
          </a:gsLst>
          <a:path path="circle">
            <a:fillToRect l="-40000" t="-90000" r="140000" b="190000"/>
          </a:path>
        </a:gradFill>
        <a:ln>
          <a:noFill/>
        </a:ln>
        <a:effectLst>
          <a:outerShdw blurRad="508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8100" tIns="28575" rIns="38100" bIns="28575" numCol="1" spcCol="1270" anchor="ctr" anchorCtr="0">
          <a:noAutofit/>
        </a:bodyPr>
        <a:lstStyle/>
        <a:p>
          <a:pPr lvl="0" algn="ctr" defTabSz="666750">
            <a:lnSpc>
              <a:spcPct val="90000"/>
            </a:lnSpc>
            <a:spcBef>
              <a:spcPct val="0"/>
            </a:spcBef>
            <a:spcAft>
              <a:spcPct val="35000"/>
            </a:spcAft>
          </a:pPr>
          <a:r>
            <a:rPr lang="en-US" sz="1500" kern="1200" dirty="0" smtClean="0">
              <a:latin typeface="+mj-lt"/>
            </a:rPr>
            <a:t>varchar2</a:t>
          </a:r>
          <a:endParaRPr lang="en-US" sz="1500" kern="1200" dirty="0">
            <a:latin typeface="+mj-lt"/>
          </a:endParaRPr>
        </a:p>
      </dsp:txBody>
      <dsp:txXfrm>
        <a:off x="2609554" y="1200353"/>
        <a:ext cx="863525" cy="1124525"/>
      </dsp:txXfrm>
    </dsp:sp>
    <dsp:sp modelId="{ED9608E9-5DC6-4A02-9B3F-899C21E19139}">
      <dsp:nvSpPr>
        <dsp:cNvPr id="0" name=""/>
        <dsp:cNvSpPr/>
      </dsp:nvSpPr>
      <dsp:spPr>
        <a:xfrm>
          <a:off x="2582688" y="2533015"/>
          <a:ext cx="917257" cy="1178257"/>
        </a:xfrm>
        <a:prstGeom prst="roundRect">
          <a:avLst>
            <a:gd name="adj" fmla="val 10000"/>
          </a:avLst>
        </a:prstGeom>
        <a:gradFill rotWithShape="0">
          <a:gsLst>
            <a:gs pos="0">
              <a:schemeClr val="accent2">
                <a:hueOff val="0"/>
                <a:satOff val="0"/>
                <a:lumOff val="0"/>
                <a:alphaOff val="0"/>
                <a:tint val="43000"/>
                <a:satMod val="165000"/>
              </a:schemeClr>
            </a:gs>
            <a:gs pos="55000">
              <a:schemeClr val="accent2">
                <a:hueOff val="0"/>
                <a:satOff val="0"/>
                <a:lumOff val="0"/>
                <a:alphaOff val="0"/>
                <a:tint val="83000"/>
                <a:satMod val="155000"/>
              </a:schemeClr>
            </a:gs>
            <a:gs pos="100000">
              <a:schemeClr val="accent2">
                <a:hueOff val="0"/>
                <a:satOff val="0"/>
                <a:lumOff val="0"/>
                <a:alphaOff val="0"/>
                <a:shade val="85000"/>
              </a:schemeClr>
            </a:gs>
          </a:gsLst>
          <a:path path="circle">
            <a:fillToRect l="-40000" t="-90000" r="140000" b="190000"/>
          </a:path>
        </a:gradFill>
        <a:ln>
          <a:noFill/>
        </a:ln>
        <a:effectLst>
          <a:outerShdw blurRad="508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8100" tIns="28575" rIns="38100" bIns="28575" numCol="1" spcCol="1270" anchor="ctr" anchorCtr="0">
          <a:noAutofit/>
        </a:bodyPr>
        <a:lstStyle/>
        <a:p>
          <a:pPr lvl="0" algn="ctr" defTabSz="666750">
            <a:lnSpc>
              <a:spcPct val="90000"/>
            </a:lnSpc>
            <a:spcBef>
              <a:spcPct val="0"/>
            </a:spcBef>
            <a:spcAft>
              <a:spcPct val="35000"/>
            </a:spcAft>
          </a:pPr>
          <a:r>
            <a:rPr lang="en-US" sz="1500" kern="1200" dirty="0" smtClean="0">
              <a:latin typeface="+mj-lt"/>
            </a:rPr>
            <a:t>not null</a:t>
          </a:r>
          <a:endParaRPr lang="en-US" sz="1500" kern="1200" dirty="0">
            <a:latin typeface="+mj-lt"/>
          </a:endParaRPr>
        </a:p>
      </dsp:txBody>
      <dsp:txXfrm>
        <a:off x="2609554" y="2559881"/>
        <a:ext cx="863525" cy="1124525"/>
      </dsp:txXfrm>
    </dsp:sp>
    <dsp:sp modelId="{A9E6D3D4-1CC8-4F73-A108-AFB92E073765}">
      <dsp:nvSpPr>
        <dsp:cNvPr id="0" name=""/>
        <dsp:cNvSpPr/>
      </dsp:nvSpPr>
      <dsp:spPr>
        <a:xfrm>
          <a:off x="3700596" y="0"/>
          <a:ext cx="1146571" cy="3907809"/>
        </a:xfrm>
        <a:prstGeom prst="roundRect">
          <a:avLst>
            <a:gd name="adj" fmla="val 10000"/>
          </a:avLst>
        </a:prstGeom>
        <a:solidFill>
          <a:schemeClr val="accent2">
            <a:tint val="40000"/>
            <a:hueOff val="0"/>
            <a:satOff val="0"/>
            <a:lumOff val="0"/>
            <a:alphaOff val="0"/>
          </a:schemeClr>
        </a:solidFill>
        <a:ln>
          <a:noFill/>
        </a:ln>
        <a:effectLst>
          <a:outerShdw blurRad="50800" dist="25400" dir="5400000" rotWithShape="0">
            <a:srgbClr val="000000">
              <a:alpha val="45000"/>
            </a:srgbClr>
          </a:outerShdw>
        </a:effectLst>
      </dsp:spPr>
      <dsp:style>
        <a:lnRef idx="0">
          <a:scrgbClr r="0" g="0" b="0"/>
        </a:lnRef>
        <a:fillRef idx="1">
          <a:scrgbClr r="0" g="0" b="0"/>
        </a:fillRef>
        <a:effectRef idx="2">
          <a:scrgbClr r="0" g="0" b="0"/>
        </a:effectRef>
        <a:fontRef idx="minor"/>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kern="1200" dirty="0" smtClean="0">
              <a:latin typeface="+mj-lt"/>
            </a:rPr>
            <a:t>DESIGNATION</a:t>
          </a:r>
          <a:endParaRPr lang="en-US" sz="1300" kern="1200" dirty="0">
            <a:latin typeface="+mj-lt"/>
          </a:endParaRPr>
        </a:p>
      </dsp:txBody>
      <dsp:txXfrm>
        <a:off x="3700596" y="0"/>
        <a:ext cx="1146571" cy="1172342"/>
      </dsp:txXfrm>
    </dsp:sp>
    <dsp:sp modelId="{5F3CAAD7-753D-460A-9A2D-017F5906FF99}">
      <dsp:nvSpPr>
        <dsp:cNvPr id="0" name=""/>
        <dsp:cNvSpPr/>
      </dsp:nvSpPr>
      <dsp:spPr>
        <a:xfrm>
          <a:off x="3815253" y="1173487"/>
          <a:ext cx="917257" cy="1178257"/>
        </a:xfrm>
        <a:prstGeom prst="roundRect">
          <a:avLst>
            <a:gd name="adj" fmla="val 10000"/>
          </a:avLst>
        </a:prstGeom>
        <a:gradFill rotWithShape="0">
          <a:gsLst>
            <a:gs pos="0">
              <a:schemeClr val="accent2">
                <a:hueOff val="0"/>
                <a:satOff val="0"/>
                <a:lumOff val="0"/>
                <a:alphaOff val="0"/>
                <a:tint val="43000"/>
                <a:satMod val="165000"/>
              </a:schemeClr>
            </a:gs>
            <a:gs pos="55000">
              <a:schemeClr val="accent2">
                <a:hueOff val="0"/>
                <a:satOff val="0"/>
                <a:lumOff val="0"/>
                <a:alphaOff val="0"/>
                <a:tint val="83000"/>
                <a:satMod val="155000"/>
              </a:schemeClr>
            </a:gs>
            <a:gs pos="100000">
              <a:schemeClr val="accent2">
                <a:hueOff val="0"/>
                <a:satOff val="0"/>
                <a:lumOff val="0"/>
                <a:alphaOff val="0"/>
                <a:shade val="85000"/>
              </a:schemeClr>
            </a:gs>
          </a:gsLst>
          <a:path path="circle">
            <a:fillToRect l="-40000" t="-90000" r="140000" b="190000"/>
          </a:path>
        </a:gradFill>
        <a:ln>
          <a:noFill/>
        </a:ln>
        <a:effectLst>
          <a:outerShdw blurRad="508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8100" tIns="28575" rIns="38100" bIns="28575" numCol="1" spcCol="1270" anchor="ctr" anchorCtr="0">
          <a:noAutofit/>
        </a:bodyPr>
        <a:lstStyle/>
        <a:p>
          <a:pPr lvl="0" algn="ctr" defTabSz="666750">
            <a:lnSpc>
              <a:spcPct val="90000"/>
            </a:lnSpc>
            <a:spcBef>
              <a:spcPct val="0"/>
            </a:spcBef>
            <a:spcAft>
              <a:spcPct val="35000"/>
            </a:spcAft>
          </a:pPr>
          <a:r>
            <a:rPr lang="en-US" sz="1500" kern="1200" dirty="0" smtClean="0">
              <a:latin typeface="+mj-lt"/>
            </a:rPr>
            <a:t>varchar2</a:t>
          </a:r>
          <a:endParaRPr lang="en-US" sz="1500" kern="1200" dirty="0">
            <a:latin typeface="+mj-lt"/>
          </a:endParaRPr>
        </a:p>
      </dsp:txBody>
      <dsp:txXfrm>
        <a:off x="3842119" y="1200353"/>
        <a:ext cx="863525" cy="1124525"/>
      </dsp:txXfrm>
    </dsp:sp>
    <dsp:sp modelId="{2315D55F-6CB7-4AD8-9F55-2057D2C33D59}">
      <dsp:nvSpPr>
        <dsp:cNvPr id="0" name=""/>
        <dsp:cNvSpPr/>
      </dsp:nvSpPr>
      <dsp:spPr>
        <a:xfrm>
          <a:off x="3815253" y="2533015"/>
          <a:ext cx="917257" cy="1178257"/>
        </a:xfrm>
        <a:prstGeom prst="roundRect">
          <a:avLst>
            <a:gd name="adj" fmla="val 10000"/>
          </a:avLst>
        </a:prstGeom>
        <a:gradFill rotWithShape="0">
          <a:gsLst>
            <a:gs pos="0">
              <a:schemeClr val="accent2">
                <a:hueOff val="0"/>
                <a:satOff val="0"/>
                <a:lumOff val="0"/>
                <a:alphaOff val="0"/>
                <a:tint val="43000"/>
                <a:satMod val="165000"/>
              </a:schemeClr>
            </a:gs>
            <a:gs pos="55000">
              <a:schemeClr val="accent2">
                <a:hueOff val="0"/>
                <a:satOff val="0"/>
                <a:lumOff val="0"/>
                <a:alphaOff val="0"/>
                <a:tint val="83000"/>
                <a:satMod val="155000"/>
              </a:schemeClr>
            </a:gs>
            <a:gs pos="100000">
              <a:schemeClr val="accent2">
                <a:hueOff val="0"/>
                <a:satOff val="0"/>
                <a:lumOff val="0"/>
                <a:alphaOff val="0"/>
                <a:shade val="85000"/>
              </a:schemeClr>
            </a:gs>
          </a:gsLst>
          <a:path path="circle">
            <a:fillToRect l="-40000" t="-90000" r="140000" b="190000"/>
          </a:path>
        </a:gradFill>
        <a:ln>
          <a:noFill/>
        </a:ln>
        <a:effectLst>
          <a:outerShdw blurRad="508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8100" tIns="28575" rIns="38100" bIns="28575" numCol="1" spcCol="1270" anchor="ctr" anchorCtr="0">
          <a:noAutofit/>
        </a:bodyPr>
        <a:lstStyle/>
        <a:p>
          <a:pPr lvl="0" algn="ctr" defTabSz="666750">
            <a:lnSpc>
              <a:spcPct val="90000"/>
            </a:lnSpc>
            <a:spcBef>
              <a:spcPct val="0"/>
            </a:spcBef>
            <a:spcAft>
              <a:spcPct val="35000"/>
            </a:spcAft>
          </a:pPr>
          <a:r>
            <a:rPr lang="en-US" sz="1500" kern="1200" dirty="0" smtClean="0">
              <a:latin typeface="+mj-lt"/>
            </a:rPr>
            <a:t>not null</a:t>
          </a:r>
          <a:endParaRPr lang="en-US" sz="1500" kern="1200" dirty="0">
            <a:latin typeface="+mj-lt"/>
          </a:endParaRPr>
        </a:p>
      </dsp:txBody>
      <dsp:txXfrm>
        <a:off x="3842119" y="2559881"/>
        <a:ext cx="863525" cy="1124525"/>
      </dsp:txXfrm>
    </dsp:sp>
    <dsp:sp modelId="{19D39C7F-02E6-4260-8EEA-E801813BB12A}">
      <dsp:nvSpPr>
        <dsp:cNvPr id="0" name=""/>
        <dsp:cNvSpPr/>
      </dsp:nvSpPr>
      <dsp:spPr>
        <a:xfrm>
          <a:off x="4933161" y="0"/>
          <a:ext cx="1146571" cy="3907809"/>
        </a:xfrm>
        <a:prstGeom prst="roundRect">
          <a:avLst>
            <a:gd name="adj" fmla="val 10000"/>
          </a:avLst>
        </a:prstGeom>
        <a:solidFill>
          <a:schemeClr val="accent2">
            <a:tint val="40000"/>
            <a:hueOff val="0"/>
            <a:satOff val="0"/>
            <a:lumOff val="0"/>
            <a:alphaOff val="0"/>
          </a:schemeClr>
        </a:solidFill>
        <a:ln>
          <a:noFill/>
        </a:ln>
        <a:effectLst>
          <a:outerShdw blurRad="50800" dist="25400" dir="5400000" rotWithShape="0">
            <a:srgbClr val="000000">
              <a:alpha val="45000"/>
            </a:srgbClr>
          </a:outerShdw>
        </a:effectLst>
      </dsp:spPr>
      <dsp:style>
        <a:lnRef idx="0">
          <a:scrgbClr r="0" g="0" b="0"/>
        </a:lnRef>
        <a:fillRef idx="1">
          <a:scrgbClr r="0" g="0" b="0"/>
        </a:fillRef>
        <a:effectRef idx="2">
          <a:scrgbClr r="0" g="0" b="0"/>
        </a:effectRef>
        <a:fontRef idx="minor"/>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kern="1200" dirty="0" smtClean="0">
              <a:latin typeface="+mj-lt"/>
            </a:rPr>
            <a:t>ROLE</a:t>
          </a:r>
          <a:endParaRPr lang="en-US" sz="1300" kern="1200" dirty="0">
            <a:latin typeface="+mj-lt"/>
          </a:endParaRPr>
        </a:p>
      </dsp:txBody>
      <dsp:txXfrm>
        <a:off x="4933161" y="0"/>
        <a:ext cx="1146571" cy="1172342"/>
      </dsp:txXfrm>
    </dsp:sp>
    <dsp:sp modelId="{6AAF0BAF-B2DA-4226-BFFE-88F6423E25C4}">
      <dsp:nvSpPr>
        <dsp:cNvPr id="0" name=""/>
        <dsp:cNvSpPr/>
      </dsp:nvSpPr>
      <dsp:spPr>
        <a:xfrm>
          <a:off x="5047818" y="1173487"/>
          <a:ext cx="917257" cy="1178257"/>
        </a:xfrm>
        <a:prstGeom prst="roundRect">
          <a:avLst>
            <a:gd name="adj" fmla="val 10000"/>
          </a:avLst>
        </a:prstGeom>
        <a:gradFill rotWithShape="0">
          <a:gsLst>
            <a:gs pos="0">
              <a:schemeClr val="accent2">
                <a:hueOff val="0"/>
                <a:satOff val="0"/>
                <a:lumOff val="0"/>
                <a:alphaOff val="0"/>
                <a:tint val="43000"/>
                <a:satMod val="165000"/>
              </a:schemeClr>
            </a:gs>
            <a:gs pos="55000">
              <a:schemeClr val="accent2">
                <a:hueOff val="0"/>
                <a:satOff val="0"/>
                <a:lumOff val="0"/>
                <a:alphaOff val="0"/>
                <a:tint val="83000"/>
                <a:satMod val="155000"/>
              </a:schemeClr>
            </a:gs>
            <a:gs pos="100000">
              <a:schemeClr val="accent2">
                <a:hueOff val="0"/>
                <a:satOff val="0"/>
                <a:lumOff val="0"/>
                <a:alphaOff val="0"/>
                <a:shade val="85000"/>
              </a:schemeClr>
            </a:gs>
          </a:gsLst>
          <a:path path="circle">
            <a:fillToRect l="-40000" t="-90000" r="140000" b="190000"/>
          </a:path>
        </a:gradFill>
        <a:ln>
          <a:noFill/>
        </a:ln>
        <a:effectLst>
          <a:outerShdw blurRad="508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8100" tIns="28575" rIns="38100" bIns="28575" numCol="1" spcCol="1270" anchor="ctr" anchorCtr="0">
          <a:noAutofit/>
        </a:bodyPr>
        <a:lstStyle/>
        <a:p>
          <a:pPr lvl="0" algn="ctr" defTabSz="666750">
            <a:lnSpc>
              <a:spcPct val="90000"/>
            </a:lnSpc>
            <a:spcBef>
              <a:spcPct val="0"/>
            </a:spcBef>
            <a:spcAft>
              <a:spcPct val="35000"/>
            </a:spcAft>
          </a:pPr>
          <a:r>
            <a:rPr lang="en-US" sz="1500" kern="1200" dirty="0" smtClean="0">
              <a:latin typeface="+mj-lt"/>
            </a:rPr>
            <a:t>varchar2</a:t>
          </a:r>
          <a:endParaRPr lang="en-US" sz="1500" kern="1200" dirty="0">
            <a:latin typeface="+mj-lt"/>
          </a:endParaRPr>
        </a:p>
      </dsp:txBody>
      <dsp:txXfrm>
        <a:off x="5074684" y="1200353"/>
        <a:ext cx="863525" cy="1124525"/>
      </dsp:txXfrm>
    </dsp:sp>
    <dsp:sp modelId="{0CBF1ABA-8E86-49D2-9F02-4144CF2320FF}">
      <dsp:nvSpPr>
        <dsp:cNvPr id="0" name=""/>
        <dsp:cNvSpPr/>
      </dsp:nvSpPr>
      <dsp:spPr>
        <a:xfrm>
          <a:off x="5047818" y="2533015"/>
          <a:ext cx="917257" cy="1178257"/>
        </a:xfrm>
        <a:prstGeom prst="roundRect">
          <a:avLst>
            <a:gd name="adj" fmla="val 10000"/>
          </a:avLst>
        </a:prstGeom>
        <a:gradFill rotWithShape="0">
          <a:gsLst>
            <a:gs pos="0">
              <a:schemeClr val="accent2">
                <a:hueOff val="0"/>
                <a:satOff val="0"/>
                <a:lumOff val="0"/>
                <a:alphaOff val="0"/>
                <a:tint val="43000"/>
                <a:satMod val="165000"/>
              </a:schemeClr>
            </a:gs>
            <a:gs pos="55000">
              <a:schemeClr val="accent2">
                <a:hueOff val="0"/>
                <a:satOff val="0"/>
                <a:lumOff val="0"/>
                <a:alphaOff val="0"/>
                <a:tint val="83000"/>
                <a:satMod val="155000"/>
              </a:schemeClr>
            </a:gs>
            <a:gs pos="100000">
              <a:schemeClr val="accent2">
                <a:hueOff val="0"/>
                <a:satOff val="0"/>
                <a:lumOff val="0"/>
                <a:alphaOff val="0"/>
                <a:shade val="85000"/>
              </a:schemeClr>
            </a:gs>
          </a:gsLst>
          <a:path path="circle">
            <a:fillToRect l="-40000" t="-90000" r="140000" b="190000"/>
          </a:path>
        </a:gradFill>
        <a:ln>
          <a:noFill/>
        </a:ln>
        <a:effectLst>
          <a:outerShdw blurRad="508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8100" tIns="28575" rIns="38100" bIns="28575" numCol="1" spcCol="1270" anchor="ctr" anchorCtr="0">
          <a:noAutofit/>
        </a:bodyPr>
        <a:lstStyle/>
        <a:p>
          <a:pPr lvl="0" algn="ctr" defTabSz="666750">
            <a:lnSpc>
              <a:spcPct val="90000"/>
            </a:lnSpc>
            <a:spcBef>
              <a:spcPct val="0"/>
            </a:spcBef>
            <a:spcAft>
              <a:spcPct val="35000"/>
            </a:spcAft>
          </a:pPr>
          <a:r>
            <a:rPr lang="en-US" sz="1500" kern="1200" dirty="0" smtClean="0">
              <a:latin typeface="+mj-lt"/>
            </a:rPr>
            <a:t>not null</a:t>
          </a:r>
          <a:endParaRPr lang="en-US" sz="1500" kern="1200" dirty="0">
            <a:latin typeface="+mj-lt"/>
          </a:endParaRPr>
        </a:p>
      </dsp:txBody>
      <dsp:txXfrm>
        <a:off x="5074684" y="2559881"/>
        <a:ext cx="863525" cy="1124525"/>
      </dsp:txXfrm>
    </dsp:sp>
    <dsp:sp modelId="{48DFBE9C-70DD-4CBB-9257-B4BB6DFACCEC}">
      <dsp:nvSpPr>
        <dsp:cNvPr id="0" name=""/>
        <dsp:cNvSpPr/>
      </dsp:nvSpPr>
      <dsp:spPr>
        <a:xfrm>
          <a:off x="6165725" y="0"/>
          <a:ext cx="1146571" cy="3907809"/>
        </a:xfrm>
        <a:prstGeom prst="roundRect">
          <a:avLst>
            <a:gd name="adj" fmla="val 10000"/>
          </a:avLst>
        </a:prstGeom>
        <a:solidFill>
          <a:schemeClr val="accent2">
            <a:tint val="40000"/>
            <a:hueOff val="0"/>
            <a:satOff val="0"/>
            <a:lumOff val="0"/>
            <a:alphaOff val="0"/>
          </a:schemeClr>
        </a:solidFill>
        <a:ln>
          <a:noFill/>
        </a:ln>
        <a:effectLst>
          <a:outerShdw blurRad="50800" dist="25400" dir="5400000" rotWithShape="0">
            <a:srgbClr val="000000">
              <a:alpha val="45000"/>
            </a:srgbClr>
          </a:outerShdw>
        </a:effectLst>
      </dsp:spPr>
      <dsp:style>
        <a:lnRef idx="0">
          <a:scrgbClr r="0" g="0" b="0"/>
        </a:lnRef>
        <a:fillRef idx="1">
          <a:scrgbClr r="0" g="0" b="0"/>
        </a:fillRef>
        <a:effectRef idx="2">
          <a:scrgbClr r="0" g="0" b="0"/>
        </a:effectRef>
        <a:fontRef idx="minor"/>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kern="1200" dirty="0" smtClean="0">
              <a:latin typeface="+mj-lt"/>
            </a:rPr>
            <a:t>CONTACT</a:t>
          </a:r>
        </a:p>
      </dsp:txBody>
      <dsp:txXfrm>
        <a:off x="6165725" y="0"/>
        <a:ext cx="1146571" cy="1172342"/>
      </dsp:txXfrm>
    </dsp:sp>
    <dsp:sp modelId="{7BBDB96D-CC4A-4E95-B46E-4B7AA98EE67F}">
      <dsp:nvSpPr>
        <dsp:cNvPr id="0" name=""/>
        <dsp:cNvSpPr/>
      </dsp:nvSpPr>
      <dsp:spPr>
        <a:xfrm>
          <a:off x="6280383" y="1173487"/>
          <a:ext cx="917257" cy="1178257"/>
        </a:xfrm>
        <a:prstGeom prst="roundRect">
          <a:avLst>
            <a:gd name="adj" fmla="val 10000"/>
          </a:avLst>
        </a:prstGeom>
        <a:gradFill rotWithShape="0">
          <a:gsLst>
            <a:gs pos="0">
              <a:schemeClr val="accent2">
                <a:hueOff val="0"/>
                <a:satOff val="0"/>
                <a:lumOff val="0"/>
                <a:alphaOff val="0"/>
                <a:tint val="43000"/>
                <a:satMod val="165000"/>
              </a:schemeClr>
            </a:gs>
            <a:gs pos="55000">
              <a:schemeClr val="accent2">
                <a:hueOff val="0"/>
                <a:satOff val="0"/>
                <a:lumOff val="0"/>
                <a:alphaOff val="0"/>
                <a:tint val="83000"/>
                <a:satMod val="155000"/>
              </a:schemeClr>
            </a:gs>
            <a:gs pos="100000">
              <a:schemeClr val="accent2">
                <a:hueOff val="0"/>
                <a:satOff val="0"/>
                <a:lumOff val="0"/>
                <a:alphaOff val="0"/>
                <a:shade val="85000"/>
              </a:schemeClr>
            </a:gs>
          </a:gsLst>
          <a:path path="circle">
            <a:fillToRect l="-40000" t="-90000" r="140000" b="190000"/>
          </a:path>
        </a:gradFill>
        <a:ln>
          <a:noFill/>
        </a:ln>
        <a:effectLst>
          <a:outerShdw blurRad="508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8100" tIns="28575" rIns="38100" bIns="28575" numCol="1" spcCol="1270" anchor="ctr" anchorCtr="0">
          <a:noAutofit/>
        </a:bodyPr>
        <a:lstStyle/>
        <a:p>
          <a:pPr lvl="0" algn="ctr" defTabSz="666750">
            <a:lnSpc>
              <a:spcPct val="90000"/>
            </a:lnSpc>
            <a:spcBef>
              <a:spcPct val="0"/>
            </a:spcBef>
            <a:spcAft>
              <a:spcPct val="35000"/>
            </a:spcAft>
          </a:pPr>
          <a:r>
            <a:rPr lang="en-US" sz="1500" kern="1200" dirty="0" smtClean="0">
              <a:latin typeface="+mj-lt"/>
            </a:rPr>
            <a:t>number</a:t>
          </a:r>
        </a:p>
      </dsp:txBody>
      <dsp:txXfrm>
        <a:off x="6307249" y="1200353"/>
        <a:ext cx="863525" cy="1124525"/>
      </dsp:txXfrm>
    </dsp:sp>
    <dsp:sp modelId="{4D47B228-CF6C-402D-BD68-3158E1A8F589}">
      <dsp:nvSpPr>
        <dsp:cNvPr id="0" name=""/>
        <dsp:cNvSpPr/>
      </dsp:nvSpPr>
      <dsp:spPr>
        <a:xfrm>
          <a:off x="6280383" y="2533015"/>
          <a:ext cx="917257" cy="1178257"/>
        </a:xfrm>
        <a:prstGeom prst="roundRect">
          <a:avLst>
            <a:gd name="adj" fmla="val 10000"/>
          </a:avLst>
        </a:prstGeom>
        <a:gradFill rotWithShape="0">
          <a:gsLst>
            <a:gs pos="0">
              <a:schemeClr val="accent2">
                <a:hueOff val="0"/>
                <a:satOff val="0"/>
                <a:lumOff val="0"/>
                <a:alphaOff val="0"/>
                <a:tint val="43000"/>
                <a:satMod val="165000"/>
              </a:schemeClr>
            </a:gs>
            <a:gs pos="55000">
              <a:schemeClr val="accent2">
                <a:hueOff val="0"/>
                <a:satOff val="0"/>
                <a:lumOff val="0"/>
                <a:alphaOff val="0"/>
                <a:tint val="83000"/>
                <a:satMod val="155000"/>
              </a:schemeClr>
            </a:gs>
            <a:gs pos="100000">
              <a:schemeClr val="accent2">
                <a:hueOff val="0"/>
                <a:satOff val="0"/>
                <a:lumOff val="0"/>
                <a:alphaOff val="0"/>
                <a:shade val="85000"/>
              </a:schemeClr>
            </a:gs>
          </a:gsLst>
          <a:path path="circle">
            <a:fillToRect l="-40000" t="-90000" r="140000" b="190000"/>
          </a:path>
        </a:gradFill>
        <a:ln>
          <a:noFill/>
        </a:ln>
        <a:effectLst>
          <a:outerShdw blurRad="508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8100" tIns="28575" rIns="38100" bIns="28575" numCol="1" spcCol="1270" anchor="ctr" anchorCtr="0">
          <a:noAutofit/>
        </a:bodyPr>
        <a:lstStyle/>
        <a:p>
          <a:pPr lvl="0" algn="ctr" defTabSz="666750">
            <a:lnSpc>
              <a:spcPct val="90000"/>
            </a:lnSpc>
            <a:spcBef>
              <a:spcPct val="0"/>
            </a:spcBef>
            <a:spcAft>
              <a:spcPct val="35000"/>
            </a:spcAft>
          </a:pPr>
          <a:r>
            <a:rPr lang="en-US" sz="1500" kern="1200" dirty="0" smtClean="0">
              <a:latin typeface="+mj-lt"/>
            </a:rPr>
            <a:t>unique</a:t>
          </a:r>
          <a:endParaRPr lang="en-US" sz="1500" kern="1200" dirty="0">
            <a:latin typeface="+mj-lt"/>
          </a:endParaRPr>
        </a:p>
      </dsp:txBody>
      <dsp:txXfrm>
        <a:off x="6307249" y="2559881"/>
        <a:ext cx="863525" cy="112452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4987D5-9E4D-43E9-BD73-C6F7C9646706}">
      <dsp:nvSpPr>
        <dsp:cNvPr id="0" name=""/>
        <dsp:cNvSpPr/>
      </dsp:nvSpPr>
      <dsp:spPr>
        <a:xfrm>
          <a:off x="3929" y="0"/>
          <a:ext cx="1378743" cy="3907809"/>
        </a:xfrm>
        <a:prstGeom prst="roundRect">
          <a:avLst>
            <a:gd name="adj" fmla="val 10000"/>
          </a:avLst>
        </a:prstGeom>
        <a:solidFill>
          <a:schemeClr val="accent2">
            <a:tint val="40000"/>
            <a:hueOff val="0"/>
            <a:satOff val="0"/>
            <a:lumOff val="0"/>
            <a:alphaOff val="0"/>
          </a:schemeClr>
        </a:solidFill>
        <a:ln>
          <a:noFill/>
        </a:ln>
        <a:effectLst>
          <a:outerShdw blurRad="50800" dist="25400" dir="5400000" rotWithShape="0">
            <a:srgbClr val="000000">
              <a:alpha val="45000"/>
            </a:srgbClr>
          </a:outerShdw>
        </a:effectLst>
      </dsp:spPr>
      <dsp:style>
        <a:lnRef idx="0">
          <a:scrgbClr r="0" g="0" b="0"/>
        </a:lnRef>
        <a:fillRef idx="1">
          <a:scrgbClr r="0" g="0" b="0"/>
        </a:fillRef>
        <a:effectRef idx="2">
          <a:scrgbClr r="0" g="0" b="0"/>
        </a:effectRef>
        <a:fontRef idx="minor"/>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kern="1200" dirty="0" smtClean="0">
              <a:latin typeface="+mj-lt"/>
            </a:rPr>
            <a:t>ROLLNO</a:t>
          </a:r>
          <a:endParaRPr lang="en-US" sz="1300" kern="1200" dirty="0">
            <a:latin typeface="+mj-lt"/>
          </a:endParaRPr>
        </a:p>
      </dsp:txBody>
      <dsp:txXfrm>
        <a:off x="3929" y="0"/>
        <a:ext cx="1378743" cy="1172342"/>
      </dsp:txXfrm>
    </dsp:sp>
    <dsp:sp modelId="{F8769FD6-468B-4A0E-914B-C054D1BD5350}">
      <dsp:nvSpPr>
        <dsp:cNvPr id="0" name=""/>
        <dsp:cNvSpPr/>
      </dsp:nvSpPr>
      <dsp:spPr>
        <a:xfrm>
          <a:off x="141803" y="1173487"/>
          <a:ext cx="1102995" cy="1178257"/>
        </a:xfrm>
        <a:prstGeom prst="roundRect">
          <a:avLst>
            <a:gd name="adj" fmla="val 10000"/>
          </a:avLst>
        </a:prstGeom>
        <a:gradFill rotWithShape="0">
          <a:gsLst>
            <a:gs pos="0">
              <a:schemeClr val="accent2">
                <a:hueOff val="0"/>
                <a:satOff val="0"/>
                <a:lumOff val="0"/>
                <a:alphaOff val="0"/>
                <a:tint val="43000"/>
                <a:satMod val="165000"/>
              </a:schemeClr>
            </a:gs>
            <a:gs pos="55000">
              <a:schemeClr val="accent2">
                <a:hueOff val="0"/>
                <a:satOff val="0"/>
                <a:lumOff val="0"/>
                <a:alphaOff val="0"/>
                <a:tint val="83000"/>
                <a:satMod val="155000"/>
              </a:schemeClr>
            </a:gs>
            <a:gs pos="100000">
              <a:schemeClr val="accent2">
                <a:hueOff val="0"/>
                <a:satOff val="0"/>
                <a:lumOff val="0"/>
                <a:alphaOff val="0"/>
                <a:shade val="85000"/>
              </a:schemeClr>
            </a:gs>
          </a:gsLst>
          <a:path path="circle">
            <a:fillToRect l="-40000" t="-90000" r="140000" b="190000"/>
          </a:path>
        </a:gradFill>
        <a:ln>
          <a:noFill/>
        </a:ln>
        <a:effectLst>
          <a:outerShdw blurRad="508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8100" tIns="28575" rIns="38100" bIns="28575" numCol="1" spcCol="1270" anchor="ctr" anchorCtr="0">
          <a:noAutofit/>
        </a:bodyPr>
        <a:lstStyle/>
        <a:p>
          <a:pPr lvl="0" algn="ctr" defTabSz="666750">
            <a:lnSpc>
              <a:spcPct val="90000"/>
            </a:lnSpc>
            <a:spcBef>
              <a:spcPct val="0"/>
            </a:spcBef>
            <a:spcAft>
              <a:spcPct val="35000"/>
            </a:spcAft>
          </a:pPr>
          <a:r>
            <a:rPr lang="en-US" sz="1500" kern="1200" dirty="0" smtClean="0">
              <a:latin typeface="+mj-lt"/>
            </a:rPr>
            <a:t>number</a:t>
          </a:r>
          <a:endParaRPr lang="en-US" sz="1500" kern="1200" dirty="0">
            <a:latin typeface="+mj-lt"/>
          </a:endParaRPr>
        </a:p>
      </dsp:txBody>
      <dsp:txXfrm>
        <a:off x="174109" y="1205793"/>
        <a:ext cx="1038383" cy="1113645"/>
      </dsp:txXfrm>
    </dsp:sp>
    <dsp:sp modelId="{1762D353-8B77-4A50-8DEB-1B1DF39FEC65}">
      <dsp:nvSpPr>
        <dsp:cNvPr id="0" name=""/>
        <dsp:cNvSpPr/>
      </dsp:nvSpPr>
      <dsp:spPr>
        <a:xfrm>
          <a:off x="141803" y="2533015"/>
          <a:ext cx="1102995" cy="1178257"/>
        </a:xfrm>
        <a:prstGeom prst="roundRect">
          <a:avLst>
            <a:gd name="adj" fmla="val 10000"/>
          </a:avLst>
        </a:prstGeom>
        <a:gradFill rotWithShape="0">
          <a:gsLst>
            <a:gs pos="0">
              <a:schemeClr val="accent2">
                <a:hueOff val="0"/>
                <a:satOff val="0"/>
                <a:lumOff val="0"/>
                <a:alphaOff val="0"/>
                <a:tint val="43000"/>
                <a:satMod val="165000"/>
              </a:schemeClr>
            </a:gs>
            <a:gs pos="55000">
              <a:schemeClr val="accent2">
                <a:hueOff val="0"/>
                <a:satOff val="0"/>
                <a:lumOff val="0"/>
                <a:alphaOff val="0"/>
                <a:tint val="83000"/>
                <a:satMod val="155000"/>
              </a:schemeClr>
            </a:gs>
            <a:gs pos="100000">
              <a:schemeClr val="accent2">
                <a:hueOff val="0"/>
                <a:satOff val="0"/>
                <a:lumOff val="0"/>
                <a:alphaOff val="0"/>
                <a:shade val="85000"/>
              </a:schemeClr>
            </a:gs>
          </a:gsLst>
          <a:path path="circle">
            <a:fillToRect l="-40000" t="-90000" r="140000" b="190000"/>
          </a:path>
        </a:gradFill>
        <a:ln>
          <a:noFill/>
        </a:ln>
        <a:effectLst>
          <a:outerShdw blurRad="508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8100" tIns="28575" rIns="38100" bIns="28575" numCol="1" spcCol="1270" anchor="ctr" anchorCtr="0">
          <a:noAutofit/>
        </a:bodyPr>
        <a:lstStyle/>
        <a:p>
          <a:pPr lvl="0" algn="ctr" defTabSz="666750">
            <a:lnSpc>
              <a:spcPct val="90000"/>
            </a:lnSpc>
            <a:spcBef>
              <a:spcPct val="0"/>
            </a:spcBef>
            <a:spcAft>
              <a:spcPct val="35000"/>
            </a:spcAft>
          </a:pPr>
          <a:r>
            <a:rPr lang="en-US" sz="1500" kern="1200" dirty="0" smtClean="0">
              <a:latin typeface="+mj-lt"/>
            </a:rPr>
            <a:t>primary key</a:t>
          </a:r>
          <a:endParaRPr lang="en-US" sz="1500" kern="1200" dirty="0">
            <a:latin typeface="+mj-lt"/>
          </a:endParaRPr>
        </a:p>
      </dsp:txBody>
      <dsp:txXfrm>
        <a:off x="174109" y="2565321"/>
        <a:ext cx="1038383" cy="1113645"/>
      </dsp:txXfrm>
    </dsp:sp>
    <dsp:sp modelId="{9E32C8E3-EFAB-49B7-AC49-0F9C5D905E69}">
      <dsp:nvSpPr>
        <dsp:cNvPr id="0" name=""/>
        <dsp:cNvSpPr/>
      </dsp:nvSpPr>
      <dsp:spPr>
        <a:xfrm>
          <a:off x="1486078" y="0"/>
          <a:ext cx="1378743" cy="3907809"/>
        </a:xfrm>
        <a:prstGeom prst="roundRect">
          <a:avLst>
            <a:gd name="adj" fmla="val 10000"/>
          </a:avLst>
        </a:prstGeom>
        <a:solidFill>
          <a:schemeClr val="accent2">
            <a:tint val="40000"/>
            <a:hueOff val="0"/>
            <a:satOff val="0"/>
            <a:lumOff val="0"/>
            <a:alphaOff val="0"/>
          </a:schemeClr>
        </a:solidFill>
        <a:ln>
          <a:noFill/>
        </a:ln>
        <a:effectLst>
          <a:outerShdw blurRad="50800" dist="25400" dir="5400000" rotWithShape="0">
            <a:srgbClr val="000000">
              <a:alpha val="45000"/>
            </a:srgbClr>
          </a:outerShdw>
        </a:effectLst>
      </dsp:spPr>
      <dsp:style>
        <a:lnRef idx="0">
          <a:scrgbClr r="0" g="0" b="0"/>
        </a:lnRef>
        <a:fillRef idx="1">
          <a:scrgbClr r="0" g="0" b="0"/>
        </a:fillRef>
        <a:effectRef idx="2">
          <a:scrgbClr r="0" g="0" b="0"/>
        </a:effectRef>
        <a:fontRef idx="minor"/>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kern="1200" dirty="0" smtClean="0">
              <a:latin typeface="+mj-lt"/>
            </a:rPr>
            <a:t>SNAME</a:t>
          </a:r>
          <a:endParaRPr lang="en-US" sz="1300" kern="1200" dirty="0">
            <a:latin typeface="+mj-lt"/>
          </a:endParaRPr>
        </a:p>
      </dsp:txBody>
      <dsp:txXfrm>
        <a:off x="1486078" y="0"/>
        <a:ext cx="1378743" cy="1172342"/>
      </dsp:txXfrm>
    </dsp:sp>
    <dsp:sp modelId="{D8088044-0DE8-428B-9839-28AEF28F97FB}">
      <dsp:nvSpPr>
        <dsp:cNvPr id="0" name=""/>
        <dsp:cNvSpPr/>
      </dsp:nvSpPr>
      <dsp:spPr>
        <a:xfrm>
          <a:off x="1623952" y="1173487"/>
          <a:ext cx="1102995" cy="1178257"/>
        </a:xfrm>
        <a:prstGeom prst="roundRect">
          <a:avLst>
            <a:gd name="adj" fmla="val 10000"/>
          </a:avLst>
        </a:prstGeom>
        <a:gradFill rotWithShape="0">
          <a:gsLst>
            <a:gs pos="0">
              <a:schemeClr val="accent2">
                <a:hueOff val="0"/>
                <a:satOff val="0"/>
                <a:lumOff val="0"/>
                <a:alphaOff val="0"/>
                <a:tint val="43000"/>
                <a:satMod val="165000"/>
              </a:schemeClr>
            </a:gs>
            <a:gs pos="55000">
              <a:schemeClr val="accent2">
                <a:hueOff val="0"/>
                <a:satOff val="0"/>
                <a:lumOff val="0"/>
                <a:alphaOff val="0"/>
                <a:tint val="83000"/>
                <a:satMod val="155000"/>
              </a:schemeClr>
            </a:gs>
            <a:gs pos="100000">
              <a:schemeClr val="accent2">
                <a:hueOff val="0"/>
                <a:satOff val="0"/>
                <a:lumOff val="0"/>
                <a:alphaOff val="0"/>
                <a:shade val="85000"/>
              </a:schemeClr>
            </a:gs>
          </a:gsLst>
          <a:path path="circle">
            <a:fillToRect l="-40000" t="-90000" r="140000" b="190000"/>
          </a:path>
        </a:gradFill>
        <a:ln>
          <a:noFill/>
        </a:ln>
        <a:effectLst>
          <a:outerShdw blurRad="508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8100" tIns="28575" rIns="38100" bIns="28575" numCol="1" spcCol="1270" anchor="ctr" anchorCtr="0">
          <a:noAutofit/>
        </a:bodyPr>
        <a:lstStyle/>
        <a:p>
          <a:pPr lvl="0" algn="ctr" defTabSz="666750">
            <a:lnSpc>
              <a:spcPct val="90000"/>
            </a:lnSpc>
            <a:spcBef>
              <a:spcPct val="0"/>
            </a:spcBef>
            <a:spcAft>
              <a:spcPct val="35000"/>
            </a:spcAft>
          </a:pPr>
          <a:r>
            <a:rPr lang="en-US" sz="1500" kern="1200" dirty="0" smtClean="0">
              <a:latin typeface="+mj-lt"/>
            </a:rPr>
            <a:t>varchar2</a:t>
          </a:r>
          <a:endParaRPr lang="en-US" sz="1500" kern="1200" dirty="0">
            <a:latin typeface="+mj-lt"/>
          </a:endParaRPr>
        </a:p>
      </dsp:txBody>
      <dsp:txXfrm>
        <a:off x="1656258" y="1205793"/>
        <a:ext cx="1038383" cy="1113645"/>
      </dsp:txXfrm>
    </dsp:sp>
    <dsp:sp modelId="{728DB044-CDEE-476C-BB10-F270900F63E0}">
      <dsp:nvSpPr>
        <dsp:cNvPr id="0" name=""/>
        <dsp:cNvSpPr/>
      </dsp:nvSpPr>
      <dsp:spPr>
        <a:xfrm>
          <a:off x="1623952" y="2533015"/>
          <a:ext cx="1102995" cy="1178257"/>
        </a:xfrm>
        <a:prstGeom prst="roundRect">
          <a:avLst>
            <a:gd name="adj" fmla="val 10000"/>
          </a:avLst>
        </a:prstGeom>
        <a:gradFill rotWithShape="0">
          <a:gsLst>
            <a:gs pos="0">
              <a:schemeClr val="accent2">
                <a:hueOff val="0"/>
                <a:satOff val="0"/>
                <a:lumOff val="0"/>
                <a:alphaOff val="0"/>
                <a:tint val="43000"/>
                <a:satMod val="165000"/>
              </a:schemeClr>
            </a:gs>
            <a:gs pos="55000">
              <a:schemeClr val="accent2">
                <a:hueOff val="0"/>
                <a:satOff val="0"/>
                <a:lumOff val="0"/>
                <a:alphaOff val="0"/>
                <a:tint val="83000"/>
                <a:satMod val="155000"/>
              </a:schemeClr>
            </a:gs>
            <a:gs pos="100000">
              <a:schemeClr val="accent2">
                <a:hueOff val="0"/>
                <a:satOff val="0"/>
                <a:lumOff val="0"/>
                <a:alphaOff val="0"/>
                <a:shade val="85000"/>
              </a:schemeClr>
            </a:gs>
          </a:gsLst>
          <a:path path="circle">
            <a:fillToRect l="-40000" t="-90000" r="140000" b="190000"/>
          </a:path>
        </a:gradFill>
        <a:ln>
          <a:noFill/>
        </a:ln>
        <a:effectLst>
          <a:outerShdw blurRad="508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8100" tIns="28575" rIns="38100" bIns="28575" numCol="1" spcCol="1270" anchor="ctr" anchorCtr="0">
          <a:noAutofit/>
        </a:bodyPr>
        <a:lstStyle/>
        <a:p>
          <a:pPr lvl="0" algn="ctr" defTabSz="666750">
            <a:lnSpc>
              <a:spcPct val="90000"/>
            </a:lnSpc>
            <a:spcBef>
              <a:spcPct val="0"/>
            </a:spcBef>
            <a:spcAft>
              <a:spcPct val="35000"/>
            </a:spcAft>
          </a:pPr>
          <a:r>
            <a:rPr lang="en-US" sz="1500" kern="1200" dirty="0" smtClean="0">
              <a:latin typeface="+mj-lt"/>
            </a:rPr>
            <a:t>not null</a:t>
          </a:r>
          <a:endParaRPr lang="en-US" sz="1500" kern="1200" dirty="0">
            <a:latin typeface="+mj-lt"/>
          </a:endParaRPr>
        </a:p>
      </dsp:txBody>
      <dsp:txXfrm>
        <a:off x="1656258" y="2565321"/>
        <a:ext cx="1038383" cy="1113645"/>
      </dsp:txXfrm>
    </dsp:sp>
    <dsp:sp modelId="{605DA978-5A09-430C-A8F7-CFF7319A3A6A}">
      <dsp:nvSpPr>
        <dsp:cNvPr id="0" name=""/>
        <dsp:cNvSpPr/>
      </dsp:nvSpPr>
      <dsp:spPr>
        <a:xfrm>
          <a:off x="2968228" y="0"/>
          <a:ext cx="1378743" cy="3907809"/>
        </a:xfrm>
        <a:prstGeom prst="roundRect">
          <a:avLst>
            <a:gd name="adj" fmla="val 10000"/>
          </a:avLst>
        </a:prstGeom>
        <a:solidFill>
          <a:schemeClr val="accent2">
            <a:tint val="40000"/>
            <a:hueOff val="0"/>
            <a:satOff val="0"/>
            <a:lumOff val="0"/>
            <a:alphaOff val="0"/>
          </a:schemeClr>
        </a:solidFill>
        <a:ln>
          <a:noFill/>
        </a:ln>
        <a:effectLst>
          <a:outerShdw blurRad="50800" dist="25400" dir="5400000" rotWithShape="0">
            <a:srgbClr val="000000">
              <a:alpha val="45000"/>
            </a:srgbClr>
          </a:outerShdw>
        </a:effectLst>
      </dsp:spPr>
      <dsp:style>
        <a:lnRef idx="0">
          <a:scrgbClr r="0" g="0" b="0"/>
        </a:lnRef>
        <a:fillRef idx="1">
          <a:scrgbClr r="0" g="0" b="0"/>
        </a:fillRef>
        <a:effectRef idx="2">
          <a:scrgbClr r="0" g="0" b="0"/>
        </a:effectRef>
        <a:fontRef idx="minor"/>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kern="1200" dirty="0" smtClean="0">
              <a:latin typeface="+mj-lt"/>
            </a:rPr>
            <a:t>COURSE</a:t>
          </a:r>
          <a:endParaRPr lang="en-US" sz="1300" kern="1200" dirty="0">
            <a:latin typeface="+mj-lt"/>
          </a:endParaRPr>
        </a:p>
      </dsp:txBody>
      <dsp:txXfrm>
        <a:off x="2968228" y="0"/>
        <a:ext cx="1378743" cy="1172342"/>
      </dsp:txXfrm>
    </dsp:sp>
    <dsp:sp modelId="{5742A234-B9FC-407C-A451-61DA1B46B73B}">
      <dsp:nvSpPr>
        <dsp:cNvPr id="0" name=""/>
        <dsp:cNvSpPr/>
      </dsp:nvSpPr>
      <dsp:spPr>
        <a:xfrm>
          <a:off x="3106102" y="1173487"/>
          <a:ext cx="1102995" cy="1178257"/>
        </a:xfrm>
        <a:prstGeom prst="roundRect">
          <a:avLst>
            <a:gd name="adj" fmla="val 10000"/>
          </a:avLst>
        </a:prstGeom>
        <a:gradFill rotWithShape="0">
          <a:gsLst>
            <a:gs pos="0">
              <a:schemeClr val="accent2">
                <a:hueOff val="0"/>
                <a:satOff val="0"/>
                <a:lumOff val="0"/>
                <a:alphaOff val="0"/>
                <a:tint val="43000"/>
                <a:satMod val="165000"/>
              </a:schemeClr>
            </a:gs>
            <a:gs pos="55000">
              <a:schemeClr val="accent2">
                <a:hueOff val="0"/>
                <a:satOff val="0"/>
                <a:lumOff val="0"/>
                <a:alphaOff val="0"/>
                <a:tint val="83000"/>
                <a:satMod val="155000"/>
              </a:schemeClr>
            </a:gs>
            <a:gs pos="100000">
              <a:schemeClr val="accent2">
                <a:hueOff val="0"/>
                <a:satOff val="0"/>
                <a:lumOff val="0"/>
                <a:alphaOff val="0"/>
                <a:shade val="85000"/>
              </a:schemeClr>
            </a:gs>
          </a:gsLst>
          <a:path path="circle">
            <a:fillToRect l="-40000" t="-90000" r="140000" b="190000"/>
          </a:path>
        </a:gradFill>
        <a:ln>
          <a:noFill/>
        </a:ln>
        <a:effectLst>
          <a:outerShdw blurRad="508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8100" tIns="28575" rIns="38100" bIns="28575" numCol="1" spcCol="1270" anchor="ctr" anchorCtr="0">
          <a:noAutofit/>
        </a:bodyPr>
        <a:lstStyle/>
        <a:p>
          <a:pPr lvl="0" algn="ctr" defTabSz="666750">
            <a:lnSpc>
              <a:spcPct val="90000"/>
            </a:lnSpc>
            <a:spcBef>
              <a:spcPct val="0"/>
            </a:spcBef>
            <a:spcAft>
              <a:spcPct val="35000"/>
            </a:spcAft>
          </a:pPr>
          <a:r>
            <a:rPr lang="en-US" sz="1500" kern="1200" dirty="0" smtClean="0">
              <a:latin typeface="+mj-lt"/>
            </a:rPr>
            <a:t>varchar2</a:t>
          </a:r>
          <a:endParaRPr lang="en-US" sz="1500" kern="1200" dirty="0">
            <a:latin typeface="+mj-lt"/>
          </a:endParaRPr>
        </a:p>
      </dsp:txBody>
      <dsp:txXfrm>
        <a:off x="3138408" y="1205793"/>
        <a:ext cx="1038383" cy="1113645"/>
      </dsp:txXfrm>
    </dsp:sp>
    <dsp:sp modelId="{ED9608E9-5DC6-4A02-9B3F-899C21E19139}">
      <dsp:nvSpPr>
        <dsp:cNvPr id="0" name=""/>
        <dsp:cNvSpPr/>
      </dsp:nvSpPr>
      <dsp:spPr>
        <a:xfrm>
          <a:off x="3106102" y="2533015"/>
          <a:ext cx="1102995" cy="1178257"/>
        </a:xfrm>
        <a:prstGeom prst="roundRect">
          <a:avLst>
            <a:gd name="adj" fmla="val 10000"/>
          </a:avLst>
        </a:prstGeom>
        <a:gradFill rotWithShape="0">
          <a:gsLst>
            <a:gs pos="0">
              <a:schemeClr val="accent2">
                <a:hueOff val="0"/>
                <a:satOff val="0"/>
                <a:lumOff val="0"/>
                <a:alphaOff val="0"/>
                <a:tint val="43000"/>
                <a:satMod val="165000"/>
              </a:schemeClr>
            </a:gs>
            <a:gs pos="55000">
              <a:schemeClr val="accent2">
                <a:hueOff val="0"/>
                <a:satOff val="0"/>
                <a:lumOff val="0"/>
                <a:alphaOff val="0"/>
                <a:tint val="83000"/>
                <a:satMod val="155000"/>
              </a:schemeClr>
            </a:gs>
            <a:gs pos="100000">
              <a:schemeClr val="accent2">
                <a:hueOff val="0"/>
                <a:satOff val="0"/>
                <a:lumOff val="0"/>
                <a:alphaOff val="0"/>
                <a:shade val="85000"/>
              </a:schemeClr>
            </a:gs>
          </a:gsLst>
          <a:path path="circle">
            <a:fillToRect l="-40000" t="-90000" r="140000" b="190000"/>
          </a:path>
        </a:gradFill>
        <a:ln>
          <a:noFill/>
        </a:ln>
        <a:effectLst>
          <a:outerShdw blurRad="508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8100" tIns="28575" rIns="38100" bIns="28575" numCol="1" spcCol="1270" anchor="ctr" anchorCtr="0">
          <a:noAutofit/>
        </a:bodyPr>
        <a:lstStyle/>
        <a:p>
          <a:pPr lvl="0" algn="ctr" defTabSz="666750">
            <a:lnSpc>
              <a:spcPct val="90000"/>
            </a:lnSpc>
            <a:spcBef>
              <a:spcPct val="0"/>
            </a:spcBef>
            <a:spcAft>
              <a:spcPct val="35000"/>
            </a:spcAft>
          </a:pPr>
          <a:r>
            <a:rPr lang="en-US" sz="1500" kern="1200" dirty="0" smtClean="0">
              <a:latin typeface="+mj-lt"/>
            </a:rPr>
            <a:t>not null</a:t>
          </a:r>
          <a:endParaRPr lang="en-US" sz="1500" kern="1200" dirty="0">
            <a:latin typeface="+mj-lt"/>
          </a:endParaRPr>
        </a:p>
      </dsp:txBody>
      <dsp:txXfrm>
        <a:off x="3138408" y="2565321"/>
        <a:ext cx="1038383" cy="1113645"/>
      </dsp:txXfrm>
    </dsp:sp>
    <dsp:sp modelId="{A9E6D3D4-1CC8-4F73-A108-AFB92E073765}">
      <dsp:nvSpPr>
        <dsp:cNvPr id="0" name=""/>
        <dsp:cNvSpPr/>
      </dsp:nvSpPr>
      <dsp:spPr>
        <a:xfrm>
          <a:off x="4450377" y="0"/>
          <a:ext cx="1378743" cy="3907809"/>
        </a:xfrm>
        <a:prstGeom prst="roundRect">
          <a:avLst>
            <a:gd name="adj" fmla="val 10000"/>
          </a:avLst>
        </a:prstGeom>
        <a:solidFill>
          <a:schemeClr val="accent2">
            <a:tint val="40000"/>
            <a:hueOff val="0"/>
            <a:satOff val="0"/>
            <a:lumOff val="0"/>
            <a:alphaOff val="0"/>
          </a:schemeClr>
        </a:solidFill>
        <a:ln>
          <a:noFill/>
        </a:ln>
        <a:effectLst>
          <a:outerShdw blurRad="50800" dist="25400" dir="5400000" rotWithShape="0">
            <a:srgbClr val="000000">
              <a:alpha val="45000"/>
            </a:srgbClr>
          </a:outerShdw>
        </a:effectLst>
      </dsp:spPr>
      <dsp:style>
        <a:lnRef idx="0">
          <a:scrgbClr r="0" g="0" b="0"/>
        </a:lnRef>
        <a:fillRef idx="1">
          <a:scrgbClr r="0" g="0" b="0"/>
        </a:fillRef>
        <a:effectRef idx="2">
          <a:scrgbClr r="0" g="0" b="0"/>
        </a:effectRef>
        <a:fontRef idx="minor"/>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kern="1200" dirty="0" smtClean="0">
              <a:latin typeface="+mj-lt"/>
            </a:rPr>
            <a:t>SEM</a:t>
          </a:r>
          <a:endParaRPr lang="en-US" sz="1300" kern="1200" dirty="0">
            <a:latin typeface="+mj-lt"/>
          </a:endParaRPr>
        </a:p>
      </dsp:txBody>
      <dsp:txXfrm>
        <a:off x="4450377" y="0"/>
        <a:ext cx="1378743" cy="1172342"/>
      </dsp:txXfrm>
    </dsp:sp>
    <dsp:sp modelId="{5F3CAAD7-753D-460A-9A2D-017F5906FF99}">
      <dsp:nvSpPr>
        <dsp:cNvPr id="0" name=""/>
        <dsp:cNvSpPr/>
      </dsp:nvSpPr>
      <dsp:spPr>
        <a:xfrm>
          <a:off x="4588252" y="1173487"/>
          <a:ext cx="1102995" cy="1178257"/>
        </a:xfrm>
        <a:prstGeom prst="roundRect">
          <a:avLst>
            <a:gd name="adj" fmla="val 10000"/>
          </a:avLst>
        </a:prstGeom>
        <a:gradFill rotWithShape="0">
          <a:gsLst>
            <a:gs pos="0">
              <a:schemeClr val="accent2">
                <a:hueOff val="0"/>
                <a:satOff val="0"/>
                <a:lumOff val="0"/>
                <a:alphaOff val="0"/>
                <a:tint val="43000"/>
                <a:satMod val="165000"/>
              </a:schemeClr>
            </a:gs>
            <a:gs pos="55000">
              <a:schemeClr val="accent2">
                <a:hueOff val="0"/>
                <a:satOff val="0"/>
                <a:lumOff val="0"/>
                <a:alphaOff val="0"/>
                <a:tint val="83000"/>
                <a:satMod val="155000"/>
              </a:schemeClr>
            </a:gs>
            <a:gs pos="100000">
              <a:schemeClr val="accent2">
                <a:hueOff val="0"/>
                <a:satOff val="0"/>
                <a:lumOff val="0"/>
                <a:alphaOff val="0"/>
                <a:shade val="85000"/>
              </a:schemeClr>
            </a:gs>
          </a:gsLst>
          <a:path path="circle">
            <a:fillToRect l="-40000" t="-90000" r="140000" b="190000"/>
          </a:path>
        </a:gradFill>
        <a:ln>
          <a:noFill/>
        </a:ln>
        <a:effectLst>
          <a:outerShdw blurRad="508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8100" tIns="28575" rIns="38100" bIns="28575" numCol="1" spcCol="1270" anchor="ctr" anchorCtr="0">
          <a:noAutofit/>
        </a:bodyPr>
        <a:lstStyle/>
        <a:p>
          <a:pPr lvl="0" algn="ctr" defTabSz="666750">
            <a:lnSpc>
              <a:spcPct val="90000"/>
            </a:lnSpc>
            <a:spcBef>
              <a:spcPct val="0"/>
            </a:spcBef>
            <a:spcAft>
              <a:spcPct val="35000"/>
            </a:spcAft>
          </a:pPr>
          <a:r>
            <a:rPr lang="en-US" sz="1500" kern="1200" dirty="0" smtClean="0">
              <a:latin typeface="+mj-lt"/>
            </a:rPr>
            <a:t>number</a:t>
          </a:r>
          <a:endParaRPr lang="en-US" sz="1500" kern="1200" dirty="0">
            <a:latin typeface="+mj-lt"/>
          </a:endParaRPr>
        </a:p>
      </dsp:txBody>
      <dsp:txXfrm>
        <a:off x="4620558" y="1205793"/>
        <a:ext cx="1038383" cy="1113645"/>
      </dsp:txXfrm>
    </dsp:sp>
    <dsp:sp modelId="{2315D55F-6CB7-4AD8-9F55-2057D2C33D59}">
      <dsp:nvSpPr>
        <dsp:cNvPr id="0" name=""/>
        <dsp:cNvSpPr/>
      </dsp:nvSpPr>
      <dsp:spPr>
        <a:xfrm>
          <a:off x="4588252" y="2533015"/>
          <a:ext cx="1102995" cy="1178257"/>
        </a:xfrm>
        <a:prstGeom prst="roundRect">
          <a:avLst>
            <a:gd name="adj" fmla="val 10000"/>
          </a:avLst>
        </a:prstGeom>
        <a:gradFill rotWithShape="0">
          <a:gsLst>
            <a:gs pos="0">
              <a:schemeClr val="accent2">
                <a:hueOff val="0"/>
                <a:satOff val="0"/>
                <a:lumOff val="0"/>
                <a:alphaOff val="0"/>
                <a:tint val="43000"/>
                <a:satMod val="165000"/>
              </a:schemeClr>
            </a:gs>
            <a:gs pos="55000">
              <a:schemeClr val="accent2">
                <a:hueOff val="0"/>
                <a:satOff val="0"/>
                <a:lumOff val="0"/>
                <a:alphaOff val="0"/>
                <a:tint val="83000"/>
                <a:satMod val="155000"/>
              </a:schemeClr>
            </a:gs>
            <a:gs pos="100000">
              <a:schemeClr val="accent2">
                <a:hueOff val="0"/>
                <a:satOff val="0"/>
                <a:lumOff val="0"/>
                <a:alphaOff val="0"/>
                <a:shade val="85000"/>
              </a:schemeClr>
            </a:gs>
          </a:gsLst>
          <a:path path="circle">
            <a:fillToRect l="-40000" t="-90000" r="140000" b="190000"/>
          </a:path>
        </a:gradFill>
        <a:ln>
          <a:noFill/>
        </a:ln>
        <a:effectLst>
          <a:outerShdw blurRad="508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8100" tIns="28575" rIns="38100" bIns="28575" numCol="1" spcCol="1270" anchor="ctr" anchorCtr="0">
          <a:noAutofit/>
        </a:bodyPr>
        <a:lstStyle/>
        <a:p>
          <a:pPr lvl="0" algn="ctr" defTabSz="666750">
            <a:lnSpc>
              <a:spcPct val="90000"/>
            </a:lnSpc>
            <a:spcBef>
              <a:spcPct val="0"/>
            </a:spcBef>
            <a:spcAft>
              <a:spcPct val="35000"/>
            </a:spcAft>
          </a:pPr>
          <a:r>
            <a:rPr lang="en-US" sz="1500" kern="1200" dirty="0" smtClean="0">
              <a:latin typeface="+mj-lt"/>
            </a:rPr>
            <a:t>check </a:t>
          </a:r>
          <a:r>
            <a:rPr lang="en-US" sz="1500" kern="1200" dirty="0" err="1" smtClean="0">
              <a:latin typeface="+mj-lt"/>
            </a:rPr>
            <a:t>sem</a:t>
          </a:r>
          <a:r>
            <a:rPr lang="en-US" sz="1500" kern="1200" dirty="0" smtClean="0">
              <a:latin typeface="+mj-lt"/>
            </a:rPr>
            <a:t> (between 1 and 8)</a:t>
          </a:r>
          <a:endParaRPr lang="en-US" sz="1500" kern="1200" dirty="0">
            <a:latin typeface="+mj-lt"/>
          </a:endParaRPr>
        </a:p>
      </dsp:txBody>
      <dsp:txXfrm>
        <a:off x="4620558" y="2565321"/>
        <a:ext cx="1038383" cy="1113645"/>
      </dsp:txXfrm>
    </dsp:sp>
    <dsp:sp modelId="{19D39C7F-02E6-4260-8EEA-E801813BB12A}">
      <dsp:nvSpPr>
        <dsp:cNvPr id="0" name=""/>
        <dsp:cNvSpPr/>
      </dsp:nvSpPr>
      <dsp:spPr>
        <a:xfrm>
          <a:off x="5932527" y="0"/>
          <a:ext cx="1378743" cy="3907809"/>
        </a:xfrm>
        <a:prstGeom prst="roundRect">
          <a:avLst>
            <a:gd name="adj" fmla="val 10000"/>
          </a:avLst>
        </a:prstGeom>
        <a:solidFill>
          <a:schemeClr val="accent2">
            <a:tint val="40000"/>
            <a:hueOff val="0"/>
            <a:satOff val="0"/>
            <a:lumOff val="0"/>
            <a:alphaOff val="0"/>
          </a:schemeClr>
        </a:solidFill>
        <a:ln>
          <a:noFill/>
        </a:ln>
        <a:effectLst>
          <a:outerShdw blurRad="50800" dist="25400" dir="5400000" rotWithShape="0">
            <a:srgbClr val="000000">
              <a:alpha val="45000"/>
            </a:srgbClr>
          </a:outerShdw>
        </a:effectLst>
      </dsp:spPr>
      <dsp:style>
        <a:lnRef idx="0">
          <a:scrgbClr r="0" g="0" b="0"/>
        </a:lnRef>
        <a:fillRef idx="1">
          <a:scrgbClr r="0" g="0" b="0"/>
        </a:fillRef>
        <a:effectRef idx="2">
          <a:scrgbClr r="0" g="0" b="0"/>
        </a:effectRef>
        <a:fontRef idx="minor"/>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kern="1200" dirty="0" smtClean="0">
              <a:latin typeface="+mj-lt"/>
            </a:rPr>
            <a:t>BATCH</a:t>
          </a:r>
          <a:endParaRPr lang="en-US" sz="1300" kern="1200" dirty="0">
            <a:latin typeface="+mj-lt"/>
          </a:endParaRPr>
        </a:p>
      </dsp:txBody>
      <dsp:txXfrm>
        <a:off x="5932527" y="0"/>
        <a:ext cx="1378743" cy="1172342"/>
      </dsp:txXfrm>
    </dsp:sp>
    <dsp:sp modelId="{6AAF0BAF-B2DA-4226-BFFE-88F6423E25C4}">
      <dsp:nvSpPr>
        <dsp:cNvPr id="0" name=""/>
        <dsp:cNvSpPr/>
      </dsp:nvSpPr>
      <dsp:spPr>
        <a:xfrm>
          <a:off x="6070401" y="1173487"/>
          <a:ext cx="1102995" cy="1178257"/>
        </a:xfrm>
        <a:prstGeom prst="roundRect">
          <a:avLst>
            <a:gd name="adj" fmla="val 10000"/>
          </a:avLst>
        </a:prstGeom>
        <a:gradFill rotWithShape="0">
          <a:gsLst>
            <a:gs pos="0">
              <a:schemeClr val="accent2">
                <a:hueOff val="0"/>
                <a:satOff val="0"/>
                <a:lumOff val="0"/>
                <a:alphaOff val="0"/>
                <a:tint val="43000"/>
                <a:satMod val="165000"/>
              </a:schemeClr>
            </a:gs>
            <a:gs pos="55000">
              <a:schemeClr val="accent2">
                <a:hueOff val="0"/>
                <a:satOff val="0"/>
                <a:lumOff val="0"/>
                <a:alphaOff val="0"/>
                <a:tint val="83000"/>
                <a:satMod val="155000"/>
              </a:schemeClr>
            </a:gs>
            <a:gs pos="100000">
              <a:schemeClr val="accent2">
                <a:hueOff val="0"/>
                <a:satOff val="0"/>
                <a:lumOff val="0"/>
                <a:alphaOff val="0"/>
                <a:shade val="85000"/>
              </a:schemeClr>
            </a:gs>
          </a:gsLst>
          <a:path path="circle">
            <a:fillToRect l="-40000" t="-90000" r="140000" b="190000"/>
          </a:path>
        </a:gradFill>
        <a:ln>
          <a:noFill/>
        </a:ln>
        <a:effectLst>
          <a:outerShdw blurRad="508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8100" tIns="28575" rIns="38100" bIns="28575" numCol="1" spcCol="1270" anchor="ctr" anchorCtr="0">
          <a:noAutofit/>
        </a:bodyPr>
        <a:lstStyle/>
        <a:p>
          <a:pPr lvl="0" algn="ctr" defTabSz="666750">
            <a:lnSpc>
              <a:spcPct val="90000"/>
            </a:lnSpc>
            <a:spcBef>
              <a:spcPct val="0"/>
            </a:spcBef>
            <a:spcAft>
              <a:spcPct val="35000"/>
            </a:spcAft>
          </a:pPr>
          <a:r>
            <a:rPr lang="en-US" sz="1500" kern="1200" dirty="0" smtClean="0">
              <a:latin typeface="+mj-lt"/>
            </a:rPr>
            <a:t>number</a:t>
          </a:r>
          <a:endParaRPr lang="en-US" sz="1500" kern="1200" dirty="0">
            <a:latin typeface="+mj-lt"/>
          </a:endParaRPr>
        </a:p>
      </dsp:txBody>
      <dsp:txXfrm>
        <a:off x="6102707" y="1205793"/>
        <a:ext cx="1038383" cy="1113645"/>
      </dsp:txXfrm>
    </dsp:sp>
    <dsp:sp modelId="{0CBF1ABA-8E86-49D2-9F02-4144CF2320FF}">
      <dsp:nvSpPr>
        <dsp:cNvPr id="0" name=""/>
        <dsp:cNvSpPr/>
      </dsp:nvSpPr>
      <dsp:spPr>
        <a:xfrm>
          <a:off x="6070401" y="2533015"/>
          <a:ext cx="1102995" cy="1178257"/>
        </a:xfrm>
        <a:prstGeom prst="roundRect">
          <a:avLst>
            <a:gd name="adj" fmla="val 10000"/>
          </a:avLst>
        </a:prstGeom>
        <a:gradFill rotWithShape="0">
          <a:gsLst>
            <a:gs pos="0">
              <a:schemeClr val="accent2">
                <a:hueOff val="0"/>
                <a:satOff val="0"/>
                <a:lumOff val="0"/>
                <a:alphaOff val="0"/>
                <a:tint val="43000"/>
                <a:satMod val="165000"/>
              </a:schemeClr>
            </a:gs>
            <a:gs pos="55000">
              <a:schemeClr val="accent2">
                <a:hueOff val="0"/>
                <a:satOff val="0"/>
                <a:lumOff val="0"/>
                <a:alphaOff val="0"/>
                <a:tint val="83000"/>
                <a:satMod val="155000"/>
              </a:schemeClr>
            </a:gs>
            <a:gs pos="100000">
              <a:schemeClr val="accent2">
                <a:hueOff val="0"/>
                <a:satOff val="0"/>
                <a:lumOff val="0"/>
                <a:alphaOff val="0"/>
                <a:shade val="85000"/>
              </a:schemeClr>
            </a:gs>
          </a:gsLst>
          <a:path path="circle">
            <a:fillToRect l="-40000" t="-90000" r="140000" b="190000"/>
          </a:path>
        </a:gradFill>
        <a:ln>
          <a:noFill/>
        </a:ln>
        <a:effectLst>
          <a:outerShdw blurRad="508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8100" tIns="28575" rIns="38100" bIns="28575" numCol="1" spcCol="1270" anchor="ctr" anchorCtr="0">
          <a:noAutofit/>
        </a:bodyPr>
        <a:lstStyle/>
        <a:p>
          <a:pPr lvl="0" algn="ctr" defTabSz="666750">
            <a:lnSpc>
              <a:spcPct val="90000"/>
            </a:lnSpc>
            <a:spcBef>
              <a:spcPct val="0"/>
            </a:spcBef>
            <a:spcAft>
              <a:spcPct val="35000"/>
            </a:spcAft>
          </a:pPr>
          <a:r>
            <a:rPr lang="en-US" sz="1500" kern="1200" dirty="0" smtClean="0">
              <a:latin typeface="+mj-lt"/>
            </a:rPr>
            <a:t>check (batch&gt; 2000)</a:t>
          </a:r>
          <a:endParaRPr lang="en-US" sz="1500" kern="1200" dirty="0">
            <a:latin typeface="+mj-lt"/>
          </a:endParaRPr>
        </a:p>
      </dsp:txBody>
      <dsp:txXfrm>
        <a:off x="6102707" y="2565321"/>
        <a:ext cx="1038383" cy="111364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4987D5-9E4D-43E9-BD73-C6F7C9646706}">
      <dsp:nvSpPr>
        <dsp:cNvPr id="0" name=""/>
        <dsp:cNvSpPr/>
      </dsp:nvSpPr>
      <dsp:spPr>
        <a:xfrm>
          <a:off x="1639" y="0"/>
          <a:ext cx="1577503" cy="3907809"/>
        </a:xfrm>
        <a:prstGeom prst="roundRect">
          <a:avLst>
            <a:gd name="adj" fmla="val 10000"/>
          </a:avLst>
        </a:prstGeom>
        <a:solidFill>
          <a:schemeClr val="accent2">
            <a:tint val="40000"/>
            <a:hueOff val="0"/>
            <a:satOff val="0"/>
            <a:lumOff val="0"/>
            <a:alphaOff val="0"/>
          </a:schemeClr>
        </a:solidFill>
        <a:ln>
          <a:noFill/>
        </a:ln>
        <a:effectLst>
          <a:outerShdw blurRad="50800" dist="25400" dir="5400000" rotWithShape="0">
            <a:srgbClr val="000000">
              <a:alpha val="45000"/>
            </a:srgbClr>
          </a:outerShdw>
        </a:effectLst>
      </dsp:spPr>
      <dsp:style>
        <a:lnRef idx="0">
          <a:scrgbClr r="0" g="0" b="0"/>
        </a:lnRef>
        <a:fillRef idx="1">
          <a:scrgbClr r="0" g="0" b="0"/>
        </a:fillRef>
        <a:effectRef idx="2">
          <a:scrgbClr r="0" g="0" b="0"/>
        </a:effectRef>
        <a:fontRef idx="minor"/>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kern="1200" dirty="0" smtClean="0">
              <a:latin typeface="+mj-lt"/>
            </a:rPr>
            <a:t>SUB</a:t>
          </a:r>
          <a:endParaRPr lang="en-US" sz="1300" kern="1200" dirty="0">
            <a:latin typeface="+mj-lt"/>
          </a:endParaRPr>
        </a:p>
      </dsp:txBody>
      <dsp:txXfrm>
        <a:off x="1639" y="0"/>
        <a:ext cx="1577503" cy="1172342"/>
      </dsp:txXfrm>
    </dsp:sp>
    <dsp:sp modelId="{F8769FD6-468B-4A0E-914B-C054D1BD5350}">
      <dsp:nvSpPr>
        <dsp:cNvPr id="0" name=""/>
        <dsp:cNvSpPr/>
      </dsp:nvSpPr>
      <dsp:spPr>
        <a:xfrm>
          <a:off x="159390" y="1173487"/>
          <a:ext cx="1262002" cy="1178257"/>
        </a:xfrm>
        <a:prstGeom prst="roundRect">
          <a:avLst>
            <a:gd name="adj" fmla="val 10000"/>
          </a:avLst>
        </a:prstGeom>
        <a:gradFill rotWithShape="0">
          <a:gsLst>
            <a:gs pos="0">
              <a:schemeClr val="accent2">
                <a:hueOff val="0"/>
                <a:satOff val="0"/>
                <a:lumOff val="0"/>
                <a:alphaOff val="0"/>
                <a:tint val="43000"/>
                <a:satMod val="165000"/>
              </a:schemeClr>
            </a:gs>
            <a:gs pos="55000">
              <a:schemeClr val="accent2">
                <a:hueOff val="0"/>
                <a:satOff val="0"/>
                <a:lumOff val="0"/>
                <a:alphaOff val="0"/>
                <a:tint val="83000"/>
                <a:satMod val="155000"/>
              </a:schemeClr>
            </a:gs>
            <a:gs pos="100000">
              <a:schemeClr val="accent2">
                <a:hueOff val="0"/>
                <a:satOff val="0"/>
                <a:lumOff val="0"/>
                <a:alphaOff val="0"/>
                <a:shade val="85000"/>
              </a:schemeClr>
            </a:gs>
          </a:gsLst>
          <a:path path="circle">
            <a:fillToRect l="-40000" t="-90000" r="140000" b="190000"/>
          </a:path>
        </a:gradFill>
        <a:ln>
          <a:noFill/>
        </a:ln>
        <a:effectLst>
          <a:outerShdw blurRad="508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8100" tIns="28575" rIns="38100" bIns="28575" numCol="1" spcCol="1270" anchor="ctr" anchorCtr="0">
          <a:noAutofit/>
        </a:bodyPr>
        <a:lstStyle/>
        <a:p>
          <a:pPr lvl="0" algn="ctr" defTabSz="666750">
            <a:lnSpc>
              <a:spcPct val="90000"/>
            </a:lnSpc>
            <a:spcBef>
              <a:spcPct val="0"/>
            </a:spcBef>
            <a:spcAft>
              <a:spcPct val="35000"/>
            </a:spcAft>
          </a:pPr>
          <a:r>
            <a:rPr lang="en-US" sz="1500" kern="1200" dirty="0" smtClean="0">
              <a:latin typeface="+mj-lt"/>
            </a:rPr>
            <a:t>varchar2</a:t>
          </a:r>
          <a:endParaRPr lang="en-US" sz="1500" kern="1200" dirty="0">
            <a:latin typeface="+mj-lt"/>
          </a:endParaRPr>
        </a:p>
      </dsp:txBody>
      <dsp:txXfrm>
        <a:off x="193900" y="1207997"/>
        <a:ext cx="1192982" cy="1109237"/>
      </dsp:txXfrm>
    </dsp:sp>
    <dsp:sp modelId="{1762D353-8B77-4A50-8DEB-1B1DF39FEC65}">
      <dsp:nvSpPr>
        <dsp:cNvPr id="0" name=""/>
        <dsp:cNvSpPr/>
      </dsp:nvSpPr>
      <dsp:spPr>
        <a:xfrm>
          <a:off x="159390" y="2533015"/>
          <a:ext cx="1262002" cy="1178257"/>
        </a:xfrm>
        <a:prstGeom prst="roundRect">
          <a:avLst>
            <a:gd name="adj" fmla="val 10000"/>
          </a:avLst>
        </a:prstGeom>
        <a:gradFill rotWithShape="0">
          <a:gsLst>
            <a:gs pos="0">
              <a:schemeClr val="accent2">
                <a:hueOff val="0"/>
                <a:satOff val="0"/>
                <a:lumOff val="0"/>
                <a:alphaOff val="0"/>
                <a:tint val="43000"/>
                <a:satMod val="165000"/>
              </a:schemeClr>
            </a:gs>
            <a:gs pos="55000">
              <a:schemeClr val="accent2">
                <a:hueOff val="0"/>
                <a:satOff val="0"/>
                <a:lumOff val="0"/>
                <a:alphaOff val="0"/>
                <a:tint val="83000"/>
                <a:satMod val="155000"/>
              </a:schemeClr>
            </a:gs>
            <a:gs pos="100000">
              <a:schemeClr val="accent2">
                <a:hueOff val="0"/>
                <a:satOff val="0"/>
                <a:lumOff val="0"/>
                <a:alphaOff val="0"/>
                <a:shade val="85000"/>
              </a:schemeClr>
            </a:gs>
          </a:gsLst>
          <a:path path="circle">
            <a:fillToRect l="-40000" t="-90000" r="140000" b="190000"/>
          </a:path>
        </a:gradFill>
        <a:ln>
          <a:noFill/>
        </a:ln>
        <a:effectLst>
          <a:outerShdw blurRad="508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8100" tIns="28575" rIns="38100" bIns="28575" numCol="1" spcCol="1270" anchor="ctr" anchorCtr="0">
          <a:noAutofit/>
        </a:bodyPr>
        <a:lstStyle/>
        <a:p>
          <a:pPr lvl="0" algn="ctr" defTabSz="666750">
            <a:lnSpc>
              <a:spcPct val="90000"/>
            </a:lnSpc>
            <a:spcBef>
              <a:spcPct val="0"/>
            </a:spcBef>
            <a:spcAft>
              <a:spcPct val="35000"/>
            </a:spcAft>
          </a:pPr>
          <a:r>
            <a:rPr lang="en-US" sz="1500" kern="1200" dirty="0" smtClean="0">
              <a:latin typeface="+mj-lt"/>
            </a:rPr>
            <a:t>not null</a:t>
          </a:r>
          <a:endParaRPr lang="en-US" sz="1500" kern="1200" dirty="0">
            <a:latin typeface="+mj-lt"/>
          </a:endParaRPr>
        </a:p>
      </dsp:txBody>
      <dsp:txXfrm>
        <a:off x="193900" y="2567525"/>
        <a:ext cx="1192982" cy="1109237"/>
      </dsp:txXfrm>
    </dsp:sp>
    <dsp:sp modelId="{9E32C8E3-EFAB-49B7-AC49-0F9C5D905E69}">
      <dsp:nvSpPr>
        <dsp:cNvPr id="0" name=""/>
        <dsp:cNvSpPr/>
      </dsp:nvSpPr>
      <dsp:spPr>
        <a:xfrm>
          <a:off x="1697456" y="0"/>
          <a:ext cx="1577503" cy="3907809"/>
        </a:xfrm>
        <a:prstGeom prst="roundRect">
          <a:avLst>
            <a:gd name="adj" fmla="val 10000"/>
          </a:avLst>
        </a:prstGeom>
        <a:solidFill>
          <a:schemeClr val="accent2">
            <a:tint val="40000"/>
            <a:hueOff val="0"/>
            <a:satOff val="0"/>
            <a:lumOff val="0"/>
            <a:alphaOff val="0"/>
          </a:schemeClr>
        </a:solidFill>
        <a:ln>
          <a:noFill/>
        </a:ln>
        <a:effectLst>
          <a:outerShdw blurRad="50800" dist="25400" dir="5400000" rotWithShape="0">
            <a:srgbClr val="000000">
              <a:alpha val="45000"/>
            </a:srgbClr>
          </a:outerShdw>
        </a:effectLst>
      </dsp:spPr>
      <dsp:style>
        <a:lnRef idx="0">
          <a:scrgbClr r="0" g="0" b="0"/>
        </a:lnRef>
        <a:fillRef idx="1">
          <a:scrgbClr r="0" g="0" b="0"/>
        </a:fillRef>
        <a:effectRef idx="2">
          <a:scrgbClr r="0" g="0" b="0"/>
        </a:effectRef>
        <a:fontRef idx="minor"/>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kern="1200" dirty="0" smtClean="0">
              <a:latin typeface="+mj-lt"/>
            </a:rPr>
            <a:t>SUBCODE</a:t>
          </a:r>
          <a:endParaRPr lang="en-US" sz="1300" kern="1200" dirty="0">
            <a:latin typeface="+mj-lt"/>
          </a:endParaRPr>
        </a:p>
      </dsp:txBody>
      <dsp:txXfrm>
        <a:off x="1697456" y="0"/>
        <a:ext cx="1577503" cy="1172342"/>
      </dsp:txXfrm>
    </dsp:sp>
    <dsp:sp modelId="{D8088044-0DE8-428B-9839-28AEF28F97FB}">
      <dsp:nvSpPr>
        <dsp:cNvPr id="0" name=""/>
        <dsp:cNvSpPr/>
      </dsp:nvSpPr>
      <dsp:spPr>
        <a:xfrm>
          <a:off x="1855206" y="1173487"/>
          <a:ext cx="1262002" cy="1178257"/>
        </a:xfrm>
        <a:prstGeom prst="roundRect">
          <a:avLst>
            <a:gd name="adj" fmla="val 10000"/>
          </a:avLst>
        </a:prstGeom>
        <a:gradFill rotWithShape="0">
          <a:gsLst>
            <a:gs pos="0">
              <a:schemeClr val="accent2">
                <a:hueOff val="0"/>
                <a:satOff val="0"/>
                <a:lumOff val="0"/>
                <a:alphaOff val="0"/>
                <a:tint val="43000"/>
                <a:satMod val="165000"/>
              </a:schemeClr>
            </a:gs>
            <a:gs pos="55000">
              <a:schemeClr val="accent2">
                <a:hueOff val="0"/>
                <a:satOff val="0"/>
                <a:lumOff val="0"/>
                <a:alphaOff val="0"/>
                <a:tint val="83000"/>
                <a:satMod val="155000"/>
              </a:schemeClr>
            </a:gs>
            <a:gs pos="100000">
              <a:schemeClr val="accent2">
                <a:hueOff val="0"/>
                <a:satOff val="0"/>
                <a:lumOff val="0"/>
                <a:alphaOff val="0"/>
                <a:shade val="85000"/>
              </a:schemeClr>
            </a:gs>
          </a:gsLst>
          <a:path path="circle">
            <a:fillToRect l="-40000" t="-90000" r="140000" b="190000"/>
          </a:path>
        </a:gradFill>
        <a:ln>
          <a:noFill/>
        </a:ln>
        <a:effectLst>
          <a:outerShdw blurRad="508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8100" tIns="28575" rIns="38100" bIns="28575" numCol="1" spcCol="1270" anchor="ctr" anchorCtr="0">
          <a:noAutofit/>
        </a:bodyPr>
        <a:lstStyle/>
        <a:p>
          <a:pPr lvl="0" algn="ctr" defTabSz="666750">
            <a:lnSpc>
              <a:spcPct val="90000"/>
            </a:lnSpc>
            <a:spcBef>
              <a:spcPct val="0"/>
            </a:spcBef>
            <a:spcAft>
              <a:spcPct val="35000"/>
            </a:spcAft>
          </a:pPr>
          <a:r>
            <a:rPr lang="en-US" sz="1500" kern="1200" dirty="0" smtClean="0">
              <a:latin typeface="+mj-lt"/>
            </a:rPr>
            <a:t>varchar2</a:t>
          </a:r>
          <a:endParaRPr lang="en-US" sz="1500" kern="1200" dirty="0">
            <a:latin typeface="+mj-lt"/>
          </a:endParaRPr>
        </a:p>
      </dsp:txBody>
      <dsp:txXfrm>
        <a:off x="1889716" y="1207997"/>
        <a:ext cx="1192982" cy="1109237"/>
      </dsp:txXfrm>
    </dsp:sp>
    <dsp:sp modelId="{728DB044-CDEE-476C-BB10-F270900F63E0}">
      <dsp:nvSpPr>
        <dsp:cNvPr id="0" name=""/>
        <dsp:cNvSpPr/>
      </dsp:nvSpPr>
      <dsp:spPr>
        <a:xfrm>
          <a:off x="1855206" y="2533015"/>
          <a:ext cx="1262002" cy="1178257"/>
        </a:xfrm>
        <a:prstGeom prst="roundRect">
          <a:avLst>
            <a:gd name="adj" fmla="val 10000"/>
          </a:avLst>
        </a:prstGeom>
        <a:gradFill rotWithShape="0">
          <a:gsLst>
            <a:gs pos="0">
              <a:schemeClr val="accent2">
                <a:hueOff val="0"/>
                <a:satOff val="0"/>
                <a:lumOff val="0"/>
                <a:alphaOff val="0"/>
                <a:tint val="43000"/>
                <a:satMod val="165000"/>
              </a:schemeClr>
            </a:gs>
            <a:gs pos="55000">
              <a:schemeClr val="accent2">
                <a:hueOff val="0"/>
                <a:satOff val="0"/>
                <a:lumOff val="0"/>
                <a:alphaOff val="0"/>
                <a:tint val="83000"/>
                <a:satMod val="155000"/>
              </a:schemeClr>
            </a:gs>
            <a:gs pos="100000">
              <a:schemeClr val="accent2">
                <a:hueOff val="0"/>
                <a:satOff val="0"/>
                <a:lumOff val="0"/>
                <a:alphaOff val="0"/>
                <a:shade val="85000"/>
              </a:schemeClr>
            </a:gs>
          </a:gsLst>
          <a:path path="circle">
            <a:fillToRect l="-40000" t="-90000" r="140000" b="190000"/>
          </a:path>
        </a:gradFill>
        <a:ln>
          <a:noFill/>
        </a:ln>
        <a:effectLst>
          <a:outerShdw blurRad="508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8100" tIns="28575" rIns="38100" bIns="28575" numCol="1" spcCol="1270" anchor="ctr" anchorCtr="0">
          <a:noAutofit/>
        </a:bodyPr>
        <a:lstStyle/>
        <a:p>
          <a:pPr lvl="0" algn="ctr" defTabSz="666750">
            <a:lnSpc>
              <a:spcPct val="90000"/>
            </a:lnSpc>
            <a:spcBef>
              <a:spcPct val="0"/>
            </a:spcBef>
            <a:spcAft>
              <a:spcPct val="35000"/>
            </a:spcAft>
          </a:pPr>
          <a:r>
            <a:rPr lang="en-US" sz="1500" kern="1200" dirty="0" smtClean="0">
              <a:latin typeface="+mj-lt"/>
            </a:rPr>
            <a:t>primary key</a:t>
          </a:r>
          <a:endParaRPr lang="en-US" sz="1500" kern="1200" dirty="0">
            <a:latin typeface="+mj-lt"/>
          </a:endParaRPr>
        </a:p>
      </dsp:txBody>
      <dsp:txXfrm>
        <a:off x="1889716" y="2567525"/>
        <a:ext cx="1192982" cy="110923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4987D5-9E4D-43E9-BD73-C6F7C9646706}">
      <dsp:nvSpPr>
        <dsp:cNvPr id="0" name=""/>
        <dsp:cNvSpPr/>
      </dsp:nvSpPr>
      <dsp:spPr>
        <a:xfrm>
          <a:off x="651" y="0"/>
          <a:ext cx="1692919" cy="3907809"/>
        </a:xfrm>
        <a:prstGeom prst="roundRect">
          <a:avLst>
            <a:gd name="adj" fmla="val 10000"/>
          </a:avLst>
        </a:prstGeom>
        <a:solidFill>
          <a:schemeClr val="accent2">
            <a:tint val="40000"/>
            <a:hueOff val="0"/>
            <a:satOff val="0"/>
            <a:lumOff val="0"/>
            <a:alphaOff val="0"/>
          </a:schemeClr>
        </a:solidFill>
        <a:ln>
          <a:noFill/>
        </a:ln>
        <a:effectLst>
          <a:outerShdw blurRad="50800" dist="25400" dir="5400000" rotWithShape="0">
            <a:srgbClr val="000000">
              <a:alpha val="45000"/>
            </a:srgbClr>
          </a:outerShdw>
        </a:effectLst>
      </dsp:spPr>
      <dsp:style>
        <a:lnRef idx="0">
          <a:scrgbClr r="0" g="0" b="0"/>
        </a:lnRef>
        <a:fillRef idx="1">
          <a:scrgbClr r="0" g="0" b="0"/>
        </a:fillRef>
        <a:effectRef idx="2">
          <a:scrgbClr r="0" g="0" b="0"/>
        </a:effectRef>
        <a:fontRef idx="minor"/>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kern="1200" dirty="0" smtClean="0">
              <a:latin typeface="+mj-lt"/>
            </a:rPr>
            <a:t>DATE</a:t>
          </a:r>
          <a:endParaRPr lang="en-US" sz="1300" kern="1200" dirty="0">
            <a:latin typeface="+mj-lt"/>
          </a:endParaRPr>
        </a:p>
      </dsp:txBody>
      <dsp:txXfrm>
        <a:off x="651" y="0"/>
        <a:ext cx="1692919" cy="1172342"/>
      </dsp:txXfrm>
    </dsp:sp>
    <dsp:sp modelId="{F8769FD6-468B-4A0E-914B-C054D1BD5350}">
      <dsp:nvSpPr>
        <dsp:cNvPr id="0" name=""/>
        <dsp:cNvSpPr/>
      </dsp:nvSpPr>
      <dsp:spPr>
        <a:xfrm>
          <a:off x="169943" y="1173487"/>
          <a:ext cx="1354335" cy="1178257"/>
        </a:xfrm>
        <a:prstGeom prst="roundRect">
          <a:avLst>
            <a:gd name="adj" fmla="val 10000"/>
          </a:avLst>
        </a:prstGeom>
        <a:gradFill rotWithShape="0">
          <a:gsLst>
            <a:gs pos="0">
              <a:schemeClr val="accent2">
                <a:hueOff val="0"/>
                <a:satOff val="0"/>
                <a:lumOff val="0"/>
                <a:alphaOff val="0"/>
                <a:tint val="43000"/>
                <a:satMod val="165000"/>
              </a:schemeClr>
            </a:gs>
            <a:gs pos="55000">
              <a:schemeClr val="accent2">
                <a:hueOff val="0"/>
                <a:satOff val="0"/>
                <a:lumOff val="0"/>
                <a:alphaOff val="0"/>
                <a:tint val="83000"/>
                <a:satMod val="155000"/>
              </a:schemeClr>
            </a:gs>
            <a:gs pos="100000">
              <a:schemeClr val="accent2">
                <a:hueOff val="0"/>
                <a:satOff val="0"/>
                <a:lumOff val="0"/>
                <a:alphaOff val="0"/>
                <a:shade val="85000"/>
              </a:schemeClr>
            </a:gs>
          </a:gsLst>
          <a:path path="circle">
            <a:fillToRect l="-40000" t="-90000" r="140000" b="190000"/>
          </a:path>
        </a:gradFill>
        <a:ln>
          <a:noFill/>
        </a:ln>
        <a:effectLst>
          <a:outerShdw blurRad="508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8100" tIns="28575" rIns="38100" bIns="28575" numCol="1" spcCol="1270" anchor="ctr" anchorCtr="0">
          <a:noAutofit/>
        </a:bodyPr>
        <a:lstStyle/>
        <a:p>
          <a:pPr lvl="0" algn="ctr" defTabSz="666750">
            <a:lnSpc>
              <a:spcPct val="90000"/>
            </a:lnSpc>
            <a:spcBef>
              <a:spcPct val="0"/>
            </a:spcBef>
            <a:spcAft>
              <a:spcPct val="35000"/>
            </a:spcAft>
          </a:pPr>
          <a:r>
            <a:rPr lang="en-US" sz="1500" kern="1200" dirty="0" smtClean="0">
              <a:latin typeface="+mj-lt"/>
            </a:rPr>
            <a:t>date</a:t>
          </a:r>
          <a:endParaRPr lang="en-US" sz="1500" kern="1200" dirty="0">
            <a:latin typeface="+mj-lt"/>
          </a:endParaRPr>
        </a:p>
      </dsp:txBody>
      <dsp:txXfrm>
        <a:off x="204453" y="1207997"/>
        <a:ext cx="1285315" cy="1109237"/>
      </dsp:txXfrm>
    </dsp:sp>
    <dsp:sp modelId="{1762D353-8B77-4A50-8DEB-1B1DF39FEC65}">
      <dsp:nvSpPr>
        <dsp:cNvPr id="0" name=""/>
        <dsp:cNvSpPr/>
      </dsp:nvSpPr>
      <dsp:spPr>
        <a:xfrm>
          <a:off x="169943" y="2533015"/>
          <a:ext cx="1354335" cy="1178257"/>
        </a:xfrm>
        <a:prstGeom prst="roundRect">
          <a:avLst>
            <a:gd name="adj" fmla="val 10000"/>
          </a:avLst>
        </a:prstGeom>
        <a:gradFill rotWithShape="0">
          <a:gsLst>
            <a:gs pos="0">
              <a:schemeClr val="accent2">
                <a:hueOff val="0"/>
                <a:satOff val="0"/>
                <a:lumOff val="0"/>
                <a:alphaOff val="0"/>
                <a:tint val="43000"/>
                <a:satMod val="165000"/>
              </a:schemeClr>
            </a:gs>
            <a:gs pos="55000">
              <a:schemeClr val="accent2">
                <a:hueOff val="0"/>
                <a:satOff val="0"/>
                <a:lumOff val="0"/>
                <a:alphaOff val="0"/>
                <a:tint val="83000"/>
                <a:satMod val="155000"/>
              </a:schemeClr>
            </a:gs>
            <a:gs pos="100000">
              <a:schemeClr val="accent2">
                <a:hueOff val="0"/>
                <a:satOff val="0"/>
                <a:lumOff val="0"/>
                <a:alphaOff val="0"/>
                <a:shade val="85000"/>
              </a:schemeClr>
            </a:gs>
          </a:gsLst>
          <a:path path="circle">
            <a:fillToRect l="-40000" t="-90000" r="140000" b="190000"/>
          </a:path>
        </a:gradFill>
        <a:ln>
          <a:noFill/>
        </a:ln>
        <a:effectLst>
          <a:outerShdw blurRad="508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8100" tIns="28575" rIns="38100" bIns="28575" numCol="1" spcCol="1270" anchor="ctr" anchorCtr="0">
          <a:noAutofit/>
        </a:bodyPr>
        <a:lstStyle/>
        <a:p>
          <a:pPr lvl="0" algn="ctr" defTabSz="666750">
            <a:lnSpc>
              <a:spcPct val="90000"/>
            </a:lnSpc>
            <a:spcBef>
              <a:spcPct val="0"/>
            </a:spcBef>
            <a:spcAft>
              <a:spcPct val="35000"/>
            </a:spcAft>
          </a:pPr>
          <a:r>
            <a:rPr lang="en-US" sz="1500" kern="1200" dirty="0" smtClean="0">
              <a:latin typeface="+mj-lt"/>
            </a:rPr>
            <a:t>not null</a:t>
          </a:r>
          <a:endParaRPr lang="en-US" sz="1500" kern="1200" dirty="0">
            <a:latin typeface="+mj-lt"/>
          </a:endParaRPr>
        </a:p>
      </dsp:txBody>
      <dsp:txXfrm>
        <a:off x="204453" y="2567525"/>
        <a:ext cx="1285315" cy="1109237"/>
      </dsp:txXfrm>
    </dsp:sp>
    <dsp:sp modelId="{9E32C8E3-EFAB-49B7-AC49-0F9C5D905E69}">
      <dsp:nvSpPr>
        <dsp:cNvPr id="0" name=""/>
        <dsp:cNvSpPr/>
      </dsp:nvSpPr>
      <dsp:spPr>
        <a:xfrm>
          <a:off x="1820540" y="0"/>
          <a:ext cx="1692919" cy="3907809"/>
        </a:xfrm>
        <a:prstGeom prst="roundRect">
          <a:avLst>
            <a:gd name="adj" fmla="val 10000"/>
          </a:avLst>
        </a:prstGeom>
        <a:solidFill>
          <a:schemeClr val="accent2">
            <a:tint val="40000"/>
            <a:hueOff val="0"/>
            <a:satOff val="0"/>
            <a:lumOff val="0"/>
            <a:alphaOff val="0"/>
          </a:schemeClr>
        </a:solidFill>
        <a:ln>
          <a:noFill/>
        </a:ln>
        <a:effectLst>
          <a:outerShdw blurRad="50800" dist="25400" dir="5400000" rotWithShape="0">
            <a:srgbClr val="000000">
              <a:alpha val="45000"/>
            </a:srgbClr>
          </a:outerShdw>
        </a:effectLst>
      </dsp:spPr>
      <dsp:style>
        <a:lnRef idx="0">
          <a:scrgbClr r="0" g="0" b="0"/>
        </a:lnRef>
        <a:fillRef idx="1">
          <a:scrgbClr r="0" g="0" b="0"/>
        </a:fillRef>
        <a:effectRef idx="2">
          <a:scrgbClr r="0" g="0" b="0"/>
        </a:effectRef>
        <a:fontRef idx="minor"/>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kern="1200" dirty="0" smtClean="0">
              <a:latin typeface="+mj-lt"/>
            </a:rPr>
            <a:t>SUB</a:t>
          </a:r>
          <a:endParaRPr lang="en-US" sz="1300" kern="1200" dirty="0">
            <a:latin typeface="+mj-lt"/>
          </a:endParaRPr>
        </a:p>
      </dsp:txBody>
      <dsp:txXfrm>
        <a:off x="1820540" y="0"/>
        <a:ext cx="1692919" cy="1172342"/>
      </dsp:txXfrm>
    </dsp:sp>
    <dsp:sp modelId="{D8088044-0DE8-428B-9839-28AEF28F97FB}">
      <dsp:nvSpPr>
        <dsp:cNvPr id="0" name=""/>
        <dsp:cNvSpPr/>
      </dsp:nvSpPr>
      <dsp:spPr>
        <a:xfrm>
          <a:off x="1989832" y="1173487"/>
          <a:ext cx="1354335" cy="1178257"/>
        </a:xfrm>
        <a:prstGeom prst="roundRect">
          <a:avLst>
            <a:gd name="adj" fmla="val 10000"/>
          </a:avLst>
        </a:prstGeom>
        <a:gradFill rotWithShape="0">
          <a:gsLst>
            <a:gs pos="0">
              <a:schemeClr val="accent2">
                <a:hueOff val="0"/>
                <a:satOff val="0"/>
                <a:lumOff val="0"/>
                <a:alphaOff val="0"/>
                <a:tint val="43000"/>
                <a:satMod val="165000"/>
              </a:schemeClr>
            </a:gs>
            <a:gs pos="55000">
              <a:schemeClr val="accent2">
                <a:hueOff val="0"/>
                <a:satOff val="0"/>
                <a:lumOff val="0"/>
                <a:alphaOff val="0"/>
                <a:tint val="83000"/>
                <a:satMod val="155000"/>
              </a:schemeClr>
            </a:gs>
            <a:gs pos="100000">
              <a:schemeClr val="accent2">
                <a:hueOff val="0"/>
                <a:satOff val="0"/>
                <a:lumOff val="0"/>
                <a:alphaOff val="0"/>
                <a:shade val="85000"/>
              </a:schemeClr>
            </a:gs>
          </a:gsLst>
          <a:path path="circle">
            <a:fillToRect l="-40000" t="-90000" r="140000" b="190000"/>
          </a:path>
        </a:gradFill>
        <a:ln>
          <a:noFill/>
        </a:ln>
        <a:effectLst>
          <a:outerShdw blurRad="508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8100" tIns="28575" rIns="38100" bIns="28575" numCol="1" spcCol="1270" anchor="ctr" anchorCtr="0">
          <a:noAutofit/>
        </a:bodyPr>
        <a:lstStyle/>
        <a:p>
          <a:pPr lvl="0" algn="ctr" defTabSz="666750">
            <a:lnSpc>
              <a:spcPct val="90000"/>
            </a:lnSpc>
            <a:spcBef>
              <a:spcPct val="0"/>
            </a:spcBef>
            <a:spcAft>
              <a:spcPct val="35000"/>
            </a:spcAft>
          </a:pPr>
          <a:r>
            <a:rPr lang="en-US" sz="1500" kern="1200" dirty="0" smtClean="0">
              <a:latin typeface="+mj-lt"/>
            </a:rPr>
            <a:t>varchar2</a:t>
          </a:r>
          <a:endParaRPr lang="en-US" sz="1500" kern="1200" dirty="0">
            <a:latin typeface="+mj-lt"/>
          </a:endParaRPr>
        </a:p>
      </dsp:txBody>
      <dsp:txXfrm>
        <a:off x="2024342" y="1207997"/>
        <a:ext cx="1285315" cy="1109237"/>
      </dsp:txXfrm>
    </dsp:sp>
    <dsp:sp modelId="{728DB044-CDEE-476C-BB10-F270900F63E0}">
      <dsp:nvSpPr>
        <dsp:cNvPr id="0" name=""/>
        <dsp:cNvSpPr/>
      </dsp:nvSpPr>
      <dsp:spPr>
        <a:xfrm>
          <a:off x="1989832" y="2533015"/>
          <a:ext cx="1354335" cy="1178257"/>
        </a:xfrm>
        <a:prstGeom prst="roundRect">
          <a:avLst>
            <a:gd name="adj" fmla="val 10000"/>
          </a:avLst>
        </a:prstGeom>
        <a:gradFill rotWithShape="0">
          <a:gsLst>
            <a:gs pos="0">
              <a:schemeClr val="accent2">
                <a:hueOff val="0"/>
                <a:satOff val="0"/>
                <a:lumOff val="0"/>
                <a:alphaOff val="0"/>
                <a:tint val="43000"/>
                <a:satMod val="165000"/>
              </a:schemeClr>
            </a:gs>
            <a:gs pos="55000">
              <a:schemeClr val="accent2">
                <a:hueOff val="0"/>
                <a:satOff val="0"/>
                <a:lumOff val="0"/>
                <a:alphaOff val="0"/>
                <a:tint val="83000"/>
                <a:satMod val="155000"/>
              </a:schemeClr>
            </a:gs>
            <a:gs pos="100000">
              <a:schemeClr val="accent2">
                <a:hueOff val="0"/>
                <a:satOff val="0"/>
                <a:lumOff val="0"/>
                <a:alphaOff val="0"/>
                <a:shade val="85000"/>
              </a:schemeClr>
            </a:gs>
          </a:gsLst>
          <a:path path="circle">
            <a:fillToRect l="-40000" t="-90000" r="140000" b="190000"/>
          </a:path>
        </a:gradFill>
        <a:ln>
          <a:noFill/>
        </a:ln>
        <a:effectLst>
          <a:outerShdw blurRad="508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8100" tIns="28575" rIns="38100" bIns="28575" numCol="1" spcCol="1270" anchor="ctr" anchorCtr="0">
          <a:noAutofit/>
        </a:bodyPr>
        <a:lstStyle/>
        <a:p>
          <a:pPr lvl="0" algn="ctr" defTabSz="666750">
            <a:lnSpc>
              <a:spcPct val="90000"/>
            </a:lnSpc>
            <a:spcBef>
              <a:spcPct val="0"/>
            </a:spcBef>
            <a:spcAft>
              <a:spcPct val="35000"/>
            </a:spcAft>
          </a:pPr>
          <a:r>
            <a:rPr lang="en-US" sz="1500" kern="1200" dirty="0" smtClean="0">
              <a:latin typeface="+mj-lt"/>
            </a:rPr>
            <a:t>not null</a:t>
          </a:r>
          <a:endParaRPr lang="en-US" sz="1500" kern="1200" dirty="0">
            <a:latin typeface="+mj-lt"/>
          </a:endParaRPr>
        </a:p>
      </dsp:txBody>
      <dsp:txXfrm>
        <a:off x="2024342" y="2567525"/>
        <a:ext cx="1285315" cy="1109237"/>
      </dsp:txXfrm>
    </dsp:sp>
    <dsp:sp modelId="{605DA978-5A09-430C-A8F7-CFF7319A3A6A}">
      <dsp:nvSpPr>
        <dsp:cNvPr id="0" name=""/>
        <dsp:cNvSpPr/>
      </dsp:nvSpPr>
      <dsp:spPr>
        <a:xfrm>
          <a:off x="3640428" y="0"/>
          <a:ext cx="1692919" cy="3907809"/>
        </a:xfrm>
        <a:prstGeom prst="roundRect">
          <a:avLst>
            <a:gd name="adj" fmla="val 10000"/>
          </a:avLst>
        </a:prstGeom>
        <a:solidFill>
          <a:schemeClr val="accent2">
            <a:tint val="40000"/>
            <a:hueOff val="0"/>
            <a:satOff val="0"/>
            <a:lumOff val="0"/>
            <a:alphaOff val="0"/>
          </a:schemeClr>
        </a:solidFill>
        <a:ln>
          <a:noFill/>
        </a:ln>
        <a:effectLst>
          <a:outerShdw blurRad="50800" dist="25400" dir="5400000" rotWithShape="0">
            <a:srgbClr val="000000">
              <a:alpha val="45000"/>
            </a:srgbClr>
          </a:outerShdw>
        </a:effectLst>
      </dsp:spPr>
      <dsp:style>
        <a:lnRef idx="0">
          <a:scrgbClr r="0" g="0" b="0"/>
        </a:lnRef>
        <a:fillRef idx="1">
          <a:scrgbClr r="0" g="0" b="0"/>
        </a:fillRef>
        <a:effectRef idx="2">
          <a:scrgbClr r="0" g="0" b="0"/>
        </a:effectRef>
        <a:fontRef idx="minor"/>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kern="1200" dirty="0" smtClean="0">
              <a:latin typeface="+mj-lt"/>
            </a:rPr>
            <a:t>SUBCODE</a:t>
          </a:r>
          <a:endParaRPr lang="en-US" sz="1300" kern="1200" dirty="0">
            <a:latin typeface="+mj-lt"/>
          </a:endParaRPr>
        </a:p>
      </dsp:txBody>
      <dsp:txXfrm>
        <a:off x="3640428" y="0"/>
        <a:ext cx="1692919" cy="1172342"/>
      </dsp:txXfrm>
    </dsp:sp>
    <dsp:sp modelId="{5742A234-B9FC-407C-A451-61DA1B46B73B}">
      <dsp:nvSpPr>
        <dsp:cNvPr id="0" name=""/>
        <dsp:cNvSpPr/>
      </dsp:nvSpPr>
      <dsp:spPr>
        <a:xfrm>
          <a:off x="3809720" y="1173487"/>
          <a:ext cx="1354335" cy="1178257"/>
        </a:xfrm>
        <a:prstGeom prst="roundRect">
          <a:avLst>
            <a:gd name="adj" fmla="val 10000"/>
          </a:avLst>
        </a:prstGeom>
        <a:gradFill rotWithShape="0">
          <a:gsLst>
            <a:gs pos="0">
              <a:schemeClr val="accent2">
                <a:hueOff val="0"/>
                <a:satOff val="0"/>
                <a:lumOff val="0"/>
                <a:alphaOff val="0"/>
                <a:tint val="43000"/>
                <a:satMod val="165000"/>
              </a:schemeClr>
            </a:gs>
            <a:gs pos="55000">
              <a:schemeClr val="accent2">
                <a:hueOff val="0"/>
                <a:satOff val="0"/>
                <a:lumOff val="0"/>
                <a:alphaOff val="0"/>
                <a:tint val="83000"/>
                <a:satMod val="155000"/>
              </a:schemeClr>
            </a:gs>
            <a:gs pos="100000">
              <a:schemeClr val="accent2">
                <a:hueOff val="0"/>
                <a:satOff val="0"/>
                <a:lumOff val="0"/>
                <a:alphaOff val="0"/>
                <a:shade val="85000"/>
              </a:schemeClr>
            </a:gs>
          </a:gsLst>
          <a:path path="circle">
            <a:fillToRect l="-40000" t="-90000" r="140000" b="190000"/>
          </a:path>
        </a:gradFill>
        <a:ln>
          <a:noFill/>
        </a:ln>
        <a:effectLst>
          <a:outerShdw blurRad="508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8100" tIns="28575" rIns="38100" bIns="28575" numCol="1" spcCol="1270" anchor="ctr" anchorCtr="0">
          <a:noAutofit/>
        </a:bodyPr>
        <a:lstStyle/>
        <a:p>
          <a:pPr lvl="0" algn="ctr" defTabSz="666750">
            <a:lnSpc>
              <a:spcPct val="90000"/>
            </a:lnSpc>
            <a:spcBef>
              <a:spcPct val="0"/>
            </a:spcBef>
            <a:spcAft>
              <a:spcPct val="35000"/>
            </a:spcAft>
          </a:pPr>
          <a:r>
            <a:rPr lang="en-US" sz="1500" kern="1200" dirty="0" smtClean="0">
              <a:latin typeface="+mj-lt"/>
            </a:rPr>
            <a:t>varchar2</a:t>
          </a:r>
          <a:endParaRPr lang="en-US" sz="1500" kern="1200" dirty="0">
            <a:latin typeface="+mj-lt"/>
          </a:endParaRPr>
        </a:p>
      </dsp:txBody>
      <dsp:txXfrm>
        <a:off x="3844230" y="1207997"/>
        <a:ext cx="1285315" cy="1109237"/>
      </dsp:txXfrm>
    </dsp:sp>
    <dsp:sp modelId="{ED9608E9-5DC6-4A02-9B3F-899C21E19139}">
      <dsp:nvSpPr>
        <dsp:cNvPr id="0" name=""/>
        <dsp:cNvSpPr/>
      </dsp:nvSpPr>
      <dsp:spPr>
        <a:xfrm>
          <a:off x="3809720" y="2533015"/>
          <a:ext cx="1354335" cy="1178257"/>
        </a:xfrm>
        <a:prstGeom prst="roundRect">
          <a:avLst>
            <a:gd name="adj" fmla="val 10000"/>
          </a:avLst>
        </a:prstGeom>
        <a:gradFill rotWithShape="0">
          <a:gsLst>
            <a:gs pos="0">
              <a:schemeClr val="accent2">
                <a:hueOff val="0"/>
                <a:satOff val="0"/>
                <a:lumOff val="0"/>
                <a:alphaOff val="0"/>
                <a:tint val="43000"/>
                <a:satMod val="165000"/>
              </a:schemeClr>
            </a:gs>
            <a:gs pos="55000">
              <a:schemeClr val="accent2">
                <a:hueOff val="0"/>
                <a:satOff val="0"/>
                <a:lumOff val="0"/>
                <a:alphaOff val="0"/>
                <a:tint val="83000"/>
                <a:satMod val="155000"/>
              </a:schemeClr>
            </a:gs>
            <a:gs pos="100000">
              <a:schemeClr val="accent2">
                <a:hueOff val="0"/>
                <a:satOff val="0"/>
                <a:lumOff val="0"/>
                <a:alphaOff val="0"/>
                <a:shade val="85000"/>
              </a:schemeClr>
            </a:gs>
          </a:gsLst>
          <a:path path="circle">
            <a:fillToRect l="-40000" t="-90000" r="140000" b="190000"/>
          </a:path>
        </a:gradFill>
        <a:ln>
          <a:noFill/>
        </a:ln>
        <a:effectLst>
          <a:outerShdw blurRad="508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8100" tIns="28575" rIns="38100" bIns="28575" numCol="1" spcCol="1270" anchor="ctr" anchorCtr="0">
          <a:noAutofit/>
        </a:bodyPr>
        <a:lstStyle/>
        <a:p>
          <a:pPr lvl="0" algn="ctr" defTabSz="666750">
            <a:lnSpc>
              <a:spcPct val="90000"/>
            </a:lnSpc>
            <a:spcBef>
              <a:spcPct val="0"/>
            </a:spcBef>
            <a:spcAft>
              <a:spcPct val="35000"/>
            </a:spcAft>
          </a:pPr>
          <a:r>
            <a:rPr lang="en-US" sz="1500" kern="1200" dirty="0" smtClean="0">
              <a:latin typeface="+mj-lt"/>
            </a:rPr>
            <a:t>references subject (</a:t>
          </a:r>
          <a:r>
            <a:rPr lang="en-US" sz="1500" kern="1200" dirty="0" err="1" smtClean="0">
              <a:latin typeface="+mj-lt"/>
            </a:rPr>
            <a:t>subcode</a:t>
          </a:r>
          <a:r>
            <a:rPr lang="en-US" sz="1500" kern="1200" dirty="0" smtClean="0">
              <a:latin typeface="+mj-lt"/>
            </a:rPr>
            <a:t>)</a:t>
          </a:r>
          <a:endParaRPr lang="en-US" sz="1500" kern="1200" dirty="0">
            <a:latin typeface="+mj-lt"/>
          </a:endParaRPr>
        </a:p>
      </dsp:txBody>
      <dsp:txXfrm>
        <a:off x="3844230" y="2567525"/>
        <a:ext cx="1285315" cy="1109237"/>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4987D5-9E4D-43E9-BD73-C6F7C9646706}">
      <dsp:nvSpPr>
        <dsp:cNvPr id="0" name=""/>
        <dsp:cNvSpPr/>
      </dsp:nvSpPr>
      <dsp:spPr>
        <a:xfrm>
          <a:off x="5954" y="0"/>
          <a:ext cx="1098778" cy="3907809"/>
        </a:xfrm>
        <a:prstGeom prst="roundRect">
          <a:avLst>
            <a:gd name="adj" fmla="val 10000"/>
          </a:avLst>
        </a:prstGeom>
        <a:solidFill>
          <a:schemeClr val="accent2">
            <a:tint val="40000"/>
            <a:hueOff val="0"/>
            <a:satOff val="0"/>
            <a:lumOff val="0"/>
            <a:alphaOff val="0"/>
          </a:schemeClr>
        </a:solidFill>
        <a:ln>
          <a:noFill/>
        </a:ln>
        <a:effectLst>
          <a:outerShdw blurRad="50800" dist="25400" dir="5400000" rotWithShape="0">
            <a:srgbClr val="000000">
              <a:alpha val="45000"/>
            </a:srgbClr>
          </a:outerShdw>
        </a:effectLst>
      </dsp:spPr>
      <dsp:style>
        <a:lnRef idx="0">
          <a:scrgbClr r="0" g="0" b="0"/>
        </a:lnRef>
        <a:fillRef idx="1">
          <a:scrgbClr r="0" g="0" b="0"/>
        </a:fillRef>
        <a:effectRef idx="2">
          <a:scrgbClr r="0" g="0" b="0"/>
        </a:effectRef>
        <a:fontRef idx="minor"/>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kern="1200" dirty="0" smtClean="0">
              <a:latin typeface="+mj-lt"/>
            </a:rPr>
            <a:t>ROLLNO</a:t>
          </a:r>
          <a:endParaRPr lang="en-US" sz="1300" kern="1200" dirty="0">
            <a:latin typeface="+mj-lt"/>
          </a:endParaRPr>
        </a:p>
      </dsp:txBody>
      <dsp:txXfrm>
        <a:off x="5954" y="0"/>
        <a:ext cx="1098778" cy="1172342"/>
      </dsp:txXfrm>
    </dsp:sp>
    <dsp:sp modelId="{F8769FD6-468B-4A0E-914B-C054D1BD5350}">
      <dsp:nvSpPr>
        <dsp:cNvPr id="0" name=""/>
        <dsp:cNvSpPr/>
      </dsp:nvSpPr>
      <dsp:spPr>
        <a:xfrm>
          <a:off x="115832" y="1173487"/>
          <a:ext cx="879022" cy="1178257"/>
        </a:xfrm>
        <a:prstGeom prst="roundRect">
          <a:avLst>
            <a:gd name="adj" fmla="val 10000"/>
          </a:avLst>
        </a:prstGeom>
        <a:gradFill rotWithShape="0">
          <a:gsLst>
            <a:gs pos="0">
              <a:schemeClr val="accent2">
                <a:hueOff val="0"/>
                <a:satOff val="0"/>
                <a:lumOff val="0"/>
                <a:alphaOff val="0"/>
                <a:tint val="43000"/>
                <a:satMod val="165000"/>
              </a:schemeClr>
            </a:gs>
            <a:gs pos="55000">
              <a:schemeClr val="accent2">
                <a:hueOff val="0"/>
                <a:satOff val="0"/>
                <a:lumOff val="0"/>
                <a:alphaOff val="0"/>
                <a:tint val="83000"/>
                <a:satMod val="155000"/>
              </a:schemeClr>
            </a:gs>
            <a:gs pos="100000">
              <a:schemeClr val="accent2">
                <a:hueOff val="0"/>
                <a:satOff val="0"/>
                <a:lumOff val="0"/>
                <a:alphaOff val="0"/>
                <a:shade val="85000"/>
              </a:schemeClr>
            </a:gs>
          </a:gsLst>
          <a:path path="circle">
            <a:fillToRect l="-40000" t="-90000" r="140000" b="190000"/>
          </a:path>
        </a:gradFill>
        <a:ln>
          <a:noFill/>
        </a:ln>
        <a:effectLst>
          <a:outerShdw blurRad="508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8100" tIns="28575" rIns="38100" bIns="28575" numCol="1" spcCol="1270" anchor="ctr" anchorCtr="0">
          <a:noAutofit/>
        </a:bodyPr>
        <a:lstStyle/>
        <a:p>
          <a:pPr lvl="0" algn="ctr" defTabSz="666750">
            <a:lnSpc>
              <a:spcPct val="90000"/>
            </a:lnSpc>
            <a:spcBef>
              <a:spcPct val="0"/>
            </a:spcBef>
            <a:spcAft>
              <a:spcPct val="35000"/>
            </a:spcAft>
          </a:pPr>
          <a:r>
            <a:rPr lang="en-US" sz="1500" kern="1200" dirty="0" smtClean="0">
              <a:latin typeface="+mj-lt"/>
            </a:rPr>
            <a:t>number</a:t>
          </a:r>
          <a:endParaRPr lang="en-US" sz="1500" kern="1200" dirty="0">
            <a:latin typeface="+mj-lt"/>
          </a:endParaRPr>
        </a:p>
      </dsp:txBody>
      <dsp:txXfrm>
        <a:off x="141578" y="1199233"/>
        <a:ext cx="827530" cy="1126765"/>
      </dsp:txXfrm>
    </dsp:sp>
    <dsp:sp modelId="{1762D353-8B77-4A50-8DEB-1B1DF39FEC65}">
      <dsp:nvSpPr>
        <dsp:cNvPr id="0" name=""/>
        <dsp:cNvSpPr/>
      </dsp:nvSpPr>
      <dsp:spPr>
        <a:xfrm>
          <a:off x="115832" y="2533015"/>
          <a:ext cx="879022" cy="1178257"/>
        </a:xfrm>
        <a:prstGeom prst="roundRect">
          <a:avLst>
            <a:gd name="adj" fmla="val 10000"/>
          </a:avLst>
        </a:prstGeom>
        <a:gradFill rotWithShape="0">
          <a:gsLst>
            <a:gs pos="0">
              <a:schemeClr val="accent2">
                <a:hueOff val="0"/>
                <a:satOff val="0"/>
                <a:lumOff val="0"/>
                <a:alphaOff val="0"/>
                <a:tint val="43000"/>
                <a:satMod val="165000"/>
              </a:schemeClr>
            </a:gs>
            <a:gs pos="55000">
              <a:schemeClr val="accent2">
                <a:hueOff val="0"/>
                <a:satOff val="0"/>
                <a:lumOff val="0"/>
                <a:alphaOff val="0"/>
                <a:tint val="83000"/>
                <a:satMod val="155000"/>
              </a:schemeClr>
            </a:gs>
            <a:gs pos="100000">
              <a:schemeClr val="accent2">
                <a:hueOff val="0"/>
                <a:satOff val="0"/>
                <a:lumOff val="0"/>
                <a:alphaOff val="0"/>
                <a:shade val="85000"/>
              </a:schemeClr>
            </a:gs>
          </a:gsLst>
          <a:path path="circle">
            <a:fillToRect l="-40000" t="-90000" r="140000" b="190000"/>
          </a:path>
        </a:gradFill>
        <a:ln>
          <a:noFill/>
        </a:ln>
        <a:effectLst>
          <a:outerShdw blurRad="508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8100" tIns="28575" rIns="38100" bIns="28575" numCol="1" spcCol="1270" anchor="ctr" anchorCtr="0">
          <a:noAutofit/>
        </a:bodyPr>
        <a:lstStyle/>
        <a:p>
          <a:pPr lvl="0" algn="ctr" defTabSz="666750">
            <a:lnSpc>
              <a:spcPct val="90000"/>
            </a:lnSpc>
            <a:spcBef>
              <a:spcPct val="0"/>
            </a:spcBef>
            <a:spcAft>
              <a:spcPct val="35000"/>
            </a:spcAft>
          </a:pPr>
          <a:r>
            <a:rPr lang="en-US" sz="1500" kern="1200" dirty="0" smtClean="0">
              <a:latin typeface="+mj-lt"/>
            </a:rPr>
            <a:t>references student (</a:t>
          </a:r>
          <a:r>
            <a:rPr lang="en-US" sz="1500" kern="1200" dirty="0" err="1" smtClean="0">
              <a:latin typeface="+mj-lt"/>
            </a:rPr>
            <a:t>rollno</a:t>
          </a:r>
          <a:r>
            <a:rPr lang="en-US" sz="1500" kern="1200" dirty="0" smtClean="0">
              <a:latin typeface="+mj-lt"/>
            </a:rPr>
            <a:t>)</a:t>
          </a:r>
          <a:endParaRPr lang="en-US" sz="1500" kern="1200" dirty="0">
            <a:latin typeface="+mj-lt"/>
          </a:endParaRPr>
        </a:p>
      </dsp:txBody>
      <dsp:txXfrm>
        <a:off x="141578" y="2558761"/>
        <a:ext cx="827530" cy="1126765"/>
      </dsp:txXfrm>
    </dsp:sp>
    <dsp:sp modelId="{9E32C8E3-EFAB-49B7-AC49-0F9C5D905E69}">
      <dsp:nvSpPr>
        <dsp:cNvPr id="0" name=""/>
        <dsp:cNvSpPr/>
      </dsp:nvSpPr>
      <dsp:spPr>
        <a:xfrm>
          <a:off x="1187141" y="0"/>
          <a:ext cx="1098778" cy="3907809"/>
        </a:xfrm>
        <a:prstGeom prst="roundRect">
          <a:avLst>
            <a:gd name="adj" fmla="val 10000"/>
          </a:avLst>
        </a:prstGeom>
        <a:solidFill>
          <a:schemeClr val="accent2">
            <a:tint val="40000"/>
            <a:hueOff val="0"/>
            <a:satOff val="0"/>
            <a:lumOff val="0"/>
            <a:alphaOff val="0"/>
          </a:schemeClr>
        </a:solidFill>
        <a:ln>
          <a:noFill/>
        </a:ln>
        <a:effectLst>
          <a:outerShdw blurRad="50800" dist="25400" dir="5400000" rotWithShape="0">
            <a:srgbClr val="000000">
              <a:alpha val="45000"/>
            </a:srgbClr>
          </a:outerShdw>
        </a:effectLst>
      </dsp:spPr>
      <dsp:style>
        <a:lnRef idx="0">
          <a:scrgbClr r="0" g="0" b="0"/>
        </a:lnRef>
        <a:fillRef idx="1">
          <a:scrgbClr r="0" g="0" b="0"/>
        </a:fillRef>
        <a:effectRef idx="2">
          <a:scrgbClr r="0" g="0" b="0"/>
        </a:effectRef>
        <a:fontRef idx="minor"/>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kern="1200" dirty="0" smtClean="0">
              <a:latin typeface="+mj-lt"/>
            </a:rPr>
            <a:t>SUBCODE1</a:t>
          </a:r>
          <a:endParaRPr lang="en-US" sz="1300" kern="1200" dirty="0">
            <a:latin typeface="+mj-lt"/>
          </a:endParaRPr>
        </a:p>
      </dsp:txBody>
      <dsp:txXfrm>
        <a:off x="1187141" y="0"/>
        <a:ext cx="1098778" cy="1172342"/>
      </dsp:txXfrm>
    </dsp:sp>
    <dsp:sp modelId="{D8088044-0DE8-428B-9839-28AEF28F97FB}">
      <dsp:nvSpPr>
        <dsp:cNvPr id="0" name=""/>
        <dsp:cNvSpPr/>
      </dsp:nvSpPr>
      <dsp:spPr>
        <a:xfrm>
          <a:off x="1297019" y="1173487"/>
          <a:ext cx="879022" cy="1178257"/>
        </a:xfrm>
        <a:prstGeom prst="roundRect">
          <a:avLst>
            <a:gd name="adj" fmla="val 10000"/>
          </a:avLst>
        </a:prstGeom>
        <a:gradFill rotWithShape="0">
          <a:gsLst>
            <a:gs pos="0">
              <a:schemeClr val="accent2">
                <a:hueOff val="0"/>
                <a:satOff val="0"/>
                <a:lumOff val="0"/>
                <a:alphaOff val="0"/>
                <a:tint val="43000"/>
                <a:satMod val="165000"/>
              </a:schemeClr>
            </a:gs>
            <a:gs pos="55000">
              <a:schemeClr val="accent2">
                <a:hueOff val="0"/>
                <a:satOff val="0"/>
                <a:lumOff val="0"/>
                <a:alphaOff val="0"/>
                <a:tint val="83000"/>
                <a:satMod val="155000"/>
              </a:schemeClr>
            </a:gs>
            <a:gs pos="100000">
              <a:schemeClr val="accent2">
                <a:hueOff val="0"/>
                <a:satOff val="0"/>
                <a:lumOff val="0"/>
                <a:alphaOff val="0"/>
                <a:shade val="85000"/>
              </a:schemeClr>
            </a:gs>
          </a:gsLst>
          <a:path path="circle">
            <a:fillToRect l="-40000" t="-90000" r="140000" b="190000"/>
          </a:path>
        </a:gradFill>
        <a:ln>
          <a:noFill/>
        </a:ln>
        <a:effectLst>
          <a:outerShdw blurRad="508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8100" tIns="28575" rIns="38100" bIns="28575" numCol="1" spcCol="1270" anchor="ctr" anchorCtr="0">
          <a:noAutofit/>
        </a:bodyPr>
        <a:lstStyle/>
        <a:p>
          <a:pPr lvl="0" algn="ctr" defTabSz="666750">
            <a:lnSpc>
              <a:spcPct val="90000"/>
            </a:lnSpc>
            <a:spcBef>
              <a:spcPct val="0"/>
            </a:spcBef>
            <a:spcAft>
              <a:spcPct val="35000"/>
            </a:spcAft>
          </a:pPr>
          <a:r>
            <a:rPr lang="en-US" sz="1500" kern="1200" dirty="0" smtClean="0">
              <a:latin typeface="+mj-lt"/>
            </a:rPr>
            <a:t>number</a:t>
          </a:r>
          <a:endParaRPr lang="en-US" sz="1500" kern="1200" dirty="0">
            <a:latin typeface="+mj-lt"/>
          </a:endParaRPr>
        </a:p>
      </dsp:txBody>
      <dsp:txXfrm>
        <a:off x="1322765" y="1199233"/>
        <a:ext cx="827530" cy="1126765"/>
      </dsp:txXfrm>
    </dsp:sp>
    <dsp:sp modelId="{728DB044-CDEE-476C-BB10-F270900F63E0}">
      <dsp:nvSpPr>
        <dsp:cNvPr id="0" name=""/>
        <dsp:cNvSpPr/>
      </dsp:nvSpPr>
      <dsp:spPr>
        <a:xfrm>
          <a:off x="1297019" y="2533015"/>
          <a:ext cx="879022" cy="1178257"/>
        </a:xfrm>
        <a:prstGeom prst="roundRect">
          <a:avLst>
            <a:gd name="adj" fmla="val 10000"/>
          </a:avLst>
        </a:prstGeom>
        <a:gradFill rotWithShape="0">
          <a:gsLst>
            <a:gs pos="0">
              <a:schemeClr val="accent2">
                <a:hueOff val="0"/>
                <a:satOff val="0"/>
                <a:lumOff val="0"/>
                <a:alphaOff val="0"/>
                <a:tint val="43000"/>
                <a:satMod val="165000"/>
              </a:schemeClr>
            </a:gs>
            <a:gs pos="55000">
              <a:schemeClr val="accent2">
                <a:hueOff val="0"/>
                <a:satOff val="0"/>
                <a:lumOff val="0"/>
                <a:alphaOff val="0"/>
                <a:tint val="83000"/>
                <a:satMod val="155000"/>
              </a:schemeClr>
            </a:gs>
            <a:gs pos="100000">
              <a:schemeClr val="accent2">
                <a:hueOff val="0"/>
                <a:satOff val="0"/>
                <a:lumOff val="0"/>
                <a:alphaOff val="0"/>
                <a:shade val="85000"/>
              </a:schemeClr>
            </a:gs>
          </a:gsLst>
          <a:path path="circle">
            <a:fillToRect l="-40000" t="-90000" r="140000" b="190000"/>
          </a:path>
        </a:gradFill>
        <a:ln>
          <a:noFill/>
        </a:ln>
        <a:effectLst>
          <a:outerShdw blurRad="508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8100" tIns="28575" rIns="38100" bIns="28575" numCol="1" spcCol="1270" anchor="ctr" anchorCtr="0">
          <a:noAutofit/>
        </a:bodyPr>
        <a:lstStyle/>
        <a:p>
          <a:pPr lvl="0" algn="ctr" defTabSz="666750">
            <a:lnSpc>
              <a:spcPct val="90000"/>
            </a:lnSpc>
            <a:spcBef>
              <a:spcPct val="0"/>
            </a:spcBef>
            <a:spcAft>
              <a:spcPct val="35000"/>
            </a:spcAft>
          </a:pPr>
          <a:r>
            <a:rPr lang="en-US" sz="1500" kern="1200" dirty="0" smtClean="0">
              <a:latin typeface="+mj-lt"/>
            </a:rPr>
            <a:t>check (subcode1&lt;=100)</a:t>
          </a:r>
          <a:endParaRPr lang="en-US" sz="1500" kern="1200" dirty="0">
            <a:latin typeface="+mj-lt"/>
          </a:endParaRPr>
        </a:p>
      </dsp:txBody>
      <dsp:txXfrm>
        <a:off x="1322765" y="2558761"/>
        <a:ext cx="827530" cy="1126765"/>
      </dsp:txXfrm>
    </dsp:sp>
    <dsp:sp modelId="{605DA978-5A09-430C-A8F7-CFF7319A3A6A}">
      <dsp:nvSpPr>
        <dsp:cNvPr id="0" name=""/>
        <dsp:cNvSpPr/>
      </dsp:nvSpPr>
      <dsp:spPr>
        <a:xfrm>
          <a:off x="2368328" y="0"/>
          <a:ext cx="1098778" cy="3907809"/>
        </a:xfrm>
        <a:prstGeom prst="roundRect">
          <a:avLst>
            <a:gd name="adj" fmla="val 10000"/>
          </a:avLst>
        </a:prstGeom>
        <a:solidFill>
          <a:schemeClr val="accent2">
            <a:tint val="40000"/>
            <a:hueOff val="0"/>
            <a:satOff val="0"/>
            <a:lumOff val="0"/>
            <a:alphaOff val="0"/>
          </a:schemeClr>
        </a:solidFill>
        <a:ln>
          <a:noFill/>
        </a:ln>
        <a:effectLst>
          <a:outerShdw blurRad="50800" dist="25400" dir="5400000" rotWithShape="0">
            <a:srgbClr val="000000">
              <a:alpha val="45000"/>
            </a:srgbClr>
          </a:outerShdw>
        </a:effectLst>
      </dsp:spPr>
      <dsp:style>
        <a:lnRef idx="0">
          <a:scrgbClr r="0" g="0" b="0"/>
        </a:lnRef>
        <a:fillRef idx="1">
          <a:scrgbClr r="0" g="0" b="0"/>
        </a:fillRef>
        <a:effectRef idx="2">
          <a:scrgbClr r="0" g="0" b="0"/>
        </a:effectRef>
        <a:fontRef idx="minor"/>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kern="1200" dirty="0" smtClean="0">
              <a:latin typeface="+mj-lt"/>
            </a:rPr>
            <a:t>SUBCODE2</a:t>
          </a:r>
          <a:endParaRPr lang="en-US" sz="1300" kern="1200" dirty="0">
            <a:latin typeface="+mj-lt"/>
          </a:endParaRPr>
        </a:p>
      </dsp:txBody>
      <dsp:txXfrm>
        <a:off x="2368328" y="0"/>
        <a:ext cx="1098778" cy="1172342"/>
      </dsp:txXfrm>
    </dsp:sp>
    <dsp:sp modelId="{5742A234-B9FC-407C-A451-61DA1B46B73B}">
      <dsp:nvSpPr>
        <dsp:cNvPr id="0" name=""/>
        <dsp:cNvSpPr/>
      </dsp:nvSpPr>
      <dsp:spPr>
        <a:xfrm>
          <a:off x="2478206" y="1173487"/>
          <a:ext cx="879022" cy="1178257"/>
        </a:xfrm>
        <a:prstGeom prst="roundRect">
          <a:avLst>
            <a:gd name="adj" fmla="val 10000"/>
          </a:avLst>
        </a:prstGeom>
        <a:gradFill rotWithShape="0">
          <a:gsLst>
            <a:gs pos="0">
              <a:schemeClr val="accent2">
                <a:hueOff val="0"/>
                <a:satOff val="0"/>
                <a:lumOff val="0"/>
                <a:alphaOff val="0"/>
                <a:tint val="43000"/>
                <a:satMod val="165000"/>
              </a:schemeClr>
            </a:gs>
            <a:gs pos="55000">
              <a:schemeClr val="accent2">
                <a:hueOff val="0"/>
                <a:satOff val="0"/>
                <a:lumOff val="0"/>
                <a:alphaOff val="0"/>
                <a:tint val="83000"/>
                <a:satMod val="155000"/>
              </a:schemeClr>
            </a:gs>
            <a:gs pos="100000">
              <a:schemeClr val="accent2">
                <a:hueOff val="0"/>
                <a:satOff val="0"/>
                <a:lumOff val="0"/>
                <a:alphaOff val="0"/>
                <a:shade val="85000"/>
              </a:schemeClr>
            </a:gs>
          </a:gsLst>
          <a:path path="circle">
            <a:fillToRect l="-40000" t="-90000" r="140000" b="190000"/>
          </a:path>
        </a:gradFill>
        <a:ln>
          <a:noFill/>
        </a:ln>
        <a:effectLst>
          <a:outerShdw blurRad="508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8100" tIns="28575" rIns="38100" bIns="28575" numCol="1" spcCol="1270" anchor="ctr" anchorCtr="0">
          <a:noAutofit/>
        </a:bodyPr>
        <a:lstStyle/>
        <a:p>
          <a:pPr lvl="0" algn="ctr" defTabSz="666750">
            <a:lnSpc>
              <a:spcPct val="90000"/>
            </a:lnSpc>
            <a:spcBef>
              <a:spcPct val="0"/>
            </a:spcBef>
            <a:spcAft>
              <a:spcPct val="35000"/>
            </a:spcAft>
          </a:pPr>
          <a:r>
            <a:rPr lang="en-US" sz="1500" kern="1200" dirty="0" smtClean="0">
              <a:latin typeface="+mj-lt"/>
            </a:rPr>
            <a:t>number</a:t>
          </a:r>
          <a:endParaRPr lang="en-US" sz="1500" kern="1200" dirty="0">
            <a:latin typeface="+mj-lt"/>
          </a:endParaRPr>
        </a:p>
      </dsp:txBody>
      <dsp:txXfrm>
        <a:off x="2503952" y="1199233"/>
        <a:ext cx="827530" cy="1126765"/>
      </dsp:txXfrm>
    </dsp:sp>
    <dsp:sp modelId="{ED9608E9-5DC6-4A02-9B3F-899C21E19139}">
      <dsp:nvSpPr>
        <dsp:cNvPr id="0" name=""/>
        <dsp:cNvSpPr/>
      </dsp:nvSpPr>
      <dsp:spPr>
        <a:xfrm>
          <a:off x="2478206" y="2533015"/>
          <a:ext cx="879022" cy="1178257"/>
        </a:xfrm>
        <a:prstGeom prst="roundRect">
          <a:avLst>
            <a:gd name="adj" fmla="val 10000"/>
          </a:avLst>
        </a:prstGeom>
        <a:gradFill rotWithShape="0">
          <a:gsLst>
            <a:gs pos="0">
              <a:schemeClr val="accent2">
                <a:hueOff val="0"/>
                <a:satOff val="0"/>
                <a:lumOff val="0"/>
                <a:alphaOff val="0"/>
                <a:tint val="43000"/>
                <a:satMod val="165000"/>
              </a:schemeClr>
            </a:gs>
            <a:gs pos="55000">
              <a:schemeClr val="accent2">
                <a:hueOff val="0"/>
                <a:satOff val="0"/>
                <a:lumOff val="0"/>
                <a:alphaOff val="0"/>
                <a:tint val="83000"/>
                <a:satMod val="155000"/>
              </a:schemeClr>
            </a:gs>
            <a:gs pos="100000">
              <a:schemeClr val="accent2">
                <a:hueOff val="0"/>
                <a:satOff val="0"/>
                <a:lumOff val="0"/>
                <a:alphaOff val="0"/>
                <a:shade val="85000"/>
              </a:schemeClr>
            </a:gs>
          </a:gsLst>
          <a:path path="circle">
            <a:fillToRect l="-40000" t="-90000" r="140000" b="190000"/>
          </a:path>
        </a:gradFill>
        <a:ln>
          <a:noFill/>
        </a:ln>
        <a:effectLst>
          <a:outerShdw blurRad="508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8100" tIns="28575" rIns="38100" bIns="28575" numCol="1" spcCol="1270" anchor="ctr" anchorCtr="0">
          <a:noAutofit/>
        </a:bodyPr>
        <a:lstStyle/>
        <a:p>
          <a:pPr lvl="0" algn="ctr" defTabSz="666750">
            <a:lnSpc>
              <a:spcPct val="90000"/>
            </a:lnSpc>
            <a:spcBef>
              <a:spcPct val="0"/>
            </a:spcBef>
            <a:spcAft>
              <a:spcPct val="35000"/>
            </a:spcAft>
          </a:pPr>
          <a:r>
            <a:rPr lang="en-US" sz="1500" kern="1200" dirty="0" smtClean="0">
              <a:latin typeface="+mj-lt"/>
            </a:rPr>
            <a:t>check (subcode2&lt;=100)</a:t>
          </a:r>
          <a:endParaRPr lang="en-US" sz="1500" kern="1200" dirty="0">
            <a:latin typeface="+mj-lt"/>
          </a:endParaRPr>
        </a:p>
      </dsp:txBody>
      <dsp:txXfrm>
        <a:off x="2503952" y="2558761"/>
        <a:ext cx="827530" cy="1126765"/>
      </dsp:txXfrm>
    </dsp:sp>
    <dsp:sp modelId="{A9E6D3D4-1CC8-4F73-A108-AFB92E073765}">
      <dsp:nvSpPr>
        <dsp:cNvPr id="0" name=""/>
        <dsp:cNvSpPr/>
      </dsp:nvSpPr>
      <dsp:spPr>
        <a:xfrm>
          <a:off x="3549515" y="0"/>
          <a:ext cx="1098778" cy="3907809"/>
        </a:xfrm>
        <a:prstGeom prst="roundRect">
          <a:avLst>
            <a:gd name="adj" fmla="val 10000"/>
          </a:avLst>
        </a:prstGeom>
        <a:solidFill>
          <a:schemeClr val="accent2">
            <a:tint val="40000"/>
            <a:hueOff val="0"/>
            <a:satOff val="0"/>
            <a:lumOff val="0"/>
            <a:alphaOff val="0"/>
          </a:schemeClr>
        </a:solidFill>
        <a:ln>
          <a:noFill/>
        </a:ln>
        <a:effectLst>
          <a:outerShdw blurRad="50800" dist="25400" dir="5400000" rotWithShape="0">
            <a:srgbClr val="000000">
              <a:alpha val="45000"/>
            </a:srgbClr>
          </a:outerShdw>
        </a:effectLst>
      </dsp:spPr>
      <dsp:style>
        <a:lnRef idx="0">
          <a:scrgbClr r="0" g="0" b="0"/>
        </a:lnRef>
        <a:fillRef idx="1">
          <a:scrgbClr r="0" g="0" b="0"/>
        </a:fillRef>
        <a:effectRef idx="2">
          <a:scrgbClr r="0" g="0" b="0"/>
        </a:effectRef>
        <a:fontRef idx="minor"/>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kern="1200" dirty="0" smtClean="0">
              <a:latin typeface="+mj-lt"/>
            </a:rPr>
            <a:t>SUBCODE3</a:t>
          </a:r>
          <a:endParaRPr lang="en-US" sz="1300" kern="1200" dirty="0">
            <a:latin typeface="+mj-lt"/>
          </a:endParaRPr>
        </a:p>
      </dsp:txBody>
      <dsp:txXfrm>
        <a:off x="3549515" y="0"/>
        <a:ext cx="1098778" cy="1172342"/>
      </dsp:txXfrm>
    </dsp:sp>
    <dsp:sp modelId="{5F3CAAD7-753D-460A-9A2D-017F5906FF99}">
      <dsp:nvSpPr>
        <dsp:cNvPr id="0" name=""/>
        <dsp:cNvSpPr/>
      </dsp:nvSpPr>
      <dsp:spPr>
        <a:xfrm>
          <a:off x="3659393" y="1173487"/>
          <a:ext cx="879022" cy="1178257"/>
        </a:xfrm>
        <a:prstGeom prst="roundRect">
          <a:avLst>
            <a:gd name="adj" fmla="val 10000"/>
          </a:avLst>
        </a:prstGeom>
        <a:gradFill rotWithShape="0">
          <a:gsLst>
            <a:gs pos="0">
              <a:schemeClr val="accent2">
                <a:hueOff val="0"/>
                <a:satOff val="0"/>
                <a:lumOff val="0"/>
                <a:alphaOff val="0"/>
                <a:tint val="43000"/>
                <a:satMod val="165000"/>
              </a:schemeClr>
            </a:gs>
            <a:gs pos="55000">
              <a:schemeClr val="accent2">
                <a:hueOff val="0"/>
                <a:satOff val="0"/>
                <a:lumOff val="0"/>
                <a:alphaOff val="0"/>
                <a:tint val="83000"/>
                <a:satMod val="155000"/>
              </a:schemeClr>
            </a:gs>
            <a:gs pos="100000">
              <a:schemeClr val="accent2">
                <a:hueOff val="0"/>
                <a:satOff val="0"/>
                <a:lumOff val="0"/>
                <a:alphaOff val="0"/>
                <a:shade val="85000"/>
              </a:schemeClr>
            </a:gs>
          </a:gsLst>
          <a:path path="circle">
            <a:fillToRect l="-40000" t="-90000" r="140000" b="190000"/>
          </a:path>
        </a:gradFill>
        <a:ln>
          <a:noFill/>
        </a:ln>
        <a:effectLst>
          <a:outerShdw blurRad="508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8100" tIns="28575" rIns="38100" bIns="28575" numCol="1" spcCol="1270" anchor="ctr" anchorCtr="0">
          <a:noAutofit/>
        </a:bodyPr>
        <a:lstStyle/>
        <a:p>
          <a:pPr lvl="0" algn="ctr" defTabSz="666750">
            <a:lnSpc>
              <a:spcPct val="90000"/>
            </a:lnSpc>
            <a:spcBef>
              <a:spcPct val="0"/>
            </a:spcBef>
            <a:spcAft>
              <a:spcPct val="35000"/>
            </a:spcAft>
          </a:pPr>
          <a:r>
            <a:rPr lang="en-US" sz="1500" kern="1200" dirty="0" smtClean="0">
              <a:latin typeface="+mj-lt"/>
            </a:rPr>
            <a:t>number</a:t>
          </a:r>
          <a:endParaRPr lang="en-US" sz="1500" kern="1200" dirty="0">
            <a:latin typeface="+mj-lt"/>
          </a:endParaRPr>
        </a:p>
      </dsp:txBody>
      <dsp:txXfrm>
        <a:off x="3685139" y="1199233"/>
        <a:ext cx="827530" cy="1126765"/>
      </dsp:txXfrm>
    </dsp:sp>
    <dsp:sp modelId="{2315D55F-6CB7-4AD8-9F55-2057D2C33D59}">
      <dsp:nvSpPr>
        <dsp:cNvPr id="0" name=""/>
        <dsp:cNvSpPr/>
      </dsp:nvSpPr>
      <dsp:spPr>
        <a:xfrm>
          <a:off x="3659393" y="2533015"/>
          <a:ext cx="879022" cy="1178257"/>
        </a:xfrm>
        <a:prstGeom prst="roundRect">
          <a:avLst>
            <a:gd name="adj" fmla="val 10000"/>
          </a:avLst>
        </a:prstGeom>
        <a:gradFill rotWithShape="0">
          <a:gsLst>
            <a:gs pos="0">
              <a:schemeClr val="accent2">
                <a:hueOff val="0"/>
                <a:satOff val="0"/>
                <a:lumOff val="0"/>
                <a:alphaOff val="0"/>
                <a:tint val="43000"/>
                <a:satMod val="165000"/>
              </a:schemeClr>
            </a:gs>
            <a:gs pos="55000">
              <a:schemeClr val="accent2">
                <a:hueOff val="0"/>
                <a:satOff val="0"/>
                <a:lumOff val="0"/>
                <a:alphaOff val="0"/>
                <a:tint val="83000"/>
                <a:satMod val="155000"/>
              </a:schemeClr>
            </a:gs>
            <a:gs pos="100000">
              <a:schemeClr val="accent2">
                <a:hueOff val="0"/>
                <a:satOff val="0"/>
                <a:lumOff val="0"/>
                <a:alphaOff val="0"/>
                <a:shade val="85000"/>
              </a:schemeClr>
            </a:gs>
          </a:gsLst>
          <a:path path="circle">
            <a:fillToRect l="-40000" t="-90000" r="140000" b="190000"/>
          </a:path>
        </a:gradFill>
        <a:ln>
          <a:noFill/>
        </a:ln>
        <a:effectLst>
          <a:outerShdw blurRad="508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8100" tIns="28575" rIns="38100" bIns="28575" numCol="1" spcCol="1270" anchor="ctr" anchorCtr="0">
          <a:noAutofit/>
        </a:bodyPr>
        <a:lstStyle/>
        <a:p>
          <a:pPr lvl="0" algn="ctr" defTabSz="666750">
            <a:lnSpc>
              <a:spcPct val="90000"/>
            </a:lnSpc>
            <a:spcBef>
              <a:spcPct val="0"/>
            </a:spcBef>
            <a:spcAft>
              <a:spcPct val="35000"/>
            </a:spcAft>
          </a:pPr>
          <a:r>
            <a:rPr lang="en-US" sz="1500" kern="1200" dirty="0" smtClean="0">
              <a:latin typeface="+mj-lt"/>
            </a:rPr>
            <a:t>check (subcode3&lt;=100)</a:t>
          </a:r>
          <a:endParaRPr lang="en-US" sz="1500" kern="1200" dirty="0">
            <a:latin typeface="+mj-lt"/>
          </a:endParaRPr>
        </a:p>
      </dsp:txBody>
      <dsp:txXfrm>
        <a:off x="3685139" y="2558761"/>
        <a:ext cx="827530" cy="1126765"/>
      </dsp:txXfrm>
    </dsp:sp>
    <dsp:sp modelId="{19D39C7F-02E6-4260-8EEA-E801813BB12A}">
      <dsp:nvSpPr>
        <dsp:cNvPr id="0" name=""/>
        <dsp:cNvSpPr/>
      </dsp:nvSpPr>
      <dsp:spPr>
        <a:xfrm>
          <a:off x="4730702" y="0"/>
          <a:ext cx="1098778" cy="3907809"/>
        </a:xfrm>
        <a:prstGeom prst="roundRect">
          <a:avLst>
            <a:gd name="adj" fmla="val 10000"/>
          </a:avLst>
        </a:prstGeom>
        <a:solidFill>
          <a:schemeClr val="accent2">
            <a:tint val="40000"/>
            <a:hueOff val="0"/>
            <a:satOff val="0"/>
            <a:lumOff val="0"/>
            <a:alphaOff val="0"/>
          </a:schemeClr>
        </a:solidFill>
        <a:ln>
          <a:noFill/>
        </a:ln>
        <a:effectLst>
          <a:outerShdw blurRad="50800" dist="25400" dir="5400000" rotWithShape="0">
            <a:srgbClr val="000000">
              <a:alpha val="45000"/>
            </a:srgbClr>
          </a:outerShdw>
        </a:effectLst>
      </dsp:spPr>
      <dsp:style>
        <a:lnRef idx="0">
          <a:scrgbClr r="0" g="0" b="0"/>
        </a:lnRef>
        <a:fillRef idx="1">
          <a:scrgbClr r="0" g="0" b="0"/>
        </a:fillRef>
        <a:effectRef idx="2">
          <a:scrgbClr r="0" g="0" b="0"/>
        </a:effectRef>
        <a:fontRef idx="minor"/>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kern="1200" dirty="0" smtClean="0">
              <a:latin typeface="+mj-lt"/>
            </a:rPr>
            <a:t>SUBCODE4</a:t>
          </a:r>
          <a:endParaRPr lang="en-US" sz="1300" kern="1200" dirty="0">
            <a:latin typeface="+mj-lt"/>
          </a:endParaRPr>
        </a:p>
      </dsp:txBody>
      <dsp:txXfrm>
        <a:off x="4730702" y="0"/>
        <a:ext cx="1098778" cy="1172342"/>
      </dsp:txXfrm>
    </dsp:sp>
    <dsp:sp modelId="{6AAF0BAF-B2DA-4226-BFFE-88F6423E25C4}">
      <dsp:nvSpPr>
        <dsp:cNvPr id="0" name=""/>
        <dsp:cNvSpPr/>
      </dsp:nvSpPr>
      <dsp:spPr>
        <a:xfrm>
          <a:off x="4840580" y="1173487"/>
          <a:ext cx="879022" cy="1178257"/>
        </a:xfrm>
        <a:prstGeom prst="roundRect">
          <a:avLst>
            <a:gd name="adj" fmla="val 10000"/>
          </a:avLst>
        </a:prstGeom>
        <a:gradFill rotWithShape="0">
          <a:gsLst>
            <a:gs pos="0">
              <a:schemeClr val="accent2">
                <a:hueOff val="0"/>
                <a:satOff val="0"/>
                <a:lumOff val="0"/>
                <a:alphaOff val="0"/>
                <a:tint val="43000"/>
                <a:satMod val="165000"/>
              </a:schemeClr>
            </a:gs>
            <a:gs pos="55000">
              <a:schemeClr val="accent2">
                <a:hueOff val="0"/>
                <a:satOff val="0"/>
                <a:lumOff val="0"/>
                <a:alphaOff val="0"/>
                <a:tint val="83000"/>
                <a:satMod val="155000"/>
              </a:schemeClr>
            </a:gs>
            <a:gs pos="100000">
              <a:schemeClr val="accent2">
                <a:hueOff val="0"/>
                <a:satOff val="0"/>
                <a:lumOff val="0"/>
                <a:alphaOff val="0"/>
                <a:shade val="85000"/>
              </a:schemeClr>
            </a:gs>
          </a:gsLst>
          <a:path path="circle">
            <a:fillToRect l="-40000" t="-90000" r="140000" b="190000"/>
          </a:path>
        </a:gradFill>
        <a:ln>
          <a:noFill/>
        </a:ln>
        <a:effectLst>
          <a:outerShdw blurRad="508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8100" tIns="28575" rIns="38100" bIns="28575" numCol="1" spcCol="1270" anchor="ctr" anchorCtr="0">
          <a:noAutofit/>
        </a:bodyPr>
        <a:lstStyle/>
        <a:p>
          <a:pPr lvl="0" algn="ctr" defTabSz="666750">
            <a:lnSpc>
              <a:spcPct val="90000"/>
            </a:lnSpc>
            <a:spcBef>
              <a:spcPct val="0"/>
            </a:spcBef>
            <a:spcAft>
              <a:spcPct val="35000"/>
            </a:spcAft>
          </a:pPr>
          <a:r>
            <a:rPr lang="en-US" sz="1500" kern="1200" dirty="0" smtClean="0">
              <a:latin typeface="+mj-lt"/>
            </a:rPr>
            <a:t>number</a:t>
          </a:r>
          <a:endParaRPr lang="en-US" sz="1500" kern="1200" dirty="0">
            <a:latin typeface="+mj-lt"/>
          </a:endParaRPr>
        </a:p>
      </dsp:txBody>
      <dsp:txXfrm>
        <a:off x="4866326" y="1199233"/>
        <a:ext cx="827530" cy="1126765"/>
      </dsp:txXfrm>
    </dsp:sp>
    <dsp:sp modelId="{0CBF1ABA-8E86-49D2-9F02-4144CF2320FF}">
      <dsp:nvSpPr>
        <dsp:cNvPr id="0" name=""/>
        <dsp:cNvSpPr/>
      </dsp:nvSpPr>
      <dsp:spPr>
        <a:xfrm>
          <a:off x="4840580" y="2533015"/>
          <a:ext cx="879022" cy="1178257"/>
        </a:xfrm>
        <a:prstGeom prst="roundRect">
          <a:avLst>
            <a:gd name="adj" fmla="val 10000"/>
          </a:avLst>
        </a:prstGeom>
        <a:gradFill rotWithShape="0">
          <a:gsLst>
            <a:gs pos="0">
              <a:schemeClr val="accent2">
                <a:hueOff val="0"/>
                <a:satOff val="0"/>
                <a:lumOff val="0"/>
                <a:alphaOff val="0"/>
                <a:tint val="43000"/>
                <a:satMod val="165000"/>
              </a:schemeClr>
            </a:gs>
            <a:gs pos="55000">
              <a:schemeClr val="accent2">
                <a:hueOff val="0"/>
                <a:satOff val="0"/>
                <a:lumOff val="0"/>
                <a:alphaOff val="0"/>
                <a:tint val="83000"/>
                <a:satMod val="155000"/>
              </a:schemeClr>
            </a:gs>
            <a:gs pos="100000">
              <a:schemeClr val="accent2">
                <a:hueOff val="0"/>
                <a:satOff val="0"/>
                <a:lumOff val="0"/>
                <a:alphaOff val="0"/>
                <a:shade val="85000"/>
              </a:schemeClr>
            </a:gs>
          </a:gsLst>
          <a:path path="circle">
            <a:fillToRect l="-40000" t="-90000" r="140000" b="190000"/>
          </a:path>
        </a:gradFill>
        <a:ln>
          <a:noFill/>
        </a:ln>
        <a:effectLst>
          <a:outerShdw blurRad="508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8100" tIns="28575" rIns="38100" bIns="28575" numCol="1" spcCol="1270" anchor="ctr" anchorCtr="0">
          <a:noAutofit/>
        </a:bodyPr>
        <a:lstStyle/>
        <a:p>
          <a:pPr lvl="0" algn="ctr" defTabSz="666750">
            <a:lnSpc>
              <a:spcPct val="90000"/>
            </a:lnSpc>
            <a:spcBef>
              <a:spcPct val="0"/>
            </a:spcBef>
            <a:spcAft>
              <a:spcPct val="35000"/>
            </a:spcAft>
          </a:pPr>
          <a:r>
            <a:rPr lang="en-US" sz="1500" kern="1200" dirty="0" smtClean="0">
              <a:latin typeface="+mj-lt"/>
            </a:rPr>
            <a:t>check (subcode4&lt;=100)</a:t>
          </a:r>
          <a:endParaRPr lang="en-US" sz="1500" kern="1200" dirty="0">
            <a:latin typeface="+mj-lt"/>
          </a:endParaRPr>
        </a:p>
      </dsp:txBody>
      <dsp:txXfrm>
        <a:off x="4866326" y="2558761"/>
        <a:ext cx="827530" cy="1126765"/>
      </dsp:txXfrm>
    </dsp:sp>
    <dsp:sp modelId="{48DFBE9C-70DD-4CBB-9257-B4BB6DFACCEC}">
      <dsp:nvSpPr>
        <dsp:cNvPr id="0" name=""/>
        <dsp:cNvSpPr/>
      </dsp:nvSpPr>
      <dsp:spPr>
        <a:xfrm>
          <a:off x="5911889" y="0"/>
          <a:ext cx="1098778" cy="3907809"/>
        </a:xfrm>
        <a:prstGeom prst="roundRect">
          <a:avLst>
            <a:gd name="adj" fmla="val 10000"/>
          </a:avLst>
        </a:prstGeom>
        <a:solidFill>
          <a:schemeClr val="accent2">
            <a:tint val="40000"/>
            <a:hueOff val="0"/>
            <a:satOff val="0"/>
            <a:lumOff val="0"/>
            <a:alphaOff val="0"/>
          </a:schemeClr>
        </a:solidFill>
        <a:ln>
          <a:noFill/>
        </a:ln>
        <a:effectLst>
          <a:outerShdw blurRad="50800" dist="25400" dir="5400000" rotWithShape="0">
            <a:srgbClr val="000000">
              <a:alpha val="45000"/>
            </a:srgbClr>
          </a:outerShdw>
        </a:effectLst>
      </dsp:spPr>
      <dsp:style>
        <a:lnRef idx="0">
          <a:scrgbClr r="0" g="0" b="0"/>
        </a:lnRef>
        <a:fillRef idx="1">
          <a:scrgbClr r="0" g="0" b="0"/>
        </a:fillRef>
        <a:effectRef idx="2">
          <a:scrgbClr r="0" g="0" b="0"/>
        </a:effectRef>
        <a:fontRef idx="minor"/>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kern="1200" dirty="0" smtClean="0">
              <a:latin typeface="+mj-lt"/>
            </a:rPr>
            <a:t>SUBCODE5</a:t>
          </a:r>
        </a:p>
      </dsp:txBody>
      <dsp:txXfrm>
        <a:off x="5911889" y="0"/>
        <a:ext cx="1098778" cy="1172342"/>
      </dsp:txXfrm>
    </dsp:sp>
    <dsp:sp modelId="{7BBDB96D-CC4A-4E95-B46E-4B7AA98EE67F}">
      <dsp:nvSpPr>
        <dsp:cNvPr id="0" name=""/>
        <dsp:cNvSpPr/>
      </dsp:nvSpPr>
      <dsp:spPr>
        <a:xfrm>
          <a:off x="6021767" y="1173487"/>
          <a:ext cx="879022" cy="1178257"/>
        </a:xfrm>
        <a:prstGeom prst="roundRect">
          <a:avLst>
            <a:gd name="adj" fmla="val 10000"/>
          </a:avLst>
        </a:prstGeom>
        <a:gradFill rotWithShape="0">
          <a:gsLst>
            <a:gs pos="0">
              <a:schemeClr val="accent2">
                <a:hueOff val="0"/>
                <a:satOff val="0"/>
                <a:lumOff val="0"/>
                <a:alphaOff val="0"/>
                <a:tint val="43000"/>
                <a:satMod val="165000"/>
              </a:schemeClr>
            </a:gs>
            <a:gs pos="55000">
              <a:schemeClr val="accent2">
                <a:hueOff val="0"/>
                <a:satOff val="0"/>
                <a:lumOff val="0"/>
                <a:alphaOff val="0"/>
                <a:tint val="83000"/>
                <a:satMod val="155000"/>
              </a:schemeClr>
            </a:gs>
            <a:gs pos="100000">
              <a:schemeClr val="accent2">
                <a:hueOff val="0"/>
                <a:satOff val="0"/>
                <a:lumOff val="0"/>
                <a:alphaOff val="0"/>
                <a:shade val="85000"/>
              </a:schemeClr>
            </a:gs>
          </a:gsLst>
          <a:path path="circle">
            <a:fillToRect l="-40000" t="-90000" r="140000" b="190000"/>
          </a:path>
        </a:gradFill>
        <a:ln>
          <a:noFill/>
        </a:ln>
        <a:effectLst>
          <a:outerShdw blurRad="508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8100" tIns="28575" rIns="38100" bIns="28575" numCol="1" spcCol="1270" anchor="ctr" anchorCtr="0">
          <a:noAutofit/>
        </a:bodyPr>
        <a:lstStyle/>
        <a:p>
          <a:pPr lvl="0" algn="ctr" defTabSz="666750">
            <a:lnSpc>
              <a:spcPct val="90000"/>
            </a:lnSpc>
            <a:spcBef>
              <a:spcPct val="0"/>
            </a:spcBef>
            <a:spcAft>
              <a:spcPct val="35000"/>
            </a:spcAft>
          </a:pPr>
          <a:r>
            <a:rPr lang="en-US" sz="1500" kern="1200" dirty="0" smtClean="0">
              <a:latin typeface="+mj-lt"/>
            </a:rPr>
            <a:t>number</a:t>
          </a:r>
        </a:p>
      </dsp:txBody>
      <dsp:txXfrm>
        <a:off x="6047513" y="1199233"/>
        <a:ext cx="827530" cy="1126765"/>
      </dsp:txXfrm>
    </dsp:sp>
    <dsp:sp modelId="{4D47B228-CF6C-402D-BD68-3158E1A8F589}">
      <dsp:nvSpPr>
        <dsp:cNvPr id="0" name=""/>
        <dsp:cNvSpPr/>
      </dsp:nvSpPr>
      <dsp:spPr>
        <a:xfrm>
          <a:off x="6021767" y="2533015"/>
          <a:ext cx="879022" cy="1178257"/>
        </a:xfrm>
        <a:prstGeom prst="roundRect">
          <a:avLst>
            <a:gd name="adj" fmla="val 10000"/>
          </a:avLst>
        </a:prstGeom>
        <a:gradFill rotWithShape="0">
          <a:gsLst>
            <a:gs pos="0">
              <a:schemeClr val="accent2">
                <a:hueOff val="0"/>
                <a:satOff val="0"/>
                <a:lumOff val="0"/>
                <a:alphaOff val="0"/>
                <a:tint val="43000"/>
                <a:satMod val="165000"/>
              </a:schemeClr>
            </a:gs>
            <a:gs pos="55000">
              <a:schemeClr val="accent2">
                <a:hueOff val="0"/>
                <a:satOff val="0"/>
                <a:lumOff val="0"/>
                <a:alphaOff val="0"/>
                <a:tint val="83000"/>
                <a:satMod val="155000"/>
              </a:schemeClr>
            </a:gs>
            <a:gs pos="100000">
              <a:schemeClr val="accent2">
                <a:hueOff val="0"/>
                <a:satOff val="0"/>
                <a:lumOff val="0"/>
                <a:alphaOff val="0"/>
                <a:shade val="85000"/>
              </a:schemeClr>
            </a:gs>
          </a:gsLst>
          <a:path path="circle">
            <a:fillToRect l="-40000" t="-90000" r="140000" b="190000"/>
          </a:path>
        </a:gradFill>
        <a:ln>
          <a:noFill/>
        </a:ln>
        <a:effectLst>
          <a:outerShdw blurRad="508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8100" tIns="28575" rIns="38100" bIns="28575" numCol="1" spcCol="1270" anchor="ctr" anchorCtr="0">
          <a:noAutofit/>
        </a:bodyPr>
        <a:lstStyle/>
        <a:p>
          <a:pPr lvl="0" algn="ctr" defTabSz="666750">
            <a:lnSpc>
              <a:spcPct val="90000"/>
            </a:lnSpc>
            <a:spcBef>
              <a:spcPct val="0"/>
            </a:spcBef>
            <a:spcAft>
              <a:spcPct val="35000"/>
            </a:spcAft>
          </a:pPr>
          <a:r>
            <a:rPr lang="en-US" sz="1500" kern="1200" dirty="0" smtClean="0">
              <a:latin typeface="+mj-lt"/>
            </a:rPr>
            <a:t>check (subcode5&lt;=100)</a:t>
          </a:r>
          <a:endParaRPr lang="en-US" sz="1500" kern="1200" dirty="0">
            <a:latin typeface="+mj-lt"/>
          </a:endParaRPr>
        </a:p>
      </dsp:txBody>
      <dsp:txXfrm>
        <a:off x="6047513" y="2558761"/>
        <a:ext cx="827530" cy="1126765"/>
      </dsp:txXfrm>
    </dsp:sp>
    <dsp:sp modelId="{354F38DF-302F-4FB4-8FB9-6B4881ECB4B8}">
      <dsp:nvSpPr>
        <dsp:cNvPr id="0" name=""/>
        <dsp:cNvSpPr/>
      </dsp:nvSpPr>
      <dsp:spPr>
        <a:xfrm>
          <a:off x="7093076" y="0"/>
          <a:ext cx="1098778" cy="3907809"/>
        </a:xfrm>
        <a:prstGeom prst="roundRect">
          <a:avLst>
            <a:gd name="adj" fmla="val 10000"/>
          </a:avLst>
        </a:prstGeom>
        <a:solidFill>
          <a:schemeClr val="accent2">
            <a:tint val="40000"/>
            <a:hueOff val="0"/>
            <a:satOff val="0"/>
            <a:lumOff val="0"/>
            <a:alphaOff val="0"/>
          </a:schemeClr>
        </a:solidFill>
        <a:ln>
          <a:noFill/>
        </a:ln>
        <a:effectLst>
          <a:outerShdw blurRad="50800" dist="25400" dir="5400000" rotWithShape="0">
            <a:srgbClr val="000000">
              <a:alpha val="45000"/>
            </a:srgbClr>
          </a:outerShdw>
        </a:effectLst>
      </dsp:spPr>
      <dsp:style>
        <a:lnRef idx="0">
          <a:scrgbClr r="0" g="0" b="0"/>
        </a:lnRef>
        <a:fillRef idx="1">
          <a:scrgbClr r="0" g="0" b="0"/>
        </a:fillRef>
        <a:effectRef idx="2">
          <a:scrgbClr r="0" g="0" b="0"/>
        </a:effectRef>
        <a:fontRef idx="minor"/>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kern="1200" dirty="0" smtClean="0">
              <a:latin typeface="+mj-lt"/>
            </a:rPr>
            <a:t>TOTAL</a:t>
          </a:r>
          <a:endParaRPr lang="en-US" sz="1300" kern="1200" dirty="0">
            <a:latin typeface="+mj-lt"/>
          </a:endParaRPr>
        </a:p>
      </dsp:txBody>
      <dsp:txXfrm>
        <a:off x="7093076" y="0"/>
        <a:ext cx="1098778" cy="1172342"/>
      </dsp:txXfrm>
    </dsp:sp>
    <dsp:sp modelId="{79C77162-F86F-4EF7-ADD1-0D335F391BED}">
      <dsp:nvSpPr>
        <dsp:cNvPr id="0" name=""/>
        <dsp:cNvSpPr/>
      </dsp:nvSpPr>
      <dsp:spPr>
        <a:xfrm>
          <a:off x="7202954" y="1173487"/>
          <a:ext cx="879022" cy="1178257"/>
        </a:xfrm>
        <a:prstGeom prst="roundRect">
          <a:avLst>
            <a:gd name="adj" fmla="val 10000"/>
          </a:avLst>
        </a:prstGeom>
        <a:gradFill rotWithShape="0">
          <a:gsLst>
            <a:gs pos="0">
              <a:schemeClr val="accent2">
                <a:hueOff val="0"/>
                <a:satOff val="0"/>
                <a:lumOff val="0"/>
                <a:alphaOff val="0"/>
                <a:tint val="43000"/>
                <a:satMod val="165000"/>
              </a:schemeClr>
            </a:gs>
            <a:gs pos="55000">
              <a:schemeClr val="accent2">
                <a:hueOff val="0"/>
                <a:satOff val="0"/>
                <a:lumOff val="0"/>
                <a:alphaOff val="0"/>
                <a:tint val="83000"/>
                <a:satMod val="155000"/>
              </a:schemeClr>
            </a:gs>
            <a:gs pos="100000">
              <a:schemeClr val="accent2">
                <a:hueOff val="0"/>
                <a:satOff val="0"/>
                <a:lumOff val="0"/>
                <a:alphaOff val="0"/>
                <a:shade val="85000"/>
              </a:schemeClr>
            </a:gs>
          </a:gsLst>
          <a:path path="circle">
            <a:fillToRect l="-40000" t="-90000" r="140000" b="190000"/>
          </a:path>
        </a:gradFill>
        <a:ln>
          <a:noFill/>
        </a:ln>
        <a:effectLst>
          <a:outerShdw blurRad="508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8100" tIns="28575" rIns="38100" bIns="28575" numCol="1" spcCol="1270" anchor="ctr" anchorCtr="0">
          <a:noAutofit/>
        </a:bodyPr>
        <a:lstStyle/>
        <a:p>
          <a:pPr lvl="0" algn="ctr" defTabSz="666750">
            <a:lnSpc>
              <a:spcPct val="90000"/>
            </a:lnSpc>
            <a:spcBef>
              <a:spcPct val="0"/>
            </a:spcBef>
            <a:spcAft>
              <a:spcPct val="35000"/>
            </a:spcAft>
          </a:pPr>
          <a:r>
            <a:rPr lang="en-US" sz="1500" kern="1200" dirty="0" smtClean="0">
              <a:latin typeface="+mj-lt"/>
            </a:rPr>
            <a:t>number</a:t>
          </a:r>
        </a:p>
      </dsp:txBody>
      <dsp:txXfrm>
        <a:off x="7228700" y="1199233"/>
        <a:ext cx="827530" cy="1126765"/>
      </dsp:txXfrm>
    </dsp:sp>
    <dsp:sp modelId="{256C9785-A200-4E87-B7C6-C9A7F08DE304}">
      <dsp:nvSpPr>
        <dsp:cNvPr id="0" name=""/>
        <dsp:cNvSpPr/>
      </dsp:nvSpPr>
      <dsp:spPr>
        <a:xfrm>
          <a:off x="7202954" y="2533015"/>
          <a:ext cx="879022" cy="1178257"/>
        </a:xfrm>
        <a:prstGeom prst="roundRect">
          <a:avLst>
            <a:gd name="adj" fmla="val 10000"/>
          </a:avLst>
        </a:prstGeom>
        <a:gradFill rotWithShape="0">
          <a:gsLst>
            <a:gs pos="0">
              <a:schemeClr val="accent2">
                <a:hueOff val="0"/>
                <a:satOff val="0"/>
                <a:lumOff val="0"/>
                <a:alphaOff val="0"/>
                <a:tint val="43000"/>
                <a:satMod val="165000"/>
              </a:schemeClr>
            </a:gs>
            <a:gs pos="55000">
              <a:schemeClr val="accent2">
                <a:hueOff val="0"/>
                <a:satOff val="0"/>
                <a:lumOff val="0"/>
                <a:alphaOff val="0"/>
                <a:tint val="83000"/>
                <a:satMod val="155000"/>
              </a:schemeClr>
            </a:gs>
            <a:gs pos="100000">
              <a:schemeClr val="accent2">
                <a:hueOff val="0"/>
                <a:satOff val="0"/>
                <a:lumOff val="0"/>
                <a:alphaOff val="0"/>
                <a:shade val="85000"/>
              </a:schemeClr>
            </a:gs>
          </a:gsLst>
          <a:path path="circle">
            <a:fillToRect l="-40000" t="-90000" r="140000" b="190000"/>
          </a:path>
        </a:gradFill>
        <a:ln>
          <a:noFill/>
        </a:ln>
        <a:effectLst>
          <a:outerShdw blurRad="508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8100" tIns="28575" rIns="38100" bIns="28575" numCol="1" spcCol="1270" anchor="ctr" anchorCtr="0">
          <a:noAutofit/>
        </a:bodyPr>
        <a:lstStyle/>
        <a:p>
          <a:pPr lvl="0" algn="ctr" defTabSz="666750">
            <a:lnSpc>
              <a:spcPct val="90000"/>
            </a:lnSpc>
            <a:spcBef>
              <a:spcPct val="0"/>
            </a:spcBef>
            <a:spcAft>
              <a:spcPct val="35000"/>
            </a:spcAft>
          </a:pPr>
          <a:r>
            <a:rPr lang="en-US" sz="1500" kern="1200" dirty="0" smtClean="0">
              <a:latin typeface="+mj-lt"/>
            </a:rPr>
            <a:t>check (total&lt;=100)</a:t>
          </a:r>
          <a:endParaRPr lang="en-US" sz="1500" kern="1200" dirty="0">
            <a:latin typeface="+mj-lt"/>
          </a:endParaRPr>
        </a:p>
      </dsp:txBody>
      <dsp:txXfrm>
        <a:off x="7228700" y="2558761"/>
        <a:ext cx="827530" cy="1126765"/>
      </dsp:txXfrm>
    </dsp:sp>
  </dsp:spTree>
</dsp:drawing>
</file>

<file path=ppt/diagrams/layout1.xml><?xml version="1.0" encoding="utf-8"?>
<dgm:layoutDef xmlns:dgm="http://schemas.openxmlformats.org/drawingml/2006/diagram" xmlns:a="http://schemas.openxmlformats.org/drawingml/2006/main" uniqueId="urn:microsoft.com/office/officeart/2005/8/layout/bList2">
  <dgm:title val=""/>
  <dgm:desc val=""/>
  <dgm:catLst>
    <dgm:cat type="list" pri="7000"/>
    <dgm:cat type="convert" pri="16000"/>
    <dgm:cat type="picture" pri="28000"/>
    <dgm:cat type="pictureconvert" pri="28000"/>
  </dgm:catLst>
  <dgm:sampData useDef="1">
    <dgm:dataModel>
      <dgm:pt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dir/>
      <dgm:animLvl val="lvl"/>
      <dgm:resizeHandles val="exact"/>
    </dgm:varLst>
    <dgm:choose name="Name0">
      <dgm:if name="Name1" axis="self"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08"/>
      <dgm:constr type="sp" refType="w" refFor="ch" refForName="compNode" op="equ" fact="0.16"/>
      <dgm:constr type="primFontSz" for="des" forName="parentText" op="equ" val="65"/>
      <dgm:constr type="primFontSz" for="des" forName="childRect" op="equ" val="65"/>
    </dgm:constrLst>
    <dgm:ruleLst/>
    <dgm:forEach name="nodesForEach" axis="ch" ptType="node">
      <dgm:layoutNode name="compNode">
        <dgm:alg type="composite">
          <dgm:param type="ar" val="0.943"/>
        </dgm:alg>
        <dgm:shape xmlns:r="http://schemas.openxmlformats.org/officeDocument/2006/relationships" r:blip="">
          <dgm:adjLst/>
        </dgm:shape>
        <dgm:presOf/>
        <dgm:choose name="Name3">
          <dgm:if name="Name4" axis="self" func="var" arg="dir" op="equ" val="norm">
            <dgm:constrLst>
              <dgm:constr type="w" val="1"/>
              <dgm:constr type="h" refType="w" fact="1.06"/>
              <dgm:constr type="h" for="ch" forName="childRect" refType="h" fact="0.65"/>
              <dgm:constr type="w" for="ch" forName="childRect" refType="w" fact="0.923"/>
              <dgm:constr type="l" for="ch" forName="childRect"/>
              <dgm:constr type="t" for="ch" forName="childRect"/>
              <dgm:constr type="w" for="ch" forName="parentText" refType="w" fact="0.65"/>
              <dgm:constr type="h" for="ch" forName="parentText" refType="h" refFor="ch" refForName="childRect" fact="0.43"/>
              <dgm:constr type="l" for="ch" forName="parentText"/>
              <dgm:constr type="t" for="ch" forName="parentText" refType="h" refFor="ch" refForName="childRect"/>
              <dgm:constr type="w" for="ch" forName="parentRect" refType="w" fact="0.923"/>
              <dgm:constr type="h" for="ch" forName="parentRect" refType="h" refFor="ch" refForName="parentText"/>
              <dgm:constr type="l" for="ch" forName="parentRect"/>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r" for="ch" forName="adorn" refType="w"/>
            </dgm:constrLst>
          </dgm:if>
          <dgm:else name="Name5">
            <dgm:constrLst>
              <dgm:constr type="w" val="1"/>
              <dgm:constr type="h" refType="w" fact="1.06"/>
              <dgm:constr type="h" for="ch" forName="childRect" refType="h" fact="0.65"/>
              <dgm:constr type="w" for="ch" forName="childRect" refType="w" fact="0.923"/>
              <dgm:constr type="r" for="ch" forName="childRect" refType="w"/>
              <dgm:constr type="t" for="ch" forName="childRect"/>
              <dgm:constr type="w" for="ch" forName="parentText" refType="w" fact="0.65"/>
              <dgm:constr type="h" for="ch" forName="parentText" refType="h" refFor="ch" refForName="childRect" fact="0.43"/>
              <dgm:constr type="r" for="ch" forName="parentText" refType="w"/>
              <dgm:constr type="t" for="ch" forName="parentText" refType="h" refFor="ch" refForName="childRect"/>
              <dgm:constr type="w" for="ch" forName="parentRect" refType="w" fact="0.923"/>
              <dgm:constr type="h" for="ch" forName="parentRect" refType="h" refFor="ch" refForName="parentText"/>
              <dgm:constr type="r" for="ch" forName="parentRect" refType="w"/>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l" for="ch" forName="adorn"/>
            </dgm:constrLst>
          </dgm:else>
        </dgm:choose>
        <dgm:ruleLst/>
        <dgm:layoutNode name="childRect" styleLbl="bgAcc1">
          <dgm:varLst>
            <dgm:bulletEnabled val="1"/>
          </dgm:varLst>
          <dgm:alg type="tx">
            <dgm:param type="stBulletLvl" val="1"/>
          </dgm:alg>
          <dgm:shape xmlns:r="http://schemas.openxmlformats.org/officeDocument/2006/relationships" type="round2SameRect" r:blip="">
            <dgm:adjLst>
              <dgm:adj idx="1" val="0.08"/>
            </dgm:adjLst>
          </dgm:shape>
          <dgm:presOf axis="des" ptType="node"/>
          <dgm:constrLst>
            <dgm:constr type="secFontSz" refType="primFontSz"/>
            <dgm:constr type="tMarg" refType="primFontSz" fact="0.3"/>
            <dgm:constr type="bMarg" refType="primFontSz" fact="0.1"/>
            <dgm:constr type="lMarg" refType="primFontSz" fact="0.1"/>
            <dgm:constr type="rMarg" refType="primFontSz" fact="0.1"/>
          </dgm:constrLst>
          <dgm:ruleLst>
            <dgm:rule type="primFontSz" val="5" fact="NaN" max="NaN"/>
          </dgm:ruleLst>
        </dgm:layoutNode>
        <dgm:layoutNode name="parentText">
          <dgm:varLst>
            <dgm:chMax val="0"/>
            <dgm:bulletEnabled val="1"/>
          </dgm:varLst>
          <dgm:choose name="Name6">
            <dgm:if name="Name7" func="var" arg="dir" op="equ" val="norm">
              <dgm:alg type="tx">
                <dgm:param type="parTxLTRAlign" val="l"/>
                <dgm:param type="parTxRTLAlign" val="l"/>
              </dgm:alg>
            </dgm:if>
            <dgm:else name="Name8">
              <dgm:alg type="tx">
                <dgm:param type="parTxLTRAlign" val="r"/>
                <dgm:param type="parTxRTLAlign" val="r"/>
              </dgm:alg>
            </dgm:else>
          </dgm:choose>
          <dgm:shape xmlns:r="http://schemas.openxmlformats.org/officeDocument/2006/relationships" type="rect" r:blip="" zOrderOff="1" hideGeom="1">
            <dgm:adjLst/>
          </dgm:shape>
          <dgm:presOf axis="self" ptType="node"/>
          <dgm:constrLst>
            <dgm:constr type="tMarg"/>
            <dgm:constr type="bMarg"/>
            <dgm:constr type="lMarg" refType="primFontSz" fact="0.3"/>
            <dgm:constr type="rMarg" refType="primFontSz" fact="0.1"/>
          </dgm:constrLst>
          <dgm:ruleLst>
            <dgm:rule type="primFontSz" val="5" fact="NaN" max="NaN"/>
          </dgm:ruleLst>
        </dgm:layoutNode>
        <dgm:layoutNode name="parentRect" styleLbl="alignNode1">
          <dgm:alg type="sp"/>
          <dgm:shape xmlns:r="http://schemas.openxmlformats.org/officeDocument/2006/relationships" type="rect" r:blip="">
            <dgm:adjLst/>
          </dgm:shape>
          <dgm:presOf axis="self" ptType="node"/>
          <dgm:constrLst/>
          <dgm:ruleLst/>
        </dgm:layoutNode>
        <dgm:layoutNode name="adorn" styleLbl="fgAccFollowNod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constr type="w" val="1"/>
            <dgm:constr type="h" refType="w"/>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44A319D-B8C7-48EF-AC82-D1505BE3047F}" type="datetimeFigureOut">
              <a:rPr lang="en-US" smtClean="0"/>
              <a:t>5/15/2022</a:t>
            </a:fld>
            <a:endParaRPr lang="en-US"/>
          </a:p>
        </p:txBody>
      </p:sp>
      <p:sp>
        <p:nvSpPr>
          <p:cNvPr id="4" name="Slide Image Placeholder 3"/>
          <p:cNvSpPr>
            <a:spLocks noGrp="1" noRot="1" noChangeAspect="1"/>
          </p:cNvSpPr>
          <p:nvPr>
            <p:ph type="sldImg" idx="2"/>
          </p:nvPr>
        </p:nvSpPr>
        <p:spPr>
          <a:xfrm>
            <a:off x="685800" y="685800"/>
            <a:ext cx="54864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567083C-C236-4F06-A0B4-81EF303E87BD}" type="slidenum">
              <a:rPr lang="en-US" smtClean="0"/>
              <a:t>‹#›</a:t>
            </a:fld>
            <a:endParaRPr lang="en-US"/>
          </a:p>
        </p:txBody>
      </p:sp>
    </p:spTree>
    <p:extLst>
      <p:ext uri="{BB962C8B-B14F-4D97-AF65-F5344CB8AC3E}">
        <p14:creationId xmlns:p14="http://schemas.microsoft.com/office/powerpoint/2010/main" val="37054300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67083C-C236-4F06-A0B4-81EF303E87BD}" type="slidenum">
              <a:rPr lang="en-US" smtClean="0"/>
              <a:t>19</a:t>
            </a:fld>
            <a:endParaRPr lang="en-US"/>
          </a:p>
        </p:txBody>
      </p:sp>
    </p:spTree>
    <p:extLst>
      <p:ext uri="{BB962C8B-B14F-4D97-AF65-F5344CB8AC3E}">
        <p14:creationId xmlns:p14="http://schemas.microsoft.com/office/powerpoint/2010/main" val="9334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6492219" y="3810001"/>
            <a:ext cx="4480583"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6492241" y="3897010"/>
            <a:ext cx="448056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6492241" y="4115167"/>
            <a:ext cx="448056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ctangle 25"/>
          <p:cNvSpPr/>
          <p:nvPr/>
        </p:nvSpPr>
        <p:spPr>
          <a:xfrm flipV="1">
            <a:off x="6492240" y="4164403"/>
            <a:ext cx="2359152"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ctangle 26"/>
          <p:cNvSpPr/>
          <p:nvPr/>
        </p:nvSpPr>
        <p:spPr>
          <a:xfrm flipV="1">
            <a:off x="6492240" y="4199572"/>
            <a:ext cx="2359152"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ounded Rectangle 29"/>
          <p:cNvSpPr/>
          <p:nvPr/>
        </p:nvSpPr>
        <p:spPr bwMode="white">
          <a:xfrm>
            <a:off x="6492240" y="3962400"/>
            <a:ext cx="3675888"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ounded Rectangle 30"/>
          <p:cNvSpPr/>
          <p:nvPr/>
        </p:nvSpPr>
        <p:spPr bwMode="white">
          <a:xfrm>
            <a:off x="8851808" y="4060983"/>
            <a:ext cx="192024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3649662"/>
            <a:ext cx="109728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 y="3675528"/>
            <a:ext cx="109728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7696861" y="3643090"/>
            <a:ext cx="327594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0"/>
            <a:ext cx="109728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548640" y="2401888"/>
            <a:ext cx="10149840" cy="1470025"/>
          </a:xfrm>
        </p:spPr>
        <p:txBody>
          <a:bodyPr anchor="b"/>
          <a:lstStyle>
            <a:lvl1pPr>
              <a:defRPr sz="4400">
                <a:solidFill>
                  <a:schemeClr val="bg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548640" y="3899938"/>
            <a:ext cx="59436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8046720" y="4206240"/>
            <a:ext cx="1152144" cy="457200"/>
          </a:xfrm>
        </p:spPr>
        <p:txBody>
          <a:bodyPr/>
          <a:lstStyle/>
          <a:p>
            <a:fld id="{09459B5A-63EC-49DF-9E70-C0CE841D1FEC}" type="datetime1">
              <a:rPr lang="en-US" smtClean="0"/>
              <a:t>5/15/2022</a:t>
            </a:fld>
            <a:endParaRPr lang="en-US"/>
          </a:p>
        </p:txBody>
      </p:sp>
      <p:sp>
        <p:nvSpPr>
          <p:cNvPr id="17" name="Footer Placeholder 16"/>
          <p:cNvSpPr>
            <a:spLocks noGrp="1"/>
          </p:cNvSpPr>
          <p:nvPr>
            <p:ph type="ftr" sz="quarter" idx="11"/>
          </p:nvPr>
        </p:nvSpPr>
        <p:spPr>
          <a:xfrm>
            <a:off x="6492240" y="4205288"/>
            <a:ext cx="1554480" cy="457200"/>
          </a:xfrm>
        </p:spPr>
        <p:txBody>
          <a:bodyPr/>
          <a:lstStyle/>
          <a:p>
            <a:r>
              <a:rPr lang="en-US" smtClean="0"/>
              <a:t>EXAMINATION MANAGEMENT SYSTEM</a:t>
            </a:r>
            <a:endParaRPr lang="en-US"/>
          </a:p>
        </p:txBody>
      </p:sp>
      <p:sp>
        <p:nvSpPr>
          <p:cNvPr id="29" name="Slide Number Placeholder 28"/>
          <p:cNvSpPr>
            <a:spLocks noGrp="1"/>
          </p:cNvSpPr>
          <p:nvPr>
            <p:ph type="sldNum" sz="quarter" idx="12"/>
          </p:nvPr>
        </p:nvSpPr>
        <p:spPr>
          <a:xfrm>
            <a:off x="9984106" y="1136"/>
            <a:ext cx="897254" cy="365760"/>
          </a:xfrm>
        </p:spPr>
        <p:txBody>
          <a:bodyPr/>
          <a:lstStyle>
            <a:lvl1pPr algn="r">
              <a:defRPr sz="1800">
                <a:solidFill>
                  <a:schemeClr val="bg1"/>
                </a:solidFill>
              </a:defRPr>
            </a:lvl1pPr>
          </a:lstStyle>
          <a:p>
            <a:fld id="{5097ECFC-40D9-4B4D-8CD7-C42B9DF61BA8}" type="slidenum">
              <a:rPr lang="en-US" smtClean="0"/>
              <a:t>‹#›</a:t>
            </a:fld>
            <a:endParaRPr lang="en-US"/>
          </a:p>
        </p:txBody>
      </p:sp>
    </p:spTree>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2E3EF5C-68C1-45EF-A632-3CCC0CF86A8A}" type="datetime1">
              <a:rPr lang="en-US" smtClean="0"/>
              <a:t>5/15/2022</a:t>
            </a:fld>
            <a:endParaRPr lang="en-US"/>
          </a:p>
        </p:txBody>
      </p:sp>
      <p:sp>
        <p:nvSpPr>
          <p:cNvPr id="5" name="Footer Placeholder 4"/>
          <p:cNvSpPr>
            <a:spLocks noGrp="1"/>
          </p:cNvSpPr>
          <p:nvPr>
            <p:ph type="ftr" sz="quarter" idx="11"/>
          </p:nvPr>
        </p:nvSpPr>
        <p:spPr/>
        <p:txBody>
          <a:bodyPr/>
          <a:lstStyle/>
          <a:p>
            <a:r>
              <a:rPr lang="en-US" smtClean="0"/>
              <a:t>EXAMINATION MANAGEMENT SYSTEM</a:t>
            </a:r>
            <a:endParaRPr lang="en-US"/>
          </a:p>
        </p:txBody>
      </p:sp>
      <p:sp>
        <p:nvSpPr>
          <p:cNvPr id="6" name="Slide Number Placeholder 5"/>
          <p:cNvSpPr>
            <a:spLocks noGrp="1"/>
          </p:cNvSpPr>
          <p:nvPr>
            <p:ph type="sldNum" sz="quarter" idx="12"/>
          </p:nvPr>
        </p:nvSpPr>
        <p:spPr/>
        <p:txBody>
          <a:bodyPr/>
          <a:lstStyle/>
          <a:p>
            <a:fld id="{5097ECFC-40D9-4B4D-8CD7-C42B9DF61BA8}" type="slidenum">
              <a:rPr lang="en-US" smtClean="0"/>
              <a:t>‹#›</a:t>
            </a:fld>
            <a:endParaRPr lang="en-US"/>
          </a:p>
        </p:txBody>
      </p:sp>
    </p:spTree>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138160" y="1143000"/>
            <a:ext cx="2286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548640" y="1143000"/>
            <a:ext cx="749808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BE30CEB-A15B-486F-B13C-0046FE987329}" type="datetime1">
              <a:rPr lang="en-US" smtClean="0"/>
              <a:t>5/15/2022</a:t>
            </a:fld>
            <a:endParaRPr lang="en-US"/>
          </a:p>
        </p:txBody>
      </p:sp>
      <p:sp>
        <p:nvSpPr>
          <p:cNvPr id="5" name="Footer Placeholder 4"/>
          <p:cNvSpPr>
            <a:spLocks noGrp="1"/>
          </p:cNvSpPr>
          <p:nvPr>
            <p:ph type="ftr" sz="quarter" idx="11"/>
          </p:nvPr>
        </p:nvSpPr>
        <p:spPr/>
        <p:txBody>
          <a:bodyPr/>
          <a:lstStyle/>
          <a:p>
            <a:r>
              <a:rPr lang="en-US" smtClean="0"/>
              <a:t>EXAMINATION MANAGEMENT SYSTEM</a:t>
            </a:r>
            <a:endParaRPr lang="en-US"/>
          </a:p>
        </p:txBody>
      </p:sp>
      <p:sp>
        <p:nvSpPr>
          <p:cNvPr id="6" name="Slide Number Placeholder 5"/>
          <p:cNvSpPr>
            <a:spLocks noGrp="1"/>
          </p:cNvSpPr>
          <p:nvPr>
            <p:ph type="sldNum" sz="quarter" idx="12"/>
          </p:nvPr>
        </p:nvSpPr>
        <p:spPr/>
        <p:txBody>
          <a:bodyPr/>
          <a:lstStyle/>
          <a:p>
            <a:fld id="{5097ECFC-40D9-4B4D-8CD7-C42B9DF61BA8}" type="slidenum">
              <a:rPr lang="en-US" smtClean="0"/>
              <a:t>‹#›</a:t>
            </a:fld>
            <a:endParaRPr lang="en-US"/>
          </a:p>
        </p:txBody>
      </p:sp>
    </p:spTree>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F82FB01-09CB-4F19-87A4-32F48DF78E5D}" type="datetime1">
              <a:rPr lang="en-US" smtClean="0"/>
              <a:t>5/15/2022</a:t>
            </a:fld>
            <a:endParaRPr lang="en-US"/>
          </a:p>
        </p:txBody>
      </p:sp>
      <p:sp>
        <p:nvSpPr>
          <p:cNvPr id="5" name="Footer Placeholder 4"/>
          <p:cNvSpPr>
            <a:spLocks noGrp="1"/>
          </p:cNvSpPr>
          <p:nvPr>
            <p:ph type="ftr" sz="quarter" idx="11"/>
          </p:nvPr>
        </p:nvSpPr>
        <p:spPr/>
        <p:txBody>
          <a:bodyPr/>
          <a:lstStyle/>
          <a:p>
            <a:r>
              <a:rPr lang="en-US" smtClean="0"/>
              <a:t>EXAMINATION MANAGEMENT SYSTEM</a:t>
            </a:r>
            <a:endParaRPr lang="en-US"/>
          </a:p>
        </p:txBody>
      </p:sp>
      <p:sp>
        <p:nvSpPr>
          <p:cNvPr id="6" name="Slide Number Placeholder 5"/>
          <p:cNvSpPr>
            <a:spLocks noGrp="1"/>
          </p:cNvSpPr>
          <p:nvPr>
            <p:ph type="sldNum" sz="quarter" idx="12"/>
          </p:nvPr>
        </p:nvSpPr>
        <p:spPr/>
        <p:txBody>
          <a:bodyPr/>
          <a:lstStyle/>
          <a:p>
            <a:fld id="{5097ECFC-40D9-4B4D-8CD7-C42B9DF61BA8}" type="slidenum">
              <a:rPr lang="en-US" smtClean="0"/>
              <a:t>‹#›</a:t>
            </a:fld>
            <a:endParaRPr lang="en-US"/>
          </a:p>
        </p:txBody>
      </p:sp>
    </p:spTree>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776" y="1981201"/>
            <a:ext cx="932688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866776" y="3367088"/>
            <a:ext cx="932688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A360354D-D1F8-4E17-91F5-99C84818E58A}" type="datetime1">
              <a:rPr lang="en-US" smtClean="0"/>
              <a:t>5/15/2022</a:t>
            </a:fld>
            <a:endParaRPr lang="en-US"/>
          </a:p>
        </p:txBody>
      </p:sp>
      <p:sp>
        <p:nvSpPr>
          <p:cNvPr id="5" name="Footer Placeholder 4"/>
          <p:cNvSpPr>
            <a:spLocks noGrp="1"/>
          </p:cNvSpPr>
          <p:nvPr>
            <p:ph type="ftr" sz="quarter" idx="11"/>
          </p:nvPr>
        </p:nvSpPr>
        <p:spPr/>
        <p:txBody>
          <a:bodyPr/>
          <a:lstStyle/>
          <a:p>
            <a:r>
              <a:rPr lang="en-US" smtClean="0"/>
              <a:t>EXAMINATION MANAGEMENT SYSTEM</a:t>
            </a:r>
            <a:endParaRPr lang="en-US"/>
          </a:p>
        </p:txBody>
      </p:sp>
      <p:sp>
        <p:nvSpPr>
          <p:cNvPr id="6" name="Slide Number Placeholder 5"/>
          <p:cNvSpPr>
            <a:spLocks noGrp="1"/>
          </p:cNvSpPr>
          <p:nvPr>
            <p:ph type="sldNum" sz="quarter" idx="12"/>
          </p:nvPr>
        </p:nvSpPr>
        <p:spPr/>
        <p:txBody>
          <a:bodyPr/>
          <a:lstStyle/>
          <a:p>
            <a:fld id="{5097ECFC-40D9-4B4D-8CD7-C42B9DF61BA8}" type="slidenum">
              <a:rPr lang="en-US" smtClean="0"/>
              <a:t>‹#›</a:t>
            </a:fld>
            <a:endParaRPr lang="en-US"/>
          </a:p>
        </p:txBody>
      </p:sp>
    </p:spTree>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548640" y="2249425"/>
            <a:ext cx="484632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577840" y="2249425"/>
            <a:ext cx="484632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8FDE43B7-830B-49D5-B445-3623B09758C4}" type="datetime1">
              <a:rPr lang="en-US" smtClean="0"/>
              <a:t>5/15/2022</a:t>
            </a:fld>
            <a:endParaRPr lang="en-US"/>
          </a:p>
        </p:txBody>
      </p:sp>
      <p:sp>
        <p:nvSpPr>
          <p:cNvPr id="6" name="Footer Placeholder 5"/>
          <p:cNvSpPr>
            <a:spLocks noGrp="1"/>
          </p:cNvSpPr>
          <p:nvPr>
            <p:ph type="ftr" sz="quarter" idx="11"/>
          </p:nvPr>
        </p:nvSpPr>
        <p:spPr/>
        <p:txBody>
          <a:bodyPr/>
          <a:lstStyle/>
          <a:p>
            <a:r>
              <a:rPr lang="en-US" smtClean="0"/>
              <a:t>EXAMINATION MANAGEMENT SYSTEM</a:t>
            </a:r>
            <a:endParaRPr lang="en-US"/>
          </a:p>
        </p:txBody>
      </p:sp>
      <p:sp>
        <p:nvSpPr>
          <p:cNvPr id="7" name="Slide Number Placeholder 6"/>
          <p:cNvSpPr>
            <a:spLocks noGrp="1"/>
          </p:cNvSpPr>
          <p:nvPr>
            <p:ph type="sldNum" sz="quarter" idx="12"/>
          </p:nvPr>
        </p:nvSpPr>
        <p:spPr/>
        <p:txBody>
          <a:bodyPr/>
          <a:lstStyle/>
          <a:p>
            <a:fld id="{5097ECFC-40D9-4B4D-8CD7-C42B9DF61BA8}" type="slidenum">
              <a:rPr lang="en-US" smtClean="0"/>
              <a:t>‹#›</a:t>
            </a:fld>
            <a:endParaRPr lang="en-US"/>
          </a:p>
        </p:txBody>
      </p:sp>
    </p:spTree>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10058400" cy="1069848"/>
          </a:xfrm>
        </p:spPr>
        <p:txBody>
          <a:bodyPr anchor="ctr"/>
          <a:lstStyle>
            <a:lvl1pPr>
              <a:defRPr sz="4000" b="0" i="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2244970"/>
            <a:ext cx="484997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5665471" y="2244970"/>
            <a:ext cx="4850130"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708519"/>
            <a:ext cx="484997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5661965" y="2708519"/>
            <a:ext cx="4850130"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Date Placeholder 25"/>
          <p:cNvSpPr>
            <a:spLocks noGrp="1"/>
          </p:cNvSpPr>
          <p:nvPr>
            <p:ph type="dt" sz="half" idx="10"/>
          </p:nvPr>
        </p:nvSpPr>
        <p:spPr/>
        <p:txBody>
          <a:bodyPr rtlCol="0"/>
          <a:lstStyle/>
          <a:p>
            <a:fld id="{5ECEE378-6579-4ADC-ADB8-0AFC55DF9E02}" type="datetime1">
              <a:rPr lang="en-US" smtClean="0"/>
              <a:t>5/15/2022</a:t>
            </a:fld>
            <a:endParaRPr lang="en-US"/>
          </a:p>
        </p:txBody>
      </p:sp>
      <p:sp>
        <p:nvSpPr>
          <p:cNvPr id="27" name="Slide Number Placeholder 26"/>
          <p:cNvSpPr>
            <a:spLocks noGrp="1"/>
          </p:cNvSpPr>
          <p:nvPr>
            <p:ph type="sldNum" sz="quarter" idx="11"/>
          </p:nvPr>
        </p:nvSpPr>
        <p:spPr/>
        <p:txBody>
          <a:bodyPr rtlCol="0"/>
          <a:lstStyle/>
          <a:p>
            <a:fld id="{5097ECFC-40D9-4B4D-8CD7-C42B9DF61BA8}" type="slidenum">
              <a:rPr lang="en-US" smtClean="0"/>
              <a:t>‹#›</a:t>
            </a:fld>
            <a:endParaRPr lang="en-US"/>
          </a:p>
        </p:txBody>
      </p:sp>
      <p:sp>
        <p:nvSpPr>
          <p:cNvPr id="28" name="Footer Placeholder 27"/>
          <p:cNvSpPr>
            <a:spLocks noGrp="1"/>
          </p:cNvSpPr>
          <p:nvPr>
            <p:ph type="ftr" sz="quarter" idx="12"/>
          </p:nvPr>
        </p:nvSpPr>
        <p:spPr/>
        <p:txBody>
          <a:bodyPr rtlCol="0"/>
          <a:lstStyle/>
          <a:p>
            <a:r>
              <a:rPr lang="en-US" smtClean="0"/>
              <a:t>EXAMINATION MANAGEMENT SYSTEM</a:t>
            </a:r>
            <a:endParaRPr lang="en-US"/>
          </a:p>
        </p:txBody>
      </p:sp>
    </p:spTree>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48640" y="1143000"/>
            <a:ext cx="9875520" cy="1069848"/>
          </a:xfrm>
        </p:spPr>
        <p:txBody>
          <a:bodyPr anchor="ctr"/>
          <a:lstStyle>
            <a:lvl1pPr>
              <a:defRPr sz="4000">
                <a:solidFill>
                  <a:schemeClr val="tx2"/>
                </a:solidFill>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a:xfrm>
            <a:off x="7900416" y="612648"/>
            <a:ext cx="1148717" cy="457200"/>
          </a:xfrm>
        </p:spPr>
        <p:txBody>
          <a:bodyPr/>
          <a:lstStyle/>
          <a:p>
            <a:fld id="{46BCEB01-038E-4D45-9393-161067E104B4}" type="datetime1">
              <a:rPr lang="en-US" smtClean="0"/>
              <a:t>5/15/2022</a:t>
            </a:fld>
            <a:endParaRPr lang="en-US"/>
          </a:p>
        </p:txBody>
      </p:sp>
      <p:sp>
        <p:nvSpPr>
          <p:cNvPr id="4" name="Footer Placeholder 3"/>
          <p:cNvSpPr>
            <a:spLocks noGrp="1"/>
          </p:cNvSpPr>
          <p:nvPr>
            <p:ph type="ftr" sz="quarter" idx="11"/>
          </p:nvPr>
        </p:nvSpPr>
        <p:spPr>
          <a:xfrm>
            <a:off x="6309360" y="612648"/>
            <a:ext cx="1591056" cy="457200"/>
          </a:xfrm>
        </p:spPr>
        <p:txBody>
          <a:bodyPr/>
          <a:lstStyle/>
          <a:p>
            <a:r>
              <a:rPr lang="en-US" smtClean="0"/>
              <a:t>EXAMINATION MANAGEMENT SYSTEM</a:t>
            </a:r>
            <a:endParaRPr lang="en-US"/>
          </a:p>
        </p:txBody>
      </p:sp>
      <p:sp>
        <p:nvSpPr>
          <p:cNvPr id="5" name="Slide Number Placeholder 4"/>
          <p:cNvSpPr>
            <a:spLocks noGrp="1"/>
          </p:cNvSpPr>
          <p:nvPr>
            <p:ph type="sldNum" sz="quarter" idx="12"/>
          </p:nvPr>
        </p:nvSpPr>
        <p:spPr>
          <a:xfrm>
            <a:off x="9809683" y="2272"/>
            <a:ext cx="914400" cy="365760"/>
          </a:xfrm>
        </p:spPr>
        <p:txBody>
          <a:bodyPr/>
          <a:lstStyle/>
          <a:p>
            <a:fld id="{5097ECFC-40D9-4B4D-8CD7-C42B9DF61BA8}" type="slidenum">
              <a:rPr lang="en-US" smtClean="0"/>
              <a:t>‹#›</a:t>
            </a:fld>
            <a:endParaRPr lang="en-US"/>
          </a:p>
        </p:txBody>
      </p:sp>
    </p:spTree>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B708DC1-9F4C-4913-9251-723E44761491}" type="datetime1">
              <a:rPr lang="en-US" smtClean="0"/>
              <a:t>5/15/2022</a:t>
            </a:fld>
            <a:endParaRPr lang="en-US"/>
          </a:p>
        </p:txBody>
      </p:sp>
      <p:sp>
        <p:nvSpPr>
          <p:cNvPr id="3" name="Footer Placeholder 2"/>
          <p:cNvSpPr>
            <a:spLocks noGrp="1"/>
          </p:cNvSpPr>
          <p:nvPr>
            <p:ph type="ftr" sz="quarter" idx="11"/>
          </p:nvPr>
        </p:nvSpPr>
        <p:spPr/>
        <p:txBody>
          <a:bodyPr/>
          <a:lstStyle/>
          <a:p>
            <a:r>
              <a:rPr lang="en-US" smtClean="0"/>
              <a:t>EXAMINATION MANAGEMENT SYSTEM</a:t>
            </a:r>
            <a:endParaRPr lang="en-US"/>
          </a:p>
        </p:txBody>
      </p:sp>
      <p:sp>
        <p:nvSpPr>
          <p:cNvPr id="4" name="Slide Number Placeholder 3"/>
          <p:cNvSpPr>
            <a:spLocks noGrp="1"/>
          </p:cNvSpPr>
          <p:nvPr>
            <p:ph type="sldNum" sz="quarter" idx="12"/>
          </p:nvPr>
        </p:nvSpPr>
        <p:spPr/>
        <p:txBody>
          <a:bodyPr/>
          <a:lstStyle/>
          <a:p>
            <a:fld id="{5097ECFC-40D9-4B4D-8CD7-C42B9DF61BA8}" type="slidenum">
              <a:rPr lang="en-US" smtClean="0"/>
              <a:t>‹#›</a:t>
            </a:fld>
            <a:endParaRPr lang="en-US"/>
          </a:p>
        </p:txBody>
      </p:sp>
    </p:spTree>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24195" y="1101970"/>
            <a:ext cx="4059936" cy="877824"/>
          </a:xfrm>
        </p:spPr>
        <p:txBody>
          <a:bodyPr anchor="b"/>
          <a:lstStyle>
            <a:lvl1pPr algn="l">
              <a:buNone/>
              <a:defRPr sz="1800" b="1"/>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424195" y="2010727"/>
            <a:ext cx="4059936"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82880" y="776287"/>
            <a:ext cx="612282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036551F-EF8C-4A3A-8741-65420F5AA6F1}" type="datetime1">
              <a:rPr lang="en-US" smtClean="0"/>
              <a:t>5/15/2022</a:t>
            </a:fld>
            <a:endParaRPr lang="en-US"/>
          </a:p>
        </p:txBody>
      </p:sp>
      <p:sp>
        <p:nvSpPr>
          <p:cNvPr id="6" name="Footer Placeholder 5"/>
          <p:cNvSpPr>
            <a:spLocks noGrp="1"/>
          </p:cNvSpPr>
          <p:nvPr>
            <p:ph type="ftr" sz="quarter" idx="11"/>
          </p:nvPr>
        </p:nvSpPr>
        <p:spPr/>
        <p:txBody>
          <a:bodyPr/>
          <a:lstStyle/>
          <a:p>
            <a:r>
              <a:rPr lang="en-US" smtClean="0"/>
              <a:t>EXAMINATION MANAGEMENT SYSTEM</a:t>
            </a:r>
            <a:endParaRPr lang="en-US"/>
          </a:p>
        </p:txBody>
      </p:sp>
      <p:sp>
        <p:nvSpPr>
          <p:cNvPr id="7" name="Slide Number Placeholder 6"/>
          <p:cNvSpPr>
            <a:spLocks noGrp="1"/>
          </p:cNvSpPr>
          <p:nvPr>
            <p:ph type="sldNum" sz="quarter" idx="12"/>
          </p:nvPr>
        </p:nvSpPr>
        <p:spPr/>
        <p:txBody>
          <a:bodyPr/>
          <a:lstStyle/>
          <a:p>
            <a:fld id="{5097ECFC-40D9-4B4D-8CD7-C42B9DF61BA8}" type="slidenum">
              <a:rPr lang="en-US" smtClean="0"/>
              <a:t>‹#›</a:t>
            </a:fld>
            <a:endParaRPr lang="en-US"/>
          </a:p>
        </p:txBody>
      </p:sp>
    </p:spTree>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528521" y="1109161"/>
            <a:ext cx="704164" cy="4681637"/>
          </a:xfrm>
        </p:spPr>
        <p:txBody>
          <a:bodyPr vert="vert270" lIns="45720" tIns="0" rIns="45720" anchor="t"/>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84405" y="1143000"/>
            <a:ext cx="54864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7306132" y="3274309"/>
            <a:ext cx="310896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7D7885D8-E9D9-4FF1-AC25-07F0FE256563}" type="datetime1">
              <a:rPr lang="en-US" smtClean="0"/>
              <a:t>5/15/2022</a:t>
            </a:fld>
            <a:endParaRPr lang="en-US"/>
          </a:p>
        </p:txBody>
      </p:sp>
      <p:sp>
        <p:nvSpPr>
          <p:cNvPr id="6" name="Footer Placeholder 5"/>
          <p:cNvSpPr>
            <a:spLocks noGrp="1"/>
          </p:cNvSpPr>
          <p:nvPr>
            <p:ph type="ftr" sz="quarter" idx="11"/>
          </p:nvPr>
        </p:nvSpPr>
        <p:spPr/>
        <p:txBody>
          <a:bodyPr/>
          <a:lstStyle/>
          <a:p>
            <a:r>
              <a:rPr lang="en-US" smtClean="0"/>
              <a:t>EXAMINATION MANAGEMENT SYSTEM</a:t>
            </a:r>
            <a:endParaRPr lang="en-US"/>
          </a:p>
        </p:txBody>
      </p:sp>
      <p:sp>
        <p:nvSpPr>
          <p:cNvPr id="7" name="Slide Number Placeholder 6"/>
          <p:cNvSpPr>
            <a:spLocks noGrp="1"/>
          </p:cNvSpPr>
          <p:nvPr>
            <p:ph type="sldNum" sz="quarter" idx="12"/>
          </p:nvPr>
        </p:nvSpPr>
        <p:spPr/>
        <p:txBody>
          <a:bodyPr/>
          <a:lstStyle/>
          <a:p>
            <a:fld id="{5097ECFC-40D9-4B4D-8CD7-C42B9DF61BA8}" type="slidenum">
              <a:rPr lang="en-US" smtClean="0"/>
              <a:t>‹#›</a:t>
            </a:fld>
            <a:endParaRPr lang="en-US"/>
          </a:p>
        </p:txBody>
      </p:sp>
    </p:spTree>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9"/>
            <a:ext cx="109728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1"/>
            <a:ext cx="109728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1" y="308277"/>
            <a:ext cx="109728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6492219" y="360247"/>
            <a:ext cx="4480583"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6492241" y="440113"/>
            <a:ext cx="448056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ounded Rectangle 32"/>
          <p:cNvSpPr/>
          <p:nvPr/>
        </p:nvSpPr>
        <p:spPr bwMode="white">
          <a:xfrm>
            <a:off x="6488807" y="497504"/>
            <a:ext cx="3675888"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ounded Rectangle 33"/>
          <p:cNvSpPr/>
          <p:nvPr/>
        </p:nvSpPr>
        <p:spPr bwMode="white">
          <a:xfrm>
            <a:off x="8848375" y="588943"/>
            <a:ext cx="192024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10901959" y="-2001"/>
            <a:ext cx="69151"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10853377" y="-2001"/>
            <a:ext cx="32918"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10830514" y="-2001"/>
            <a:ext cx="10973"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10770508" y="-2001"/>
            <a:ext cx="32918"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10698812" y="380"/>
            <a:ext cx="65837"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10648170" y="380"/>
            <a:ext cx="10973"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548640" y="1143000"/>
            <a:ext cx="9875520" cy="10668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548640" y="2249424"/>
            <a:ext cx="9875520" cy="432511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7903843" y="612648"/>
            <a:ext cx="1148717" cy="457200"/>
          </a:xfrm>
          <a:prstGeom prst="rect">
            <a:avLst/>
          </a:prstGeom>
        </p:spPr>
        <p:txBody>
          <a:bodyPr vert="horz"/>
          <a:lstStyle>
            <a:lvl1pPr algn="l" eaLnBrk="1" latinLnBrk="0" hangingPunct="1">
              <a:defRPr kumimoji="0" sz="800">
                <a:solidFill>
                  <a:schemeClr val="accent2"/>
                </a:solidFill>
              </a:defRPr>
            </a:lvl1pPr>
          </a:lstStyle>
          <a:p>
            <a:fld id="{65E1887E-92ED-4A34-9847-96EFA86E65F8}" type="datetime1">
              <a:rPr lang="en-US" smtClean="0"/>
              <a:t>5/15/2022</a:t>
            </a:fld>
            <a:endParaRPr lang="en-US"/>
          </a:p>
        </p:txBody>
      </p:sp>
      <p:sp>
        <p:nvSpPr>
          <p:cNvPr id="3" name="Footer Placeholder 2"/>
          <p:cNvSpPr>
            <a:spLocks noGrp="1"/>
          </p:cNvSpPr>
          <p:nvPr>
            <p:ph type="ftr" sz="quarter" idx="3"/>
          </p:nvPr>
        </p:nvSpPr>
        <p:spPr>
          <a:xfrm>
            <a:off x="6309360" y="612648"/>
            <a:ext cx="1591056" cy="457200"/>
          </a:xfrm>
          <a:prstGeom prst="rect">
            <a:avLst/>
          </a:prstGeom>
        </p:spPr>
        <p:txBody>
          <a:bodyPr vert="horz"/>
          <a:lstStyle>
            <a:lvl1pPr algn="r" eaLnBrk="1" latinLnBrk="0" hangingPunct="1">
              <a:defRPr kumimoji="0" sz="800">
                <a:solidFill>
                  <a:schemeClr val="accent2"/>
                </a:solidFill>
              </a:defRPr>
            </a:lvl1pPr>
          </a:lstStyle>
          <a:p>
            <a:r>
              <a:rPr lang="en-US" smtClean="0"/>
              <a:t>EXAMINATION MANAGEMENT SYSTEM</a:t>
            </a:r>
            <a:endParaRPr lang="en-US"/>
          </a:p>
        </p:txBody>
      </p:sp>
      <p:sp>
        <p:nvSpPr>
          <p:cNvPr id="23" name="Slide Number Placeholder 22"/>
          <p:cNvSpPr>
            <a:spLocks noGrp="1"/>
          </p:cNvSpPr>
          <p:nvPr>
            <p:ph type="sldNum" sz="quarter" idx="4"/>
          </p:nvPr>
        </p:nvSpPr>
        <p:spPr>
          <a:xfrm>
            <a:off x="9809683" y="2272"/>
            <a:ext cx="914400" cy="365760"/>
          </a:xfrm>
          <a:prstGeom prst="rect">
            <a:avLst/>
          </a:prstGeom>
        </p:spPr>
        <p:txBody>
          <a:bodyPr vert="horz" anchor="b"/>
          <a:lstStyle>
            <a:lvl1pPr algn="r" eaLnBrk="1" latinLnBrk="0" hangingPunct="1">
              <a:defRPr kumimoji="0" sz="1800">
                <a:solidFill>
                  <a:srgbClr val="FFFFFF"/>
                </a:solidFill>
              </a:defRPr>
            </a:lvl1pPr>
          </a:lstStyle>
          <a:p>
            <a:fld id="{5097ECFC-40D9-4B4D-8CD7-C42B9DF61BA8}"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spd="slow">
    <p:push dir="u"/>
  </p:transition>
  <p:hf sldNum="0" hdr="0" ft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6.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7.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7.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7.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7.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 Id="rId5" Type="http://schemas.openxmlformats.org/officeDocument/2006/relationships/image" Target="../media/image23.png"/><Relationship Id="rId4" Type="http://schemas.openxmlformats.org/officeDocument/2006/relationships/image" Target="../media/image22.png"/></Relationships>
</file>

<file path=ppt/slides/_rels/slide2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48640" y="2286000"/>
            <a:ext cx="10149840" cy="1470025"/>
          </a:xfrm>
        </p:spPr>
        <p:txBody>
          <a:bodyPr/>
          <a:lstStyle/>
          <a:p>
            <a:r>
              <a:rPr lang="en-US" dirty="0" smtClean="0"/>
              <a:t>EXAMINATION MANAGEMENT SYSTEM</a:t>
            </a:r>
            <a:endParaRPr lang="en-US" dirty="0"/>
          </a:p>
        </p:txBody>
      </p:sp>
      <p:sp>
        <p:nvSpPr>
          <p:cNvPr id="3" name="Subtitle 2"/>
          <p:cNvSpPr>
            <a:spLocks noGrp="1"/>
          </p:cNvSpPr>
          <p:nvPr>
            <p:ph type="subTitle" idx="1"/>
          </p:nvPr>
        </p:nvSpPr>
        <p:spPr/>
        <p:txBody>
          <a:bodyPr/>
          <a:lstStyle/>
          <a:p>
            <a:r>
              <a:rPr lang="en-US" dirty="0" smtClean="0"/>
              <a:t>DESIGNED IN PYTHON AND ORACLE</a:t>
            </a:r>
            <a:endParaRPr lang="en-US" dirty="0"/>
          </a:p>
        </p:txBody>
      </p:sp>
      <p:pic>
        <p:nvPicPr>
          <p:cNvPr id="4" name="Picture 2" descr="Agc Amritsar Admission Open 2022 | Register No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39000" y="5257800"/>
            <a:ext cx="3457575" cy="132397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533400" y="304800"/>
            <a:ext cx="2385268" cy="1015663"/>
          </a:xfrm>
          <a:prstGeom prst="rect">
            <a:avLst/>
          </a:prstGeom>
          <a:noFill/>
        </p:spPr>
        <p:txBody>
          <a:bodyPr wrap="none" rtlCol="0">
            <a:spAutoFit/>
          </a:bodyPr>
          <a:lstStyle/>
          <a:p>
            <a:r>
              <a:rPr lang="en-US" sz="1200" b="1" dirty="0" smtClean="0">
                <a:solidFill>
                  <a:schemeClr val="bg1"/>
                </a:solidFill>
                <a:latin typeface="+mj-lt"/>
              </a:rPr>
              <a:t>PROJECT DEVELOPED BY:</a:t>
            </a:r>
          </a:p>
          <a:p>
            <a:r>
              <a:rPr lang="en-US" sz="1200" dirty="0" smtClean="0">
                <a:solidFill>
                  <a:schemeClr val="bg1"/>
                </a:solidFill>
                <a:latin typeface="+mj-lt"/>
              </a:rPr>
              <a:t>KARTIK ARORA – 2132015</a:t>
            </a:r>
          </a:p>
          <a:p>
            <a:r>
              <a:rPr lang="en-US" sz="1200" dirty="0" smtClean="0">
                <a:solidFill>
                  <a:schemeClr val="bg1"/>
                </a:solidFill>
                <a:latin typeface="+mj-lt"/>
              </a:rPr>
              <a:t>ROHAN SHARMA – 2000184</a:t>
            </a:r>
          </a:p>
          <a:p>
            <a:r>
              <a:rPr lang="en-US" sz="1200" dirty="0" smtClean="0">
                <a:solidFill>
                  <a:schemeClr val="bg1"/>
                </a:solidFill>
                <a:latin typeface="+mj-lt"/>
              </a:rPr>
              <a:t>ROHIN BIYAL – 2000185</a:t>
            </a:r>
          </a:p>
          <a:p>
            <a:r>
              <a:rPr lang="en-US" sz="1200" dirty="0" smtClean="0">
                <a:solidFill>
                  <a:schemeClr val="bg1"/>
                </a:solidFill>
                <a:latin typeface="+mj-lt"/>
              </a:rPr>
              <a:t>RUDRA PRATAP SAMAL - 2000189</a:t>
            </a:r>
            <a:endParaRPr lang="en-US" sz="1200" dirty="0">
              <a:solidFill>
                <a:schemeClr val="bg1"/>
              </a:solidFill>
              <a:latin typeface="+mj-lt"/>
            </a:endParaRPr>
          </a:p>
        </p:txBody>
      </p:sp>
    </p:spTree>
    <p:extLst>
      <p:ext uri="{BB962C8B-B14F-4D97-AF65-F5344CB8AC3E}">
        <p14:creationId xmlns:p14="http://schemas.microsoft.com/office/powerpoint/2010/main" val="397551637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0" presetClass="entr" presetSubtype="0" fill="hold" grpId="0" nodeType="after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childTnLst>
                          </p:cTn>
                        </p:par>
                        <p:par>
                          <p:cTn id="14" fill="hold">
                            <p:stCondLst>
                              <p:cond delay="1500"/>
                            </p:stCondLst>
                            <p:childTnLst>
                              <p:par>
                                <p:cTn id="15" presetID="10" presetClass="entr" presetSubtype="0" fill="hold" grpId="0" nodeType="after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fade">
                                      <p:cBhvr>
                                        <p:cTn id="17" dur="500"/>
                                        <p:tgtEl>
                                          <p:spTgt spid="3">
                                            <p:txEl>
                                              <p:pRg st="0" end="0"/>
                                            </p:txEl>
                                          </p:spTgt>
                                        </p:tgtEl>
                                      </p:cBhvr>
                                    </p:animEffect>
                                  </p:childTnLst>
                                </p:cTn>
                              </p:par>
                            </p:childTnLst>
                          </p:cTn>
                        </p:par>
                        <p:par>
                          <p:cTn id="18" fill="hold">
                            <p:stCondLst>
                              <p:cond delay="2000"/>
                            </p:stCondLst>
                            <p:childTnLst>
                              <p:par>
                                <p:cTn id="19" presetID="47" presetClass="entr" presetSubtype="0" fill="hold" grpId="0" nodeType="after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1000"/>
                                        <p:tgtEl>
                                          <p:spTgt spid="5"/>
                                        </p:tgtEl>
                                      </p:cBhvr>
                                    </p:animEffect>
                                    <p:anim calcmode="lin" valueType="num">
                                      <p:cBhvr>
                                        <p:cTn id="22" dur="1000" fill="hold"/>
                                        <p:tgtEl>
                                          <p:spTgt spid="5"/>
                                        </p:tgtEl>
                                        <p:attrNameLst>
                                          <p:attrName>ppt_x</p:attrName>
                                        </p:attrNameLst>
                                      </p:cBhvr>
                                      <p:tavLst>
                                        <p:tav tm="0">
                                          <p:val>
                                            <p:strVal val="#ppt_x"/>
                                          </p:val>
                                        </p:tav>
                                        <p:tav tm="100000">
                                          <p:val>
                                            <p:strVal val="#ppt_x"/>
                                          </p:val>
                                        </p:tav>
                                      </p:tavLst>
                                    </p:anim>
                                    <p:anim calcmode="lin" valueType="num">
                                      <p:cBhvr>
                                        <p:cTn id="2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8640" y="457200"/>
            <a:ext cx="9875520" cy="1069848"/>
          </a:xfrm>
        </p:spPr>
        <p:txBody>
          <a:bodyPr/>
          <a:lstStyle/>
          <a:p>
            <a:pPr algn="ctr"/>
            <a:r>
              <a:rPr lang="en-US" b="1" dirty="0" smtClean="0">
                <a:ln w="24500" cmpd="dbl">
                  <a:solidFill>
                    <a:schemeClr val="accent2">
                      <a:shade val="85000"/>
                      <a:satMod val="155000"/>
                    </a:schemeClr>
                  </a:solidFill>
                  <a:prstDash val="solid"/>
                  <a:miter lim="800000"/>
                </a:ln>
                <a:gradFill>
                  <a:gsLst>
                    <a:gs pos="10000">
                      <a:schemeClr val="accent2">
                        <a:tint val="10000"/>
                        <a:satMod val="155000"/>
                      </a:schemeClr>
                    </a:gs>
                    <a:gs pos="60000">
                      <a:schemeClr val="accent2">
                        <a:tint val="30000"/>
                        <a:satMod val="155000"/>
                      </a:schemeClr>
                    </a:gs>
                    <a:gs pos="100000">
                      <a:schemeClr val="accent2">
                        <a:tint val="73000"/>
                        <a:satMod val="155000"/>
                      </a:schemeClr>
                    </a:gs>
                  </a:gsLst>
                  <a:lin ang="5400000"/>
                </a:gradFill>
                <a:effectLst>
                  <a:outerShdw blurRad="38100" dist="38100" dir="7020000" algn="tl">
                    <a:srgbClr val="000000">
                      <a:alpha val="35000"/>
                    </a:srgbClr>
                  </a:outerShdw>
                </a:effectLst>
              </a:rPr>
              <a:t>TABLES BEING USED IN THE SYSTEM</a:t>
            </a:r>
            <a:endParaRPr lang="en-US" b="1" dirty="0">
              <a:ln w="24500" cmpd="dbl">
                <a:solidFill>
                  <a:schemeClr val="accent2">
                    <a:shade val="85000"/>
                    <a:satMod val="155000"/>
                  </a:schemeClr>
                </a:solidFill>
                <a:prstDash val="solid"/>
                <a:miter lim="800000"/>
              </a:ln>
              <a:gradFill>
                <a:gsLst>
                  <a:gs pos="10000">
                    <a:schemeClr val="accent2">
                      <a:tint val="10000"/>
                      <a:satMod val="155000"/>
                    </a:schemeClr>
                  </a:gs>
                  <a:gs pos="60000">
                    <a:schemeClr val="accent2">
                      <a:tint val="30000"/>
                      <a:satMod val="155000"/>
                    </a:schemeClr>
                  </a:gs>
                  <a:gs pos="100000">
                    <a:schemeClr val="accent2">
                      <a:tint val="73000"/>
                      <a:satMod val="155000"/>
                    </a:schemeClr>
                  </a:gs>
                </a:gsLst>
                <a:lin ang="5400000"/>
              </a:gradFill>
              <a:effectLst>
                <a:outerShdw blurRad="38100" dist="38100" dir="7020000" algn="tl">
                  <a:srgbClr val="000000">
                    <a:alpha val="35000"/>
                  </a:srgbClr>
                </a:outerShdw>
              </a:effectLst>
            </a:endParaRPr>
          </a:p>
        </p:txBody>
      </p:sp>
      <p:graphicFrame>
        <p:nvGraphicFramePr>
          <p:cNvPr id="4" name="Diagram 3"/>
          <p:cNvGraphicFramePr/>
          <p:nvPr>
            <p:extLst>
              <p:ext uri="{D42A27DB-BD31-4B8C-83A1-F6EECF244321}">
                <p14:modId xmlns:p14="http://schemas.microsoft.com/office/powerpoint/2010/main" val="2703215559"/>
              </p:ext>
            </p:extLst>
          </p:nvPr>
        </p:nvGraphicFramePr>
        <p:xfrm>
          <a:off x="1828800" y="1676400"/>
          <a:ext cx="7315200" cy="4876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8094198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4" grpId="0">
        <p:bldAsOne/>
      </p:bldGraphic>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8640" y="1562100"/>
            <a:ext cx="9875520" cy="3733800"/>
          </a:xfrm>
        </p:spPr>
        <p:txBody>
          <a:bodyPr>
            <a:norm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STRUCTURE OF THE </a:t>
            </a:r>
            <a:r>
              <a:rPr lang="en-US"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TABLES</a:t>
            </a:r>
            <a:br>
              <a:rPr lang="en-US"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br>
            <a:r>
              <a:rPr lang="en-US"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WHICH </a:t>
            </a:r>
            <a:r>
              <a:rPr lang="en-US"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ARE BEING </a:t>
            </a:r>
            <a:r>
              <a:rPr lang="en-US"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USED</a:t>
            </a:r>
            <a:br>
              <a:rPr lang="en-US"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br>
            <a:r>
              <a:rPr lang="en-US"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TO</a:t>
            </a:r>
            <a:br>
              <a:rPr lang="en-US"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br>
            <a:r>
              <a:rPr lang="en-US"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STORE </a:t>
            </a:r>
            <a:r>
              <a:rPr lang="en-US"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DATA</a:t>
            </a:r>
          </a:p>
        </p:txBody>
      </p:sp>
    </p:spTree>
    <p:extLst>
      <p:ext uri="{BB962C8B-B14F-4D97-AF65-F5344CB8AC3E}">
        <p14:creationId xmlns:p14="http://schemas.microsoft.com/office/powerpoint/2010/main" val="350013604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8640" y="914400"/>
            <a:ext cx="9875520" cy="1069848"/>
          </a:xfrm>
        </p:spPr>
        <p:txBody>
          <a:bodyPr>
            <a:normAutofit/>
          </a:bodyPr>
          <a:lstStyle/>
          <a:p>
            <a:pPr algn="ctr"/>
            <a:r>
              <a:rPr lang="en-US" sz="3000" b="1" dirty="0" smtClean="0">
                <a:ln w="24500" cmpd="dbl">
                  <a:solidFill>
                    <a:schemeClr val="accent2">
                      <a:shade val="85000"/>
                      <a:satMod val="155000"/>
                    </a:schemeClr>
                  </a:solidFill>
                  <a:prstDash val="solid"/>
                  <a:miter lim="800000"/>
                </a:ln>
                <a:gradFill>
                  <a:gsLst>
                    <a:gs pos="10000">
                      <a:schemeClr val="accent2">
                        <a:tint val="10000"/>
                        <a:satMod val="155000"/>
                      </a:schemeClr>
                    </a:gs>
                    <a:gs pos="60000">
                      <a:schemeClr val="accent2">
                        <a:tint val="30000"/>
                        <a:satMod val="155000"/>
                      </a:schemeClr>
                    </a:gs>
                    <a:gs pos="100000">
                      <a:schemeClr val="accent2">
                        <a:tint val="73000"/>
                        <a:satMod val="155000"/>
                      </a:schemeClr>
                    </a:gs>
                  </a:gsLst>
                  <a:lin ang="5400000"/>
                </a:gradFill>
              </a:rPr>
              <a:t>USER TABLE</a:t>
            </a:r>
            <a:endParaRPr lang="en-US" sz="3000" b="1" dirty="0">
              <a:ln w="24500" cmpd="dbl">
                <a:solidFill>
                  <a:schemeClr val="accent2">
                    <a:shade val="85000"/>
                    <a:satMod val="155000"/>
                  </a:schemeClr>
                </a:solidFill>
                <a:prstDash val="solid"/>
                <a:miter lim="800000"/>
              </a:ln>
              <a:gradFill>
                <a:gsLst>
                  <a:gs pos="10000">
                    <a:schemeClr val="accent2">
                      <a:tint val="10000"/>
                      <a:satMod val="155000"/>
                    </a:schemeClr>
                  </a:gs>
                  <a:gs pos="60000">
                    <a:schemeClr val="accent2">
                      <a:tint val="30000"/>
                      <a:satMod val="155000"/>
                    </a:schemeClr>
                  </a:gs>
                  <a:gs pos="100000">
                    <a:schemeClr val="accent2">
                      <a:tint val="73000"/>
                      <a:satMod val="155000"/>
                    </a:schemeClr>
                  </a:gs>
                </a:gsLst>
                <a:lin ang="5400000"/>
              </a:gradFill>
            </a:endParaRPr>
          </a:p>
        </p:txBody>
      </p:sp>
      <p:grpSp>
        <p:nvGrpSpPr>
          <p:cNvPr id="24" name="Group 23"/>
          <p:cNvGrpSpPr/>
          <p:nvPr/>
        </p:nvGrpSpPr>
        <p:grpSpPr>
          <a:xfrm>
            <a:off x="609600" y="2286000"/>
            <a:ext cx="9753600" cy="3907809"/>
            <a:chOff x="762000" y="2286000"/>
            <a:chExt cx="9753600" cy="3907809"/>
          </a:xfrm>
        </p:grpSpPr>
        <p:graphicFrame>
          <p:nvGraphicFramePr>
            <p:cNvPr id="3" name="Diagram 2"/>
            <p:cNvGraphicFramePr/>
            <p:nvPr>
              <p:extLst>
                <p:ext uri="{D42A27DB-BD31-4B8C-83A1-F6EECF244321}">
                  <p14:modId xmlns:p14="http://schemas.microsoft.com/office/powerpoint/2010/main" val="3632752288"/>
                </p:ext>
              </p:extLst>
            </p:nvPr>
          </p:nvGraphicFramePr>
          <p:xfrm>
            <a:off x="762000" y="2286000"/>
            <a:ext cx="7315200" cy="390780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23" name="Group 22"/>
            <p:cNvGrpSpPr/>
            <p:nvPr/>
          </p:nvGrpSpPr>
          <p:grpSpPr>
            <a:xfrm>
              <a:off x="8153400" y="2593984"/>
              <a:ext cx="762000" cy="2991589"/>
              <a:chOff x="8153400" y="2593984"/>
              <a:chExt cx="762000" cy="2991589"/>
            </a:xfrm>
          </p:grpSpPr>
          <p:sp>
            <p:nvSpPr>
              <p:cNvPr id="20" name="Right Arrow 19"/>
              <p:cNvSpPr/>
              <p:nvPr/>
            </p:nvSpPr>
            <p:spPr>
              <a:xfrm flipH="1">
                <a:off x="8153400" y="3770428"/>
                <a:ext cx="762000" cy="556373"/>
              </a:xfrm>
              <a:prstGeom prst="rightArrow">
                <a:avLst>
                  <a:gd name="adj1" fmla="val 20247"/>
                  <a:gd name="adj2" fmla="val 67199"/>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1" name="Right Arrow 20"/>
              <p:cNvSpPr/>
              <p:nvPr/>
            </p:nvSpPr>
            <p:spPr>
              <a:xfrm flipH="1">
                <a:off x="8153400" y="5029200"/>
                <a:ext cx="762000" cy="556373"/>
              </a:xfrm>
              <a:prstGeom prst="rightArrow">
                <a:avLst>
                  <a:gd name="adj1" fmla="val 20247"/>
                  <a:gd name="adj2" fmla="val 67199"/>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2" name="Right Arrow 21"/>
              <p:cNvSpPr/>
              <p:nvPr/>
            </p:nvSpPr>
            <p:spPr>
              <a:xfrm flipH="1">
                <a:off x="8153400" y="2593984"/>
                <a:ext cx="762000" cy="556373"/>
              </a:xfrm>
              <a:prstGeom prst="rightArrow">
                <a:avLst>
                  <a:gd name="adj1" fmla="val 20247"/>
                  <a:gd name="adj2" fmla="val 67199"/>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grpSp>
        <p:grpSp>
          <p:nvGrpSpPr>
            <p:cNvPr id="17" name="Group 16"/>
            <p:cNvGrpSpPr/>
            <p:nvPr/>
          </p:nvGrpSpPr>
          <p:grpSpPr>
            <a:xfrm>
              <a:off x="8915400" y="2286000"/>
              <a:ext cx="1600200" cy="3907809"/>
              <a:chOff x="4913115" y="1475095"/>
              <a:chExt cx="1146571" cy="3907809"/>
            </a:xfrm>
          </p:grpSpPr>
          <p:grpSp>
            <p:nvGrpSpPr>
              <p:cNvPr id="8" name="Group 7"/>
              <p:cNvGrpSpPr/>
              <p:nvPr/>
            </p:nvGrpSpPr>
            <p:grpSpPr>
              <a:xfrm>
                <a:off x="4913115" y="1475095"/>
                <a:ext cx="1146571" cy="3907809"/>
                <a:chOff x="6165725" y="0"/>
                <a:chExt cx="1146571" cy="3907809"/>
              </a:xfrm>
            </p:grpSpPr>
            <p:sp>
              <p:nvSpPr>
                <p:cNvPr id="15" name="Rounded Rectangle 14"/>
                <p:cNvSpPr/>
                <p:nvPr/>
              </p:nvSpPr>
              <p:spPr>
                <a:xfrm>
                  <a:off x="6165725" y="0"/>
                  <a:ext cx="1146571" cy="3907809"/>
                </a:xfrm>
                <a:prstGeom prst="roundRect">
                  <a:avLst>
                    <a:gd name="adj" fmla="val 10000"/>
                  </a:avLst>
                </a:prstGeom>
              </p:spPr>
              <p:style>
                <a:lnRef idx="0">
                  <a:schemeClr val="accent2">
                    <a:hueOff val="0"/>
                    <a:satOff val="0"/>
                    <a:lumOff val="0"/>
                    <a:alphaOff val="0"/>
                  </a:schemeClr>
                </a:lnRef>
                <a:fillRef idx="1">
                  <a:schemeClr val="accent2">
                    <a:tint val="40000"/>
                    <a:hueOff val="0"/>
                    <a:satOff val="0"/>
                    <a:lumOff val="0"/>
                    <a:alphaOff val="0"/>
                  </a:schemeClr>
                </a:fillRef>
                <a:effectRef idx="2">
                  <a:schemeClr val="accent2">
                    <a:tint val="40000"/>
                    <a:hueOff val="0"/>
                    <a:satOff val="0"/>
                    <a:lumOff val="0"/>
                    <a:alphaOff val="0"/>
                  </a:schemeClr>
                </a:effectRef>
                <a:fontRef idx="minor">
                  <a:schemeClr val="dk1">
                    <a:hueOff val="0"/>
                    <a:satOff val="0"/>
                    <a:lumOff val="0"/>
                    <a:alphaOff val="0"/>
                  </a:schemeClr>
                </a:fontRef>
              </p:style>
            </p:sp>
            <p:sp>
              <p:nvSpPr>
                <p:cNvPr id="16" name="Rounded Rectangle 4"/>
                <p:cNvSpPr/>
                <p:nvPr/>
              </p:nvSpPr>
              <p:spPr>
                <a:xfrm>
                  <a:off x="6165725" y="0"/>
                  <a:ext cx="1146571" cy="1172342"/>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kern="1200" dirty="0" smtClean="0">
                      <a:latin typeface="+mj-lt"/>
                    </a:rPr>
                    <a:t>COLUMN NAME</a:t>
                  </a:r>
                </a:p>
              </p:txBody>
            </p:sp>
          </p:grpSp>
          <p:grpSp>
            <p:nvGrpSpPr>
              <p:cNvPr id="9" name="Group 8"/>
              <p:cNvGrpSpPr/>
              <p:nvPr/>
            </p:nvGrpSpPr>
            <p:grpSpPr>
              <a:xfrm>
                <a:off x="5027773" y="2648582"/>
                <a:ext cx="917257" cy="1178257"/>
                <a:chOff x="6280383" y="1173487"/>
                <a:chExt cx="917257" cy="1178257"/>
              </a:xfrm>
            </p:grpSpPr>
            <p:sp>
              <p:nvSpPr>
                <p:cNvPr id="13" name="Rounded Rectangle 12"/>
                <p:cNvSpPr/>
                <p:nvPr/>
              </p:nvSpPr>
              <p:spPr>
                <a:xfrm>
                  <a:off x="6280383" y="1173487"/>
                  <a:ext cx="917257" cy="1178257"/>
                </a:xfrm>
                <a:prstGeom prst="roundRect">
                  <a:avLst>
                    <a:gd name="adj" fmla="val 10000"/>
                  </a:avLst>
                </a:prstGeom>
              </p:spPr>
              <p:style>
                <a:lnRef idx="0">
                  <a:schemeClr val="lt1">
                    <a:hueOff val="0"/>
                    <a:satOff val="0"/>
                    <a:lumOff val="0"/>
                    <a:alphaOff val="0"/>
                  </a:schemeClr>
                </a:lnRef>
                <a:fillRef idx="3">
                  <a:schemeClr val="accent2">
                    <a:hueOff val="0"/>
                    <a:satOff val="0"/>
                    <a:lumOff val="0"/>
                    <a:alphaOff val="0"/>
                  </a:schemeClr>
                </a:fillRef>
                <a:effectRef idx="2">
                  <a:schemeClr val="accent2">
                    <a:hueOff val="0"/>
                    <a:satOff val="0"/>
                    <a:lumOff val="0"/>
                    <a:alphaOff val="0"/>
                  </a:schemeClr>
                </a:effectRef>
                <a:fontRef idx="minor">
                  <a:schemeClr val="lt1"/>
                </a:fontRef>
              </p:style>
            </p:sp>
            <p:sp>
              <p:nvSpPr>
                <p:cNvPr id="14" name="Rounded Rectangle 6"/>
                <p:cNvSpPr/>
                <p:nvPr/>
              </p:nvSpPr>
              <p:spPr>
                <a:xfrm>
                  <a:off x="6307249" y="1200353"/>
                  <a:ext cx="863525" cy="112452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8100" tIns="28575" rIns="38100" bIns="28575" numCol="1" spcCol="1270" anchor="ctr" anchorCtr="0">
                  <a:noAutofit/>
                </a:bodyPr>
                <a:lstStyle/>
                <a:p>
                  <a:pPr lvl="0" algn="ctr" defTabSz="666750">
                    <a:lnSpc>
                      <a:spcPct val="90000"/>
                    </a:lnSpc>
                    <a:spcBef>
                      <a:spcPct val="0"/>
                    </a:spcBef>
                    <a:spcAft>
                      <a:spcPct val="35000"/>
                    </a:spcAft>
                  </a:pPr>
                  <a:r>
                    <a:rPr lang="en-US" sz="1500" kern="1200" dirty="0" smtClean="0">
                      <a:latin typeface="+mj-lt"/>
                    </a:rPr>
                    <a:t>DATA TYPE</a:t>
                  </a:r>
                </a:p>
              </p:txBody>
            </p:sp>
          </p:grpSp>
          <p:grpSp>
            <p:nvGrpSpPr>
              <p:cNvPr id="10" name="Group 9"/>
              <p:cNvGrpSpPr/>
              <p:nvPr/>
            </p:nvGrpSpPr>
            <p:grpSpPr>
              <a:xfrm>
                <a:off x="5027773" y="4008110"/>
                <a:ext cx="917257" cy="1178257"/>
                <a:chOff x="6280383" y="2533015"/>
                <a:chExt cx="917257" cy="1178257"/>
              </a:xfrm>
            </p:grpSpPr>
            <p:sp>
              <p:nvSpPr>
                <p:cNvPr id="11" name="Rounded Rectangle 10"/>
                <p:cNvSpPr/>
                <p:nvPr/>
              </p:nvSpPr>
              <p:spPr>
                <a:xfrm>
                  <a:off x="6280383" y="2533015"/>
                  <a:ext cx="917257" cy="1178257"/>
                </a:xfrm>
                <a:prstGeom prst="roundRect">
                  <a:avLst>
                    <a:gd name="adj" fmla="val 10000"/>
                  </a:avLst>
                </a:prstGeom>
              </p:spPr>
              <p:style>
                <a:lnRef idx="0">
                  <a:schemeClr val="lt1">
                    <a:hueOff val="0"/>
                    <a:satOff val="0"/>
                    <a:lumOff val="0"/>
                    <a:alphaOff val="0"/>
                  </a:schemeClr>
                </a:lnRef>
                <a:fillRef idx="3">
                  <a:schemeClr val="accent2">
                    <a:hueOff val="0"/>
                    <a:satOff val="0"/>
                    <a:lumOff val="0"/>
                    <a:alphaOff val="0"/>
                  </a:schemeClr>
                </a:fillRef>
                <a:effectRef idx="2">
                  <a:schemeClr val="accent2">
                    <a:hueOff val="0"/>
                    <a:satOff val="0"/>
                    <a:lumOff val="0"/>
                    <a:alphaOff val="0"/>
                  </a:schemeClr>
                </a:effectRef>
                <a:fontRef idx="minor">
                  <a:schemeClr val="lt1"/>
                </a:fontRef>
              </p:style>
            </p:sp>
            <p:sp>
              <p:nvSpPr>
                <p:cNvPr id="12" name="Rounded Rectangle 8"/>
                <p:cNvSpPr/>
                <p:nvPr/>
              </p:nvSpPr>
              <p:spPr>
                <a:xfrm>
                  <a:off x="6307249" y="2559881"/>
                  <a:ext cx="863525" cy="112452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8100" tIns="28575" rIns="38100" bIns="28575" numCol="1" spcCol="1270" anchor="ctr" anchorCtr="0">
                  <a:noAutofit/>
                </a:bodyPr>
                <a:lstStyle/>
                <a:p>
                  <a:pPr lvl="0" algn="ctr" defTabSz="666750">
                    <a:lnSpc>
                      <a:spcPct val="90000"/>
                    </a:lnSpc>
                    <a:spcBef>
                      <a:spcPct val="0"/>
                    </a:spcBef>
                    <a:spcAft>
                      <a:spcPct val="35000"/>
                    </a:spcAft>
                  </a:pPr>
                  <a:r>
                    <a:rPr lang="en-US" sz="1500" kern="1200" dirty="0" smtClean="0">
                      <a:latin typeface="+mj-lt"/>
                    </a:rPr>
                    <a:t>CONSTRAINT</a:t>
                  </a:r>
                  <a:endParaRPr lang="en-US" sz="1500" kern="1200" dirty="0">
                    <a:latin typeface="+mj-lt"/>
                  </a:endParaRPr>
                </a:p>
              </p:txBody>
            </p:sp>
          </p:grpSp>
        </p:grpSp>
      </p:grpSp>
    </p:spTree>
    <p:extLst>
      <p:ext uri="{BB962C8B-B14F-4D97-AF65-F5344CB8AC3E}">
        <p14:creationId xmlns:p14="http://schemas.microsoft.com/office/powerpoint/2010/main" val="69845777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24"/>
                                        </p:tgtEl>
                                        <p:attrNameLst>
                                          <p:attrName>style.visibility</p:attrName>
                                        </p:attrNameLst>
                                      </p:cBhvr>
                                      <p:to>
                                        <p:strVal val="visible"/>
                                      </p:to>
                                    </p:set>
                                    <p:animEffect transition="in" filter="fade">
                                      <p:cBhvr>
                                        <p:cTn id="14"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548640" y="914400"/>
            <a:ext cx="9875520" cy="1069848"/>
          </a:xfrm>
          <a:prstGeom prst="rect">
            <a:avLst/>
          </a:prstGeom>
        </p:spPr>
        <p:txBody>
          <a:bodyPr anchor="ctr">
            <a:normAutofit/>
          </a:bodyPr>
          <a:lstStyle>
            <a:lvl1pPr algn="l" rtl="0" eaLnBrk="1" latinLnBrk="0" hangingPunct="1">
              <a:spcBef>
                <a:spcPct val="0"/>
              </a:spcBef>
              <a:buNone/>
              <a:defRPr kumimoji="0" sz="4000" kern="1200">
                <a:solidFill>
                  <a:schemeClr val="tx2"/>
                </a:solidFill>
                <a:latin typeface="+mj-lt"/>
                <a:ea typeface="+mj-ea"/>
                <a:cs typeface="+mj-cs"/>
              </a:defRPr>
            </a:lvl1pPr>
          </a:lstStyle>
          <a:p>
            <a:pPr algn="ctr"/>
            <a:r>
              <a:rPr lang="en-US" sz="3000" b="1" dirty="0" smtClean="0">
                <a:ln w="24500" cmpd="dbl">
                  <a:solidFill>
                    <a:schemeClr val="accent2">
                      <a:shade val="85000"/>
                      <a:satMod val="155000"/>
                    </a:schemeClr>
                  </a:solidFill>
                  <a:prstDash val="solid"/>
                  <a:miter lim="800000"/>
                </a:ln>
                <a:gradFill>
                  <a:gsLst>
                    <a:gs pos="10000">
                      <a:schemeClr val="accent2">
                        <a:tint val="10000"/>
                        <a:satMod val="155000"/>
                      </a:schemeClr>
                    </a:gs>
                    <a:gs pos="60000">
                      <a:schemeClr val="accent2">
                        <a:tint val="30000"/>
                        <a:satMod val="155000"/>
                      </a:schemeClr>
                    </a:gs>
                    <a:gs pos="100000">
                      <a:schemeClr val="accent2">
                        <a:tint val="73000"/>
                        <a:satMod val="155000"/>
                      </a:schemeClr>
                    </a:gs>
                  </a:gsLst>
                  <a:lin ang="5400000"/>
                </a:gradFill>
              </a:rPr>
              <a:t>STUDENT TABLE</a:t>
            </a:r>
            <a:endParaRPr lang="en-US" sz="3000" b="1" dirty="0">
              <a:ln w="24500" cmpd="dbl">
                <a:solidFill>
                  <a:schemeClr val="accent2">
                    <a:shade val="85000"/>
                    <a:satMod val="155000"/>
                  </a:schemeClr>
                </a:solidFill>
                <a:prstDash val="solid"/>
                <a:miter lim="800000"/>
              </a:ln>
              <a:gradFill>
                <a:gsLst>
                  <a:gs pos="10000">
                    <a:schemeClr val="accent2">
                      <a:tint val="10000"/>
                      <a:satMod val="155000"/>
                    </a:schemeClr>
                  </a:gs>
                  <a:gs pos="60000">
                    <a:schemeClr val="accent2">
                      <a:tint val="30000"/>
                      <a:satMod val="155000"/>
                    </a:schemeClr>
                  </a:gs>
                  <a:gs pos="100000">
                    <a:schemeClr val="accent2">
                      <a:tint val="73000"/>
                      <a:satMod val="155000"/>
                    </a:schemeClr>
                  </a:gs>
                </a:gsLst>
                <a:lin ang="5400000"/>
              </a:gradFill>
            </a:endParaRPr>
          </a:p>
        </p:txBody>
      </p:sp>
      <p:grpSp>
        <p:nvGrpSpPr>
          <p:cNvPr id="3" name="Group 2"/>
          <p:cNvGrpSpPr/>
          <p:nvPr/>
        </p:nvGrpSpPr>
        <p:grpSpPr>
          <a:xfrm>
            <a:off x="609600" y="2286000"/>
            <a:ext cx="9753600" cy="3907809"/>
            <a:chOff x="762000" y="2286000"/>
            <a:chExt cx="9753600" cy="3907809"/>
          </a:xfrm>
        </p:grpSpPr>
        <p:graphicFrame>
          <p:nvGraphicFramePr>
            <p:cNvPr id="4" name="Diagram 3"/>
            <p:cNvGraphicFramePr/>
            <p:nvPr>
              <p:extLst>
                <p:ext uri="{D42A27DB-BD31-4B8C-83A1-F6EECF244321}">
                  <p14:modId xmlns:p14="http://schemas.microsoft.com/office/powerpoint/2010/main" val="394409272"/>
                </p:ext>
              </p:extLst>
            </p:nvPr>
          </p:nvGraphicFramePr>
          <p:xfrm>
            <a:off x="762000" y="2286000"/>
            <a:ext cx="7315200" cy="390780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5" name="Group 4"/>
            <p:cNvGrpSpPr/>
            <p:nvPr/>
          </p:nvGrpSpPr>
          <p:grpSpPr>
            <a:xfrm>
              <a:off x="8153400" y="2593984"/>
              <a:ext cx="762000" cy="2991589"/>
              <a:chOff x="8153400" y="2593984"/>
              <a:chExt cx="762000" cy="2991589"/>
            </a:xfrm>
          </p:grpSpPr>
          <p:sp>
            <p:nvSpPr>
              <p:cNvPr id="16" name="Right Arrow 15"/>
              <p:cNvSpPr/>
              <p:nvPr/>
            </p:nvSpPr>
            <p:spPr>
              <a:xfrm flipH="1">
                <a:off x="8153400" y="3770428"/>
                <a:ext cx="762000" cy="556373"/>
              </a:xfrm>
              <a:prstGeom prst="rightArrow">
                <a:avLst>
                  <a:gd name="adj1" fmla="val 20247"/>
                  <a:gd name="adj2" fmla="val 67199"/>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7" name="Right Arrow 16"/>
              <p:cNvSpPr/>
              <p:nvPr/>
            </p:nvSpPr>
            <p:spPr>
              <a:xfrm flipH="1">
                <a:off x="8153400" y="5029200"/>
                <a:ext cx="762000" cy="556373"/>
              </a:xfrm>
              <a:prstGeom prst="rightArrow">
                <a:avLst>
                  <a:gd name="adj1" fmla="val 20247"/>
                  <a:gd name="adj2" fmla="val 67199"/>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8" name="Right Arrow 17"/>
              <p:cNvSpPr/>
              <p:nvPr/>
            </p:nvSpPr>
            <p:spPr>
              <a:xfrm flipH="1">
                <a:off x="8153400" y="2593984"/>
                <a:ext cx="762000" cy="556373"/>
              </a:xfrm>
              <a:prstGeom prst="rightArrow">
                <a:avLst>
                  <a:gd name="adj1" fmla="val 20247"/>
                  <a:gd name="adj2" fmla="val 67199"/>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grpSp>
        <p:grpSp>
          <p:nvGrpSpPr>
            <p:cNvPr id="6" name="Group 5"/>
            <p:cNvGrpSpPr/>
            <p:nvPr/>
          </p:nvGrpSpPr>
          <p:grpSpPr>
            <a:xfrm>
              <a:off x="8915400" y="2286000"/>
              <a:ext cx="1600200" cy="3907809"/>
              <a:chOff x="4913115" y="1475095"/>
              <a:chExt cx="1146571" cy="3907809"/>
            </a:xfrm>
          </p:grpSpPr>
          <p:grpSp>
            <p:nvGrpSpPr>
              <p:cNvPr id="7" name="Group 6"/>
              <p:cNvGrpSpPr/>
              <p:nvPr/>
            </p:nvGrpSpPr>
            <p:grpSpPr>
              <a:xfrm>
                <a:off x="4913115" y="1475095"/>
                <a:ext cx="1146571" cy="3907809"/>
                <a:chOff x="6165725" y="0"/>
                <a:chExt cx="1146571" cy="3907809"/>
              </a:xfrm>
            </p:grpSpPr>
            <p:sp>
              <p:nvSpPr>
                <p:cNvPr id="14" name="Rounded Rectangle 13"/>
                <p:cNvSpPr/>
                <p:nvPr/>
              </p:nvSpPr>
              <p:spPr>
                <a:xfrm>
                  <a:off x="6165725" y="0"/>
                  <a:ext cx="1146571" cy="3907809"/>
                </a:xfrm>
                <a:prstGeom prst="roundRect">
                  <a:avLst>
                    <a:gd name="adj" fmla="val 10000"/>
                  </a:avLst>
                </a:prstGeom>
              </p:spPr>
              <p:style>
                <a:lnRef idx="0">
                  <a:schemeClr val="accent2">
                    <a:hueOff val="0"/>
                    <a:satOff val="0"/>
                    <a:lumOff val="0"/>
                    <a:alphaOff val="0"/>
                  </a:schemeClr>
                </a:lnRef>
                <a:fillRef idx="1">
                  <a:schemeClr val="accent2">
                    <a:tint val="40000"/>
                    <a:hueOff val="0"/>
                    <a:satOff val="0"/>
                    <a:lumOff val="0"/>
                    <a:alphaOff val="0"/>
                  </a:schemeClr>
                </a:fillRef>
                <a:effectRef idx="2">
                  <a:schemeClr val="accent2">
                    <a:tint val="40000"/>
                    <a:hueOff val="0"/>
                    <a:satOff val="0"/>
                    <a:lumOff val="0"/>
                    <a:alphaOff val="0"/>
                  </a:schemeClr>
                </a:effectRef>
                <a:fontRef idx="minor">
                  <a:schemeClr val="dk1">
                    <a:hueOff val="0"/>
                    <a:satOff val="0"/>
                    <a:lumOff val="0"/>
                    <a:alphaOff val="0"/>
                  </a:schemeClr>
                </a:fontRef>
              </p:style>
            </p:sp>
            <p:sp>
              <p:nvSpPr>
                <p:cNvPr id="15" name="Rounded Rectangle 4"/>
                <p:cNvSpPr/>
                <p:nvPr/>
              </p:nvSpPr>
              <p:spPr>
                <a:xfrm>
                  <a:off x="6165725" y="0"/>
                  <a:ext cx="1146571" cy="1172342"/>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kern="1200" dirty="0" smtClean="0">
                      <a:latin typeface="+mj-lt"/>
                    </a:rPr>
                    <a:t>COLUMN NAME</a:t>
                  </a:r>
                </a:p>
              </p:txBody>
            </p:sp>
          </p:grpSp>
          <p:grpSp>
            <p:nvGrpSpPr>
              <p:cNvPr id="8" name="Group 7"/>
              <p:cNvGrpSpPr/>
              <p:nvPr/>
            </p:nvGrpSpPr>
            <p:grpSpPr>
              <a:xfrm>
                <a:off x="5027773" y="2648582"/>
                <a:ext cx="917257" cy="1178257"/>
                <a:chOff x="6280383" y="1173487"/>
                <a:chExt cx="917257" cy="1178257"/>
              </a:xfrm>
            </p:grpSpPr>
            <p:sp>
              <p:nvSpPr>
                <p:cNvPr id="12" name="Rounded Rectangle 11"/>
                <p:cNvSpPr/>
                <p:nvPr/>
              </p:nvSpPr>
              <p:spPr>
                <a:xfrm>
                  <a:off x="6280383" y="1173487"/>
                  <a:ext cx="917257" cy="1178257"/>
                </a:xfrm>
                <a:prstGeom prst="roundRect">
                  <a:avLst>
                    <a:gd name="adj" fmla="val 10000"/>
                  </a:avLst>
                </a:prstGeom>
              </p:spPr>
              <p:style>
                <a:lnRef idx="0">
                  <a:schemeClr val="lt1">
                    <a:hueOff val="0"/>
                    <a:satOff val="0"/>
                    <a:lumOff val="0"/>
                    <a:alphaOff val="0"/>
                  </a:schemeClr>
                </a:lnRef>
                <a:fillRef idx="3">
                  <a:schemeClr val="accent2">
                    <a:hueOff val="0"/>
                    <a:satOff val="0"/>
                    <a:lumOff val="0"/>
                    <a:alphaOff val="0"/>
                  </a:schemeClr>
                </a:fillRef>
                <a:effectRef idx="2">
                  <a:schemeClr val="accent2">
                    <a:hueOff val="0"/>
                    <a:satOff val="0"/>
                    <a:lumOff val="0"/>
                    <a:alphaOff val="0"/>
                  </a:schemeClr>
                </a:effectRef>
                <a:fontRef idx="minor">
                  <a:schemeClr val="lt1"/>
                </a:fontRef>
              </p:style>
            </p:sp>
            <p:sp>
              <p:nvSpPr>
                <p:cNvPr id="13" name="Rounded Rectangle 6"/>
                <p:cNvSpPr/>
                <p:nvPr/>
              </p:nvSpPr>
              <p:spPr>
                <a:xfrm>
                  <a:off x="6307249" y="1200353"/>
                  <a:ext cx="863525" cy="112452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8100" tIns="28575" rIns="38100" bIns="28575" numCol="1" spcCol="1270" anchor="ctr" anchorCtr="0">
                  <a:noAutofit/>
                </a:bodyPr>
                <a:lstStyle/>
                <a:p>
                  <a:pPr lvl="0" algn="ctr" defTabSz="666750">
                    <a:lnSpc>
                      <a:spcPct val="90000"/>
                    </a:lnSpc>
                    <a:spcBef>
                      <a:spcPct val="0"/>
                    </a:spcBef>
                    <a:spcAft>
                      <a:spcPct val="35000"/>
                    </a:spcAft>
                  </a:pPr>
                  <a:r>
                    <a:rPr lang="en-US" sz="1500" kern="1200" dirty="0" smtClean="0">
                      <a:latin typeface="+mj-lt"/>
                    </a:rPr>
                    <a:t>DATA TYPE</a:t>
                  </a:r>
                </a:p>
              </p:txBody>
            </p:sp>
          </p:grpSp>
          <p:grpSp>
            <p:nvGrpSpPr>
              <p:cNvPr id="9" name="Group 8"/>
              <p:cNvGrpSpPr/>
              <p:nvPr/>
            </p:nvGrpSpPr>
            <p:grpSpPr>
              <a:xfrm>
                <a:off x="5027773" y="4008110"/>
                <a:ext cx="917257" cy="1178257"/>
                <a:chOff x="6280383" y="2533015"/>
                <a:chExt cx="917257" cy="1178257"/>
              </a:xfrm>
            </p:grpSpPr>
            <p:sp>
              <p:nvSpPr>
                <p:cNvPr id="10" name="Rounded Rectangle 9"/>
                <p:cNvSpPr/>
                <p:nvPr/>
              </p:nvSpPr>
              <p:spPr>
                <a:xfrm>
                  <a:off x="6280383" y="2533015"/>
                  <a:ext cx="917257" cy="1178257"/>
                </a:xfrm>
                <a:prstGeom prst="roundRect">
                  <a:avLst>
                    <a:gd name="adj" fmla="val 10000"/>
                  </a:avLst>
                </a:prstGeom>
              </p:spPr>
              <p:style>
                <a:lnRef idx="0">
                  <a:schemeClr val="lt1">
                    <a:hueOff val="0"/>
                    <a:satOff val="0"/>
                    <a:lumOff val="0"/>
                    <a:alphaOff val="0"/>
                  </a:schemeClr>
                </a:lnRef>
                <a:fillRef idx="3">
                  <a:schemeClr val="accent2">
                    <a:hueOff val="0"/>
                    <a:satOff val="0"/>
                    <a:lumOff val="0"/>
                    <a:alphaOff val="0"/>
                  </a:schemeClr>
                </a:fillRef>
                <a:effectRef idx="2">
                  <a:schemeClr val="accent2">
                    <a:hueOff val="0"/>
                    <a:satOff val="0"/>
                    <a:lumOff val="0"/>
                    <a:alphaOff val="0"/>
                  </a:schemeClr>
                </a:effectRef>
                <a:fontRef idx="minor">
                  <a:schemeClr val="lt1"/>
                </a:fontRef>
              </p:style>
            </p:sp>
            <p:sp>
              <p:nvSpPr>
                <p:cNvPr id="11" name="Rounded Rectangle 8"/>
                <p:cNvSpPr/>
                <p:nvPr/>
              </p:nvSpPr>
              <p:spPr>
                <a:xfrm>
                  <a:off x="6307249" y="2559881"/>
                  <a:ext cx="863525" cy="112452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8100" tIns="28575" rIns="38100" bIns="28575" numCol="1" spcCol="1270" anchor="ctr" anchorCtr="0">
                  <a:noAutofit/>
                </a:bodyPr>
                <a:lstStyle/>
                <a:p>
                  <a:pPr lvl="0" algn="ctr" defTabSz="666750">
                    <a:lnSpc>
                      <a:spcPct val="90000"/>
                    </a:lnSpc>
                    <a:spcBef>
                      <a:spcPct val="0"/>
                    </a:spcBef>
                    <a:spcAft>
                      <a:spcPct val="35000"/>
                    </a:spcAft>
                  </a:pPr>
                  <a:r>
                    <a:rPr lang="en-US" sz="1500" kern="1200" dirty="0" smtClean="0">
                      <a:latin typeface="+mj-lt"/>
                    </a:rPr>
                    <a:t>CONSTRAINT</a:t>
                  </a:r>
                  <a:endParaRPr lang="en-US" sz="1500" kern="1200" dirty="0">
                    <a:latin typeface="+mj-lt"/>
                  </a:endParaRPr>
                </a:p>
              </p:txBody>
            </p:sp>
          </p:grpSp>
        </p:grpSp>
      </p:grpSp>
    </p:spTree>
    <p:extLst>
      <p:ext uri="{BB962C8B-B14F-4D97-AF65-F5344CB8AC3E}">
        <p14:creationId xmlns:p14="http://schemas.microsoft.com/office/powerpoint/2010/main" val="243321164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548640" y="849868"/>
            <a:ext cx="9875520" cy="1069848"/>
          </a:xfrm>
          <a:prstGeom prst="rect">
            <a:avLst/>
          </a:prstGeom>
        </p:spPr>
        <p:txBody>
          <a:bodyPr anchor="ctr">
            <a:normAutofit/>
          </a:bodyPr>
          <a:lstStyle>
            <a:lvl1pPr algn="l" rtl="0" eaLnBrk="1" latinLnBrk="0" hangingPunct="1">
              <a:spcBef>
                <a:spcPct val="0"/>
              </a:spcBef>
              <a:buNone/>
              <a:defRPr kumimoji="0" sz="4000" kern="1200">
                <a:solidFill>
                  <a:schemeClr val="tx2"/>
                </a:solidFill>
                <a:latin typeface="+mj-lt"/>
                <a:ea typeface="+mj-ea"/>
                <a:cs typeface="+mj-cs"/>
              </a:defRPr>
            </a:lvl1pPr>
          </a:lstStyle>
          <a:p>
            <a:pPr algn="ctr"/>
            <a:r>
              <a:rPr lang="en-US" sz="3000" b="1" dirty="0" smtClean="0">
                <a:ln w="24500" cmpd="dbl">
                  <a:solidFill>
                    <a:schemeClr val="accent2">
                      <a:shade val="85000"/>
                      <a:satMod val="155000"/>
                    </a:schemeClr>
                  </a:solidFill>
                  <a:prstDash val="solid"/>
                  <a:miter lim="800000"/>
                </a:ln>
                <a:gradFill>
                  <a:gsLst>
                    <a:gs pos="10000">
                      <a:schemeClr val="accent2">
                        <a:tint val="10000"/>
                        <a:satMod val="155000"/>
                      </a:schemeClr>
                    </a:gs>
                    <a:gs pos="60000">
                      <a:schemeClr val="accent2">
                        <a:tint val="30000"/>
                        <a:satMod val="155000"/>
                      </a:schemeClr>
                    </a:gs>
                    <a:gs pos="100000">
                      <a:schemeClr val="accent2">
                        <a:tint val="73000"/>
                        <a:satMod val="155000"/>
                      </a:schemeClr>
                    </a:gs>
                  </a:gsLst>
                  <a:lin ang="5400000"/>
                </a:gradFill>
              </a:rPr>
              <a:t>COURSE/SUBJECT TABLE</a:t>
            </a:r>
          </a:p>
        </p:txBody>
      </p:sp>
      <p:grpSp>
        <p:nvGrpSpPr>
          <p:cNvPr id="22" name="Group 21"/>
          <p:cNvGrpSpPr/>
          <p:nvPr/>
        </p:nvGrpSpPr>
        <p:grpSpPr>
          <a:xfrm>
            <a:off x="2628900" y="2286000"/>
            <a:ext cx="5715000" cy="3907809"/>
            <a:chOff x="4648200" y="2286000"/>
            <a:chExt cx="5715000" cy="3907809"/>
          </a:xfrm>
        </p:grpSpPr>
        <p:graphicFrame>
          <p:nvGraphicFramePr>
            <p:cNvPr id="4" name="Diagram 3"/>
            <p:cNvGraphicFramePr/>
            <p:nvPr>
              <p:extLst>
                <p:ext uri="{D42A27DB-BD31-4B8C-83A1-F6EECF244321}">
                  <p14:modId xmlns:p14="http://schemas.microsoft.com/office/powerpoint/2010/main" val="72663488"/>
                </p:ext>
              </p:extLst>
            </p:nvPr>
          </p:nvGraphicFramePr>
          <p:xfrm>
            <a:off x="4648200" y="2286000"/>
            <a:ext cx="3276600" cy="390780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5" name="Group 4"/>
            <p:cNvGrpSpPr/>
            <p:nvPr/>
          </p:nvGrpSpPr>
          <p:grpSpPr>
            <a:xfrm>
              <a:off x="8001000" y="2593984"/>
              <a:ext cx="762000" cy="2991589"/>
              <a:chOff x="8153400" y="2593984"/>
              <a:chExt cx="762000" cy="2991589"/>
            </a:xfrm>
          </p:grpSpPr>
          <p:sp>
            <p:nvSpPr>
              <p:cNvPr id="16" name="Right Arrow 15"/>
              <p:cNvSpPr/>
              <p:nvPr/>
            </p:nvSpPr>
            <p:spPr>
              <a:xfrm flipH="1">
                <a:off x="8153400" y="3770428"/>
                <a:ext cx="762000" cy="556373"/>
              </a:xfrm>
              <a:prstGeom prst="rightArrow">
                <a:avLst>
                  <a:gd name="adj1" fmla="val 20247"/>
                  <a:gd name="adj2" fmla="val 67199"/>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7" name="Right Arrow 16"/>
              <p:cNvSpPr/>
              <p:nvPr/>
            </p:nvSpPr>
            <p:spPr>
              <a:xfrm flipH="1">
                <a:off x="8153400" y="5029200"/>
                <a:ext cx="762000" cy="556373"/>
              </a:xfrm>
              <a:prstGeom prst="rightArrow">
                <a:avLst>
                  <a:gd name="adj1" fmla="val 20247"/>
                  <a:gd name="adj2" fmla="val 67199"/>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8" name="Right Arrow 17"/>
              <p:cNvSpPr/>
              <p:nvPr/>
            </p:nvSpPr>
            <p:spPr>
              <a:xfrm flipH="1">
                <a:off x="8153400" y="2593984"/>
                <a:ext cx="762000" cy="556373"/>
              </a:xfrm>
              <a:prstGeom prst="rightArrow">
                <a:avLst>
                  <a:gd name="adj1" fmla="val 20247"/>
                  <a:gd name="adj2" fmla="val 67199"/>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grpSp>
        <p:grpSp>
          <p:nvGrpSpPr>
            <p:cNvPr id="6" name="Group 5"/>
            <p:cNvGrpSpPr/>
            <p:nvPr/>
          </p:nvGrpSpPr>
          <p:grpSpPr>
            <a:xfrm>
              <a:off x="8763000" y="2286000"/>
              <a:ext cx="1600200" cy="3907809"/>
              <a:chOff x="4913115" y="1475095"/>
              <a:chExt cx="1146571" cy="3907809"/>
            </a:xfrm>
          </p:grpSpPr>
          <p:grpSp>
            <p:nvGrpSpPr>
              <p:cNvPr id="7" name="Group 6"/>
              <p:cNvGrpSpPr/>
              <p:nvPr/>
            </p:nvGrpSpPr>
            <p:grpSpPr>
              <a:xfrm>
                <a:off x="4913115" y="1475095"/>
                <a:ext cx="1146571" cy="3907809"/>
                <a:chOff x="6165725" y="0"/>
                <a:chExt cx="1146571" cy="3907809"/>
              </a:xfrm>
            </p:grpSpPr>
            <p:sp>
              <p:nvSpPr>
                <p:cNvPr id="14" name="Rounded Rectangle 13"/>
                <p:cNvSpPr/>
                <p:nvPr/>
              </p:nvSpPr>
              <p:spPr>
                <a:xfrm>
                  <a:off x="6165725" y="0"/>
                  <a:ext cx="1146571" cy="3907809"/>
                </a:xfrm>
                <a:prstGeom prst="roundRect">
                  <a:avLst>
                    <a:gd name="adj" fmla="val 10000"/>
                  </a:avLst>
                </a:prstGeom>
              </p:spPr>
              <p:style>
                <a:lnRef idx="0">
                  <a:schemeClr val="accent2">
                    <a:hueOff val="0"/>
                    <a:satOff val="0"/>
                    <a:lumOff val="0"/>
                    <a:alphaOff val="0"/>
                  </a:schemeClr>
                </a:lnRef>
                <a:fillRef idx="1">
                  <a:schemeClr val="accent2">
                    <a:tint val="40000"/>
                    <a:hueOff val="0"/>
                    <a:satOff val="0"/>
                    <a:lumOff val="0"/>
                    <a:alphaOff val="0"/>
                  </a:schemeClr>
                </a:fillRef>
                <a:effectRef idx="2">
                  <a:schemeClr val="accent2">
                    <a:tint val="40000"/>
                    <a:hueOff val="0"/>
                    <a:satOff val="0"/>
                    <a:lumOff val="0"/>
                    <a:alphaOff val="0"/>
                  </a:schemeClr>
                </a:effectRef>
                <a:fontRef idx="minor">
                  <a:schemeClr val="dk1">
                    <a:hueOff val="0"/>
                    <a:satOff val="0"/>
                    <a:lumOff val="0"/>
                    <a:alphaOff val="0"/>
                  </a:schemeClr>
                </a:fontRef>
              </p:style>
            </p:sp>
            <p:sp>
              <p:nvSpPr>
                <p:cNvPr id="15" name="Rounded Rectangle 4"/>
                <p:cNvSpPr/>
                <p:nvPr/>
              </p:nvSpPr>
              <p:spPr>
                <a:xfrm>
                  <a:off x="6165725" y="0"/>
                  <a:ext cx="1146571" cy="1172342"/>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kern="1200" dirty="0" smtClean="0">
                      <a:latin typeface="+mj-lt"/>
                    </a:rPr>
                    <a:t>COLUMN NAME</a:t>
                  </a:r>
                </a:p>
              </p:txBody>
            </p:sp>
          </p:grpSp>
          <p:grpSp>
            <p:nvGrpSpPr>
              <p:cNvPr id="8" name="Group 7"/>
              <p:cNvGrpSpPr/>
              <p:nvPr/>
            </p:nvGrpSpPr>
            <p:grpSpPr>
              <a:xfrm>
                <a:off x="5027773" y="2648582"/>
                <a:ext cx="917257" cy="1178257"/>
                <a:chOff x="6280383" y="1173487"/>
                <a:chExt cx="917257" cy="1178257"/>
              </a:xfrm>
            </p:grpSpPr>
            <p:sp>
              <p:nvSpPr>
                <p:cNvPr id="12" name="Rounded Rectangle 11"/>
                <p:cNvSpPr/>
                <p:nvPr/>
              </p:nvSpPr>
              <p:spPr>
                <a:xfrm>
                  <a:off x="6280383" y="1173487"/>
                  <a:ext cx="917257" cy="1178257"/>
                </a:xfrm>
                <a:prstGeom prst="roundRect">
                  <a:avLst>
                    <a:gd name="adj" fmla="val 10000"/>
                  </a:avLst>
                </a:prstGeom>
              </p:spPr>
              <p:style>
                <a:lnRef idx="0">
                  <a:schemeClr val="lt1">
                    <a:hueOff val="0"/>
                    <a:satOff val="0"/>
                    <a:lumOff val="0"/>
                    <a:alphaOff val="0"/>
                  </a:schemeClr>
                </a:lnRef>
                <a:fillRef idx="3">
                  <a:schemeClr val="accent2">
                    <a:hueOff val="0"/>
                    <a:satOff val="0"/>
                    <a:lumOff val="0"/>
                    <a:alphaOff val="0"/>
                  </a:schemeClr>
                </a:fillRef>
                <a:effectRef idx="2">
                  <a:schemeClr val="accent2">
                    <a:hueOff val="0"/>
                    <a:satOff val="0"/>
                    <a:lumOff val="0"/>
                    <a:alphaOff val="0"/>
                  </a:schemeClr>
                </a:effectRef>
                <a:fontRef idx="minor">
                  <a:schemeClr val="lt1"/>
                </a:fontRef>
              </p:style>
            </p:sp>
            <p:sp>
              <p:nvSpPr>
                <p:cNvPr id="13" name="Rounded Rectangle 6"/>
                <p:cNvSpPr/>
                <p:nvPr/>
              </p:nvSpPr>
              <p:spPr>
                <a:xfrm>
                  <a:off x="6307249" y="1200353"/>
                  <a:ext cx="863525" cy="112452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8100" tIns="28575" rIns="38100" bIns="28575" numCol="1" spcCol="1270" anchor="ctr" anchorCtr="0">
                  <a:noAutofit/>
                </a:bodyPr>
                <a:lstStyle/>
                <a:p>
                  <a:pPr lvl="0" algn="ctr" defTabSz="666750">
                    <a:lnSpc>
                      <a:spcPct val="90000"/>
                    </a:lnSpc>
                    <a:spcBef>
                      <a:spcPct val="0"/>
                    </a:spcBef>
                    <a:spcAft>
                      <a:spcPct val="35000"/>
                    </a:spcAft>
                  </a:pPr>
                  <a:r>
                    <a:rPr lang="en-US" sz="1500" kern="1200" dirty="0" smtClean="0">
                      <a:latin typeface="+mj-lt"/>
                    </a:rPr>
                    <a:t>DATA TYPE</a:t>
                  </a:r>
                </a:p>
              </p:txBody>
            </p:sp>
          </p:grpSp>
          <p:grpSp>
            <p:nvGrpSpPr>
              <p:cNvPr id="9" name="Group 8"/>
              <p:cNvGrpSpPr/>
              <p:nvPr/>
            </p:nvGrpSpPr>
            <p:grpSpPr>
              <a:xfrm>
                <a:off x="5027773" y="4008110"/>
                <a:ext cx="917257" cy="1178257"/>
                <a:chOff x="6280383" y="2533015"/>
                <a:chExt cx="917257" cy="1178257"/>
              </a:xfrm>
            </p:grpSpPr>
            <p:sp>
              <p:nvSpPr>
                <p:cNvPr id="10" name="Rounded Rectangle 9"/>
                <p:cNvSpPr/>
                <p:nvPr/>
              </p:nvSpPr>
              <p:spPr>
                <a:xfrm>
                  <a:off x="6280383" y="2533015"/>
                  <a:ext cx="917257" cy="1178257"/>
                </a:xfrm>
                <a:prstGeom prst="roundRect">
                  <a:avLst>
                    <a:gd name="adj" fmla="val 10000"/>
                  </a:avLst>
                </a:prstGeom>
              </p:spPr>
              <p:style>
                <a:lnRef idx="0">
                  <a:schemeClr val="lt1">
                    <a:hueOff val="0"/>
                    <a:satOff val="0"/>
                    <a:lumOff val="0"/>
                    <a:alphaOff val="0"/>
                  </a:schemeClr>
                </a:lnRef>
                <a:fillRef idx="3">
                  <a:schemeClr val="accent2">
                    <a:hueOff val="0"/>
                    <a:satOff val="0"/>
                    <a:lumOff val="0"/>
                    <a:alphaOff val="0"/>
                  </a:schemeClr>
                </a:fillRef>
                <a:effectRef idx="2">
                  <a:schemeClr val="accent2">
                    <a:hueOff val="0"/>
                    <a:satOff val="0"/>
                    <a:lumOff val="0"/>
                    <a:alphaOff val="0"/>
                  </a:schemeClr>
                </a:effectRef>
                <a:fontRef idx="minor">
                  <a:schemeClr val="lt1"/>
                </a:fontRef>
              </p:style>
            </p:sp>
            <p:sp>
              <p:nvSpPr>
                <p:cNvPr id="11" name="Rounded Rectangle 8"/>
                <p:cNvSpPr/>
                <p:nvPr/>
              </p:nvSpPr>
              <p:spPr>
                <a:xfrm>
                  <a:off x="6307249" y="2559881"/>
                  <a:ext cx="863525" cy="112452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8100" tIns="28575" rIns="38100" bIns="28575" numCol="1" spcCol="1270" anchor="ctr" anchorCtr="0">
                  <a:noAutofit/>
                </a:bodyPr>
                <a:lstStyle/>
                <a:p>
                  <a:pPr lvl="0" algn="ctr" defTabSz="666750">
                    <a:lnSpc>
                      <a:spcPct val="90000"/>
                    </a:lnSpc>
                    <a:spcBef>
                      <a:spcPct val="0"/>
                    </a:spcBef>
                    <a:spcAft>
                      <a:spcPct val="35000"/>
                    </a:spcAft>
                  </a:pPr>
                  <a:r>
                    <a:rPr lang="en-US" sz="1500" kern="1200" dirty="0" smtClean="0">
                      <a:latin typeface="+mj-lt"/>
                    </a:rPr>
                    <a:t>CONSTRAINT</a:t>
                  </a:r>
                  <a:endParaRPr lang="en-US" sz="1500" kern="1200" dirty="0">
                    <a:latin typeface="+mj-lt"/>
                  </a:endParaRPr>
                </a:p>
              </p:txBody>
            </p:sp>
          </p:grpSp>
        </p:grpSp>
      </p:grpSp>
      <p:sp>
        <p:nvSpPr>
          <p:cNvPr id="21" name="TextBox 20"/>
          <p:cNvSpPr txBox="1"/>
          <p:nvPr/>
        </p:nvSpPr>
        <p:spPr>
          <a:xfrm>
            <a:off x="2192870" y="1611868"/>
            <a:ext cx="6587060" cy="369332"/>
          </a:xfrm>
          <a:prstGeom prst="rect">
            <a:avLst/>
          </a:prstGeom>
          <a:noFill/>
        </p:spPr>
        <p:txBody>
          <a:bodyPr wrap="none" rtlCol="0">
            <a:spAutoFit/>
          </a:bodyPr>
          <a:lstStyle/>
          <a:p>
            <a:pPr marL="285750" indent="-285750" algn="ctr">
              <a:buFont typeface="Arial" pitchFamily="34" charset="0"/>
              <a:buChar char="•"/>
            </a:pPr>
            <a:r>
              <a:rPr lang="en-US" dirty="0" smtClean="0">
                <a:latin typeface="+mj-lt"/>
              </a:rPr>
              <a:t>Each semester of each course will have one different table</a:t>
            </a:r>
            <a:endParaRPr lang="en-US" dirty="0">
              <a:latin typeface="+mj-lt"/>
            </a:endParaRPr>
          </a:p>
        </p:txBody>
      </p:sp>
    </p:spTree>
    <p:extLst>
      <p:ext uri="{BB962C8B-B14F-4D97-AF65-F5344CB8AC3E}">
        <p14:creationId xmlns:p14="http://schemas.microsoft.com/office/powerpoint/2010/main" val="394614064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fade">
                                      <p:cBhvr>
                                        <p:cTn id="12" dur="1000"/>
                                        <p:tgtEl>
                                          <p:spTgt spid="21"/>
                                        </p:tgtEl>
                                      </p:cBhvr>
                                    </p:animEffect>
                                    <p:anim calcmode="lin" valueType="num">
                                      <p:cBhvr>
                                        <p:cTn id="13" dur="1000" fill="hold"/>
                                        <p:tgtEl>
                                          <p:spTgt spid="21"/>
                                        </p:tgtEl>
                                        <p:attrNameLst>
                                          <p:attrName>ppt_x</p:attrName>
                                        </p:attrNameLst>
                                      </p:cBhvr>
                                      <p:tavLst>
                                        <p:tav tm="0">
                                          <p:val>
                                            <p:strVal val="#ppt_x"/>
                                          </p:val>
                                        </p:tav>
                                        <p:tav tm="100000">
                                          <p:val>
                                            <p:strVal val="#ppt_x"/>
                                          </p:val>
                                        </p:tav>
                                      </p:tavLst>
                                    </p:anim>
                                    <p:anim calcmode="lin" valueType="num">
                                      <p:cBhvr>
                                        <p:cTn id="14"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22"/>
                                        </p:tgtEl>
                                        <p:attrNameLst>
                                          <p:attrName>style.visibility</p:attrName>
                                        </p:attrNameLst>
                                      </p:cBhvr>
                                      <p:to>
                                        <p:strVal val="visible"/>
                                      </p:to>
                                    </p:set>
                                    <p:animEffect transition="in" filter="fade">
                                      <p:cBhvr>
                                        <p:cTn id="19"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548640" y="762000"/>
            <a:ext cx="9875520" cy="1069848"/>
          </a:xfrm>
          <a:prstGeom prst="rect">
            <a:avLst/>
          </a:prstGeom>
        </p:spPr>
        <p:txBody>
          <a:bodyPr anchor="ctr">
            <a:normAutofit/>
          </a:bodyPr>
          <a:lstStyle>
            <a:lvl1pPr algn="l" rtl="0" eaLnBrk="1" latinLnBrk="0" hangingPunct="1">
              <a:spcBef>
                <a:spcPct val="0"/>
              </a:spcBef>
              <a:buNone/>
              <a:defRPr kumimoji="0" sz="4000" kern="1200">
                <a:solidFill>
                  <a:schemeClr val="tx2"/>
                </a:solidFill>
                <a:latin typeface="+mj-lt"/>
                <a:ea typeface="+mj-ea"/>
                <a:cs typeface="+mj-cs"/>
              </a:defRPr>
            </a:lvl1pPr>
          </a:lstStyle>
          <a:p>
            <a:pPr algn="ctr"/>
            <a:r>
              <a:rPr lang="en-US" sz="3000" b="1" dirty="0" smtClean="0">
                <a:ln w="24500" cmpd="dbl">
                  <a:solidFill>
                    <a:schemeClr val="accent2">
                      <a:shade val="85000"/>
                      <a:satMod val="155000"/>
                    </a:schemeClr>
                  </a:solidFill>
                  <a:prstDash val="solid"/>
                  <a:miter lim="800000"/>
                </a:ln>
                <a:gradFill>
                  <a:gsLst>
                    <a:gs pos="10000">
                      <a:schemeClr val="accent2">
                        <a:tint val="10000"/>
                        <a:satMod val="155000"/>
                      </a:schemeClr>
                    </a:gs>
                    <a:gs pos="60000">
                      <a:schemeClr val="accent2">
                        <a:tint val="30000"/>
                        <a:satMod val="155000"/>
                      </a:schemeClr>
                    </a:gs>
                    <a:gs pos="100000">
                      <a:schemeClr val="accent2">
                        <a:tint val="73000"/>
                        <a:satMod val="155000"/>
                      </a:schemeClr>
                    </a:gs>
                  </a:gsLst>
                  <a:lin ang="5400000"/>
                </a:gradFill>
              </a:rPr>
              <a:t>DATESHEET TABLE</a:t>
            </a:r>
            <a:endParaRPr lang="en-US" sz="3000" b="1" dirty="0">
              <a:ln w="24500" cmpd="dbl">
                <a:solidFill>
                  <a:schemeClr val="accent2">
                    <a:shade val="85000"/>
                    <a:satMod val="155000"/>
                  </a:schemeClr>
                </a:solidFill>
                <a:prstDash val="solid"/>
                <a:miter lim="800000"/>
              </a:ln>
              <a:gradFill>
                <a:gsLst>
                  <a:gs pos="10000">
                    <a:schemeClr val="accent2">
                      <a:tint val="10000"/>
                      <a:satMod val="155000"/>
                    </a:schemeClr>
                  </a:gs>
                  <a:gs pos="60000">
                    <a:schemeClr val="accent2">
                      <a:tint val="30000"/>
                      <a:satMod val="155000"/>
                    </a:schemeClr>
                  </a:gs>
                  <a:gs pos="100000">
                    <a:schemeClr val="accent2">
                      <a:tint val="73000"/>
                      <a:satMod val="155000"/>
                    </a:schemeClr>
                  </a:gs>
                </a:gsLst>
                <a:lin ang="5400000"/>
              </a:gradFill>
            </a:endParaRPr>
          </a:p>
        </p:txBody>
      </p:sp>
      <p:grpSp>
        <p:nvGrpSpPr>
          <p:cNvPr id="21" name="Group 20"/>
          <p:cNvGrpSpPr/>
          <p:nvPr/>
        </p:nvGrpSpPr>
        <p:grpSpPr>
          <a:xfrm>
            <a:off x="1600200" y="2286000"/>
            <a:ext cx="7772400" cy="3907809"/>
            <a:chOff x="2590800" y="2286000"/>
            <a:chExt cx="7772400" cy="3907809"/>
          </a:xfrm>
        </p:grpSpPr>
        <p:graphicFrame>
          <p:nvGraphicFramePr>
            <p:cNvPr id="5" name="Diagram 4"/>
            <p:cNvGraphicFramePr/>
            <p:nvPr>
              <p:extLst>
                <p:ext uri="{D42A27DB-BD31-4B8C-83A1-F6EECF244321}">
                  <p14:modId xmlns:p14="http://schemas.microsoft.com/office/powerpoint/2010/main" val="116107599"/>
                </p:ext>
              </p:extLst>
            </p:nvPr>
          </p:nvGraphicFramePr>
          <p:xfrm>
            <a:off x="2590800" y="2286000"/>
            <a:ext cx="5334000" cy="390780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6" name="Group 5"/>
            <p:cNvGrpSpPr/>
            <p:nvPr/>
          </p:nvGrpSpPr>
          <p:grpSpPr>
            <a:xfrm>
              <a:off x="8001000" y="2593984"/>
              <a:ext cx="762000" cy="2991589"/>
              <a:chOff x="8153400" y="2593984"/>
              <a:chExt cx="762000" cy="2991589"/>
            </a:xfrm>
          </p:grpSpPr>
          <p:sp>
            <p:nvSpPr>
              <p:cNvPr id="17" name="Right Arrow 16"/>
              <p:cNvSpPr/>
              <p:nvPr/>
            </p:nvSpPr>
            <p:spPr>
              <a:xfrm flipH="1">
                <a:off x="8153400" y="3770428"/>
                <a:ext cx="762000" cy="556373"/>
              </a:xfrm>
              <a:prstGeom prst="rightArrow">
                <a:avLst>
                  <a:gd name="adj1" fmla="val 20247"/>
                  <a:gd name="adj2" fmla="val 67199"/>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8" name="Right Arrow 17"/>
              <p:cNvSpPr/>
              <p:nvPr/>
            </p:nvSpPr>
            <p:spPr>
              <a:xfrm flipH="1">
                <a:off x="8153400" y="5029200"/>
                <a:ext cx="762000" cy="556373"/>
              </a:xfrm>
              <a:prstGeom prst="rightArrow">
                <a:avLst>
                  <a:gd name="adj1" fmla="val 20247"/>
                  <a:gd name="adj2" fmla="val 67199"/>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9" name="Right Arrow 18"/>
              <p:cNvSpPr/>
              <p:nvPr/>
            </p:nvSpPr>
            <p:spPr>
              <a:xfrm flipH="1">
                <a:off x="8153400" y="2593984"/>
                <a:ext cx="762000" cy="556373"/>
              </a:xfrm>
              <a:prstGeom prst="rightArrow">
                <a:avLst>
                  <a:gd name="adj1" fmla="val 20247"/>
                  <a:gd name="adj2" fmla="val 67199"/>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grpSp>
        <p:grpSp>
          <p:nvGrpSpPr>
            <p:cNvPr id="7" name="Group 6"/>
            <p:cNvGrpSpPr/>
            <p:nvPr/>
          </p:nvGrpSpPr>
          <p:grpSpPr>
            <a:xfrm>
              <a:off x="8763000" y="2286000"/>
              <a:ext cx="1600200" cy="3907809"/>
              <a:chOff x="4913115" y="1475095"/>
              <a:chExt cx="1146571" cy="3907809"/>
            </a:xfrm>
          </p:grpSpPr>
          <p:grpSp>
            <p:nvGrpSpPr>
              <p:cNvPr id="8" name="Group 7"/>
              <p:cNvGrpSpPr/>
              <p:nvPr/>
            </p:nvGrpSpPr>
            <p:grpSpPr>
              <a:xfrm>
                <a:off x="4913115" y="1475095"/>
                <a:ext cx="1146571" cy="3907809"/>
                <a:chOff x="6165725" y="0"/>
                <a:chExt cx="1146571" cy="3907809"/>
              </a:xfrm>
            </p:grpSpPr>
            <p:sp>
              <p:nvSpPr>
                <p:cNvPr id="15" name="Rounded Rectangle 14"/>
                <p:cNvSpPr/>
                <p:nvPr/>
              </p:nvSpPr>
              <p:spPr>
                <a:xfrm>
                  <a:off x="6165725" y="0"/>
                  <a:ext cx="1146571" cy="3907809"/>
                </a:xfrm>
                <a:prstGeom prst="roundRect">
                  <a:avLst>
                    <a:gd name="adj" fmla="val 10000"/>
                  </a:avLst>
                </a:prstGeom>
              </p:spPr>
              <p:style>
                <a:lnRef idx="0">
                  <a:schemeClr val="accent2">
                    <a:hueOff val="0"/>
                    <a:satOff val="0"/>
                    <a:lumOff val="0"/>
                    <a:alphaOff val="0"/>
                  </a:schemeClr>
                </a:lnRef>
                <a:fillRef idx="1">
                  <a:schemeClr val="accent2">
                    <a:tint val="40000"/>
                    <a:hueOff val="0"/>
                    <a:satOff val="0"/>
                    <a:lumOff val="0"/>
                    <a:alphaOff val="0"/>
                  </a:schemeClr>
                </a:fillRef>
                <a:effectRef idx="2">
                  <a:schemeClr val="accent2">
                    <a:tint val="40000"/>
                    <a:hueOff val="0"/>
                    <a:satOff val="0"/>
                    <a:lumOff val="0"/>
                    <a:alphaOff val="0"/>
                  </a:schemeClr>
                </a:effectRef>
                <a:fontRef idx="minor">
                  <a:schemeClr val="dk1">
                    <a:hueOff val="0"/>
                    <a:satOff val="0"/>
                    <a:lumOff val="0"/>
                    <a:alphaOff val="0"/>
                  </a:schemeClr>
                </a:fontRef>
              </p:style>
            </p:sp>
            <p:sp>
              <p:nvSpPr>
                <p:cNvPr id="16" name="Rounded Rectangle 4"/>
                <p:cNvSpPr/>
                <p:nvPr/>
              </p:nvSpPr>
              <p:spPr>
                <a:xfrm>
                  <a:off x="6165725" y="0"/>
                  <a:ext cx="1146571" cy="1172342"/>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kern="1200" dirty="0" smtClean="0">
                      <a:latin typeface="+mj-lt"/>
                    </a:rPr>
                    <a:t>COLUMN NAME</a:t>
                  </a:r>
                </a:p>
              </p:txBody>
            </p:sp>
          </p:grpSp>
          <p:grpSp>
            <p:nvGrpSpPr>
              <p:cNvPr id="9" name="Group 8"/>
              <p:cNvGrpSpPr/>
              <p:nvPr/>
            </p:nvGrpSpPr>
            <p:grpSpPr>
              <a:xfrm>
                <a:off x="5027773" y="2648582"/>
                <a:ext cx="917257" cy="1178257"/>
                <a:chOff x="6280383" y="1173487"/>
                <a:chExt cx="917257" cy="1178257"/>
              </a:xfrm>
            </p:grpSpPr>
            <p:sp>
              <p:nvSpPr>
                <p:cNvPr id="13" name="Rounded Rectangle 12"/>
                <p:cNvSpPr/>
                <p:nvPr/>
              </p:nvSpPr>
              <p:spPr>
                <a:xfrm>
                  <a:off x="6280383" y="1173487"/>
                  <a:ext cx="917257" cy="1178257"/>
                </a:xfrm>
                <a:prstGeom prst="roundRect">
                  <a:avLst>
                    <a:gd name="adj" fmla="val 10000"/>
                  </a:avLst>
                </a:prstGeom>
              </p:spPr>
              <p:style>
                <a:lnRef idx="0">
                  <a:schemeClr val="lt1">
                    <a:hueOff val="0"/>
                    <a:satOff val="0"/>
                    <a:lumOff val="0"/>
                    <a:alphaOff val="0"/>
                  </a:schemeClr>
                </a:lnRef>
                <a:fillRef idx="3">
                  <a:schemeClr val="accent2">
                    <a:hueOff val="0"/>
                    <a:satOff val="0"/>
                    <a:lumOff val="0"/>
                    <a:alphaOff val="0"/>
                  </a:schemeClr>
                </a:fillRef>
                <a:effectRef idx="2">
                  <a:schemeClr val="accent2">
                    <a:hueOff val="0"/>
                    <a:satOff val="0"/>
                    <a:lumOff val="0"/>
                    <a:alphaOff val="0"/>
                  </a:schemeClr>
                </a:effectRef>
                <a:fontRef idx="minor">
                  <a:schemeClr val="lt1"/>
                </a:fontRef>
              </p:style>
            </p:sp>
            <p:sp>
              <p:nvSpPr>
                <p:cNvPr id="14" name="Rounded Rectangle 6"/>
                <p:cNvSpPr/>
                <p:nvPr/>
              </p:nvSpPr>
              <p:spPr>
                <a:xfrm>
                  <a:off x="6307249" y="1200353"/>
                  <a:ext cx="863525" cy="112452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8100" tIns="28575" rIns="38100" bIns="28575" numCol="1" spcCol="1270" anchor="ctr" anchorCtr="0">
                  <a:noAutofit/>
                </a:bodyPr>
                <a:lstStyle/>
                <a:p>
                  <a:pPr lvl="0" algn="ctr" defTabSz="666750">
                    <a:lnSpc>
                      <a:spcPct val="90000"/>
                    </a:lnSpc>
                    <a:spcBef>
                      <a:spcPct val="0"/>
                    </a:spcBef>
                    <a:spcAft>
                      <a:spcPct val="35000"/>
                    </a:spcAft>
                  </a:pPr>
                  <a:r>
                    <a:rPr lang="en-US" sz="1500" kern="1200" dirty="0" smtClean="0">
                      <a:latin typeface="+mj-lt"/>
                    </a:rPr>
                    <a:t>DATA TYPE</a:t>
                  </a:r>
                </a:p>
              </p:txBody>
            </p:sp>
          </p:grpSp>
          <p:grpSp>
            <p:nvGrpSpPr>
              <p:cNvPr id="10" name="Group 9"/>
              <p:cNvGrpSpPr/>
              <p:nvPr/>
            </p:nvGrpSpPr>
            <p:grpSpPr>
              <a:xfrm>
                <a:off x="5027773" y="4008110"/>
                <a:ext cx="917257" cy="1178257"/>
                <a:chOff x="6280383" y="2533015"/>
                <a:chExt cx="917257" cy="1178257"/>
              </a:xfrm>
            </p:grpSpPr>
            <p:sp>
              <p:nvSpPr>
                <p:cNvPr id="11" name="Rounded Rectangle 10"/>
                <p:cNvSpPr/>
                <p:nvPr/>
              </p:nvSpPr>
              <p:spPr>
                <a:xfrm>
                  <a:off x="6280383" y="2533015"/>
                  <a:ext cx="917257" cy="1178257"/>
                </a:xfrm>
                <a:prstGeom prst="roundRect">
                  <a:avLst>
                    <a:gd name="adj" fmla="val 10000"/>
                  </a:avLst>
                </a:prstGeom>
              </p:spPr>
              <p:style>
                <a:lnRef idx="0">
                  <a:schemeClr val="lt1">
                    <a:hueOff val="0"/>
                    <a:satOff val="0"/>
                    <a:lumOff val="0"/>
                    <a:alphaOff val="0"/>
                  </a:schemeClr>
                </a:lnRef>
                <a:fillRef idx="3">
                  <a:schemeClr val="accent2">
                    <a:hueOff val="0"/>
                    <a:satOff val="0"/>
                    <a:lumOff val="0"/>
                    <a:alphaOff val="0"/>
                  </a:schemeClr>
                </a:fillRef>
                <a:effectRef idx="2">
                  <a:schemeClr val="accent2">
                    <a:hueOff val="0"/>
                    <a:satOff val="0"/>
                    <a:lumOff val="0"/>
                    <a:alphaOff val="0"/>
                  </a:schemeClr>
                </a:effectRef>
                <a:fontRef idx="minor">
                  <a:schemeClr val="lt1"/>
                </a:fontRef>
              </p:style>
            </p:sp>
            <p:sp>
              <p:nvSpPr>
                <p:cNvPr id="12" name="Rounded Rectangle 8"/>
                <p:cNvSpPr/>
                <p:nvPr/>
              </p:nvSpPr>
              <p:spPr>
                <a:xfrm>
                  <a:off x="6307249" y="2559881"/>
                  <a:ext cx="863525" cy="112452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8100" tIns="28575" rIns="38100" bIns="28575" numCol="1" spcCol="1270" anchor="ctr" anchorCtr="0">
                  <a:noAutofit/>
                </a:bodyPr>
                <a:lstStyle/>
                <a:p>
                  <a:pPr lvl="0" algn="ctr" defTabSz="666750">
                    <a:lnSpc>
                      <a:spcPct val="90000"/>
                    </a:lnSpc>
                    <a:spcBef>
                      <a:spcPct val="0"/>
                    </a:spcBef>
                    <a:spcAft>
                      <a:spcPct val="35000"/>
                    </a:spcAft>
                  </a:pPr>
                  <a:r>
                    <a:rPr lang="en-US" sz="1500" kern="1200" dirty="0" smtClean="0">
                      <a:latin typeface="+mj-lt"/>
                    </a:rPr>
                    <a:t>CONSTRAINT</a:t>
                  </a:r>
                  <a:endParaRPr lang="en-US" sz="1500" kern="1200" dirty="0">
                    <a:latin typeface="+mj-lt"/>
                  </a:endParaRPr>
                </a:p>
              </p:txBody>
            </p:sp>
          </p:grpSp>
        </p:grpSp>
      </p:grpSp>
      <p:sp>
        <p:nvSpPr>
          <p:cNvPr id="20" name="TextBox 19"/>
          <p:cNvSpPr txBox="1"/>
          <p:nvPr/>
        </p:nvSpPr>
        <p:spPr>
          <a:xfrm>
            <a:off x="2382030" y="1611868"/>
            <a:ext cx="6208752" cy="369332"/>
          </a:xfrm>
          <a:prstGeom prst="rect">
            <a:avLst/>
          </a:prstGeom>
          <a:noFill/>
        </p:spPr>
        <p:txBody>
          <a:bodyPr wrap="none" rtlCol="0">
            <a:spAutoFit/>
          </a:bodyPr>
          <a:lstStyle/>
          <a:p>
            <a:pPr marL="285750" indent="-285750" algn="ctr">
              <a:buFont typeface="Arial" pitchFamily="34" charset="0"/>
              <a:buChar char="•"/>
            </a:pPr>
            <a:r>
              <a:rPr lang="en-US" dirty="0" smtClean="0">
                <a:latin typeface="+mj-lt"/>
              </a:rPr>
              <a:t>Each course will have one </a:t>
            </a:r>
            <a:r>
              <a:rPr lang="en-US" dirty="0" err="1" smtClean="0">
                <a:latin typeface="+mj-lt"/>
              </a:rPr>
              <a:t>datesheet</a:t>
            </a:r>
            <a:r>
              <a:rPr lang="en-US" dirty="0" smtClean="0">
                <a:latin typeface="+mj-lt"/>
              </a:rPr>
              <a:t> table for one time</a:t>
            </a:r>
            <a:endParaRPr lang="en-US" dirty="0">
              <a:latin typeface="+mj-lt"/>
            </a:endParaRPr>
          </a:p>
        </p:txBody>
      </p:sp>
    </p:spTree>
    <p:extLst>
      <p:ext uri="{BB962C8B-B14F-4D97-AF65-F5344CB8AC3E}">
        <p14:creationId xmlns:p14="http://schemas.microsoft.com/office/powerpoint/2010/main" val="43667178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grpId="0" nodeType="clickEffect">
                                  <p:stCondLst>
                                    <p:cond delay="0"/>
                                  </p:stCondLst>
                                  <p:childTnLst>
                                    <p:set>
                                      <p:cBhvr>
                                        <p:cTn id="13" dur="1" fill="hold">
                                          <p:stCondLst>
                                            <p:cond delay="0"/>
                                          </p:stCondLst>
                                        </p:cTn>
                                        <p:tgtEl>
                                          <p:spTgt spid="20"/>
                                        </p:tgtEl>
                                        <p:attrNameLst>
                                          <p:attrName>style.visibility</p:attrName>
                                        </p:attrNameLst>
                                      </p:cBhvr>
                                      <p:to>
                                        <p:strVal val="visible"/>
                                      </p:to>
                                    </p:set>
                                    <p:animEffect transition="in" filter="fade">
                                      <p:cBhvr>
                                        <p:cTn id="14" dur="1000"/>
                                        <p:tgtEl>
                                          <p:spTgt spid="20"/>
                                        </p:tgtEl>
                                      </p:cBhvr>
                                    </p:animEffect>
                                    <p:anim calcmode="lin" valueType="num">
                                      <p:cBhvr>
                                        <p:cTn id="15" dur="1000" fill="hold"/>
                                        <p:tgtEl>
                                          <p:spTgt spid="20"/>
                                        </p:tgtEl>
                                        <p:attrNameLst>
                                          <p:attrName>ppt_x</p:attrName>
                                        </p:attrNameLst>
                                      </p:cBhvr>
                                      <p:tavLst>
                                        <p:tav tm="0">
                                          <p:val>
                                            <p:strVal val="#ppt_x"/>
                                          </p:val>
                                        </p:tav>
                                        <p:tav tm="100000">
                                          <p:val>
                                            <p:strVal val="#ppt_x"/>
                                          </p:val>
                                        </p:tav>
                                      </p:tavLst>
                                    </p:anim>
                                    <p:anim calcmode="lin" valueType="num">
                                      <p:cBhvr>
                                        <p:cTn id="16"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21"/>
                                        </p:tgtEl>
                                        <p:attrNameLst>
                                          <p:attrName>style.visibility</p:attrName>
                                        </p:attrNameLst>
                                      </p:cBhvr>
                                      <p:to>
                                        <p:strVal val="visible"/>
                                      </p:to>
                                    </p:set>
                                    <p:animEffect transition="in" filter="fade">
                                      <p:cBhvr>
                                        <p:cTn id="21"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548640" y="685800"/>
            <a:ext cx="9875520" cy="1069848"/>
          </a:xfrm>
          <a:prstGeom prst="rect">
            <a:avLst/>
          </a:prstGeom>
        </p:spPr>
        <p:txBody>
          <a:bodyPr anchor="ctr">
            <a:normAutofit/>
          </a:bodyPr>
          <a:lstStyle>
            <a:lvl1pPr algn="l" rtl="0" eaLnBrk="1" latinLnBrk="0" hangingPunct="1">
              <a:spcBef>
                <a:spcPct val="0"/>
              </a:spcBef>
              <a:buNone/>
              <a:defRPr kumimoji="0" sz="4000" kern="1200">
                <a:solidFill>
                  <a:schemeClr val="tx2"/>
                </a:solidFill>
                <a:latin typeface="+mj-lt"/>
                <a:ea typeface="+mj-ea"/>
                <a:cs typeface="+mj-cs"/>
              </a:defRPr>
            </a:lvl1pPr>
          </a:lstStyle>
          <a:p>
            <a:pPr algn="ctr"/>
            <a:r>
              <a:rPr lang="en-US" sz="3000" b="1" dirty="0" smtClean="0">
                <a:ln w="24500" cmpd="dbl">
                  <a:solidFill>
                    <a:schemeClr val="accent2">
                      <a:shade val="85000"/>
                      <a:satMod val="155000"/>
                    </a:schemeClr>
                  </a:solidFill>
                  <a:prstDash val="solid"/>
                  <a:miter lim="800000"/>
                </a:ln>
                <a:gradFill>
                  <a:gsLst>
                    <a:gs pos="10000">
                      <a:schemeClr val="accent2">
                        <a:tint val="10000"/>
                        <a:satMod val="155000"/>
                      </a:schemeClr>
                    </a:gs>
                    <a:gs pos="60000">
                      <a:schemeClr val="accent2">
                        <a:tint val="30000"/>
                        <a:satMod val="155000"/>
                      </a:schemeClr>
                    </a:gs>
                    <a:gs pos="100000">
                      <a:schemeClr val="accent2">
                        <a:tint val="73000"/>
                        <a:satMod val="155000"/>
                      </a:schemeClr>
                    </a:gs>
                  </a:gsLst>
                  <a:lin ang="5400000"/>
                </a:gradFill>
              </a:rPr>
              <a:t>RESULT/MARKS TABLE</a:t>
            </a:r>
            <a:endParaRPr lang="en-US" sz="3000" b="1" dirty="0">
              <a:ln w="24500" cmpd="dbl">
                <a:solidFill>
                  <a:schemeClr val="accent2">
                    <a:shade val="85000"/>
                    <a:satMod val="155000"/>
                  </a:schemeClr>
                </a:solidFill>
                <a:prstDash val="solid"/>
                <a:miter lim="800000"/>
              </a:ln>
              <a:gradFill>
                <a:gsLst>
                  <a:gs pos="10000">
                    <a:schemeClr val="accent2">
                      <a:tint val="10000"/>
                      <a:satMod val="155000"/>
                    </a:schemeClr>
                  </a:gs>
                  <a:gs pos="60000">
                    <a:schemeClr val="accent2">
                      <a:tint val="30000"/>
                      <a:satMod val="155000"/>
                    </a:schemeClr>
                  </a:gs>
                  <a:gs pos="100000">
                    <a:schemeClr val="accent2">
                      <a:tint val="73000"/>
                      <a:satMod val="155000"/>
                    </a:schemeClr>
                  </a:gs>
                </a:gsLst>
                <a:lin ang="5400000"/>
              </a:gradFill>
            </a:endParaRPr>
          </a:p>
        </p:txBody>
      </p:sp>
      <p:grpSp>
        <p:nvGrpSpPr>
          <p:cNvPr id="3" name="Group 2"/>
          <p:cNvGrpSpPr/>
          <p:nvPr/>
        </p:nvGrpSpPr>
        <p:grpSpPr>
          <a:xfrm>
            <a:off x="304800" y="2286000"/>
            <a:ext cx="10668000" cy="3907809"/>
            <a:chOff x="762000" y="2286000"/>
            <a:chExt cx="9519440" cy="3907809"/>
          </a:xfrm>
        </p:grpSpPr>
        <p:graphicFrame>
          <p:nvGraphicFramePr>
            <p:cNvPr id="4" name="Diagram 3"/>
            <p:cNvGraphicFramePr/>
            <p:nvPr>
              <p:extLst>
                <p:ext uri="{D42A27DB-BD31-4B8C-83A1-F6EECF244321}">
                  <p14:modId xmlns:p14="http://schemas.microsoft.com/office/powerpoint/2010/main" val="1593847990"/>
                </p:ext>
              </p:extLst>
            </p:nvPr>
          </p:nvGraphicFramePr>
          <p:xfrm>
            <a:off x="762000" y="2286000"/>
            <a:ext cx="7315200" cy="390780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5" name="Group 4"/>
            <p:cNvGrpSpPr/>
            <p:nvPr/>
          </p:nvGrpSpPr>
          <p:grpSpPr>
            <a:xfrm>
              <a:off x="8050503" y="2593984"/>
              <a:ext cx="762000" cy="2991589"/>
              <a:chOff x="8050503" y="2593984"/>
              <a:chExt cx="762000" cy="2991589"/>
            </a:xfrm>
          </p:grpSpPr>
          <p:sp>
            <p:nvSpPr>
              <p:cNvPr id="16" name="Right Arrow 15"/>
              <p:cNvSpPr/>
              <p:nvPr/>
            </p:nvSpPr>
            <p:spPr>
              <a:xfrm flipH="1">
                <a:off x="8050503" y="3770428"/>
                <a:ext cx="762000" cy="556373"/>
              </a:xfrm>
              <a:prstGeom prst="rightArrow">
                <a:avLst>
                  <a:gd name="adj1" fmla="val 20247"/>
                  <a:gd name="adj2" fmla="val 67199"/>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7" name="Right Arrow 16"/>
              <p:cNvSpPr/>
              <p:nvPr/>
            </p:nvSpPr>
            <p:spPr>
              <a:xfrm flipH="1">
                <a:off x="8050503" y="5029200"/>
                <a:ext cx="762000" cy="556373"/>
              </a:xfrm>
              <a:prstGeom prst="rightArrow">
                <a:avLst>
                  <a:gd name="adj1" fmla="val 20247"/>
                  <a:gd name="adj2" fmla="val 67199"/>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8" name="Right Arrow 17"/>
              <p:cNvSpPr/>
              <p:nvPr/>
            </p:nvSpPr>
            <p:spPr>
              <a:xfrm flipH="1">
                <a:off x="8050503" y="2593984"/>
                <a:ext cx="762000" cy="556373"/>
              </a:xfrm>
              <a:prstGeom prst="rightArrow">
                <a:avLst>
                  <a:gd name="adj1" fmla="val 20247"/>
                  <a:gd name="adj2" fmla="val 67199"/>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grpSp>
        <p:grpSp>
          <p:nvGrpSpPr>
            <p:cNvPr id="6" name="Group 5"/>
            <p:cNvGrpSpPr/>
            <p:nvPr/>
          </p:nvGrpSpPr>
          <p:grpSpPr>
            <a:xfrm>
              <a:off x="8681240" y="2286000"/>
              <a:ext cx="1600200" cy="3907809"/>
              <a:chOff x="4745335" y="1475095"/>
              <a:chExt cx="1146571" cy="3907809"/>
            </a:xfrm>
          </p:grpSpPr>
          <p:grpSp>
            <p:nvGrpSpPr>
              <p:cNvPr id="7" name="Group 6"/>
              <p:cNvGrpSpPr/>
              <p:nvPr/>
            </p:nvGrpSpPr>
            <p:grpSpPr>
              <a:xfrm>
                <a:off x="4745335" y="1475095"/>
                <a:ext cx="1146571" cy="3907809"/>
                <a:chOff x="5997945" y="0"/>
                <a:chExt cx="1146571" cy="3907809"/>
              </a:xfrm>
            </p:grpSpPr>
            <p:sp>
              <p:nvSpPr>
                <p:cNvPr id="14" name="Rounded Rectangle 13"/>
                <p:cNvSpPr/>
                <p:nvPr/>
              </p:nvSpPr>
              <p:spPr>
                <a:xfrm>
                  <a:off x="6091996" y="0"/>
                  <a:ext cx="910245" cy="3907809"/>
                </a:xfrm>
                <a:prstGeom prst="roundRect">
                  <a:avLst>
                    <a:gd name="adj" fmla="val 10000"/>
                  </a:avLst>
                </a:prstGeom>
              </p:spPr>
              <p:style>
                <a:lnRef idx="0">
                  <a:schemeClr val="accent2">
                    <a:hueOff val="0"/>
                    <a:satOff val="0"/>
                    <a:lumOff val="0"/>
                    <a:alphaOff val="0"/>
                  </a:schemeClr>
                </a:lnRef>
                <a:fillRef idx="1">
                  <a:schemeClr val="accent2">
                    <a:tint val="40000"/>
                    <a:hueOff val="0"/>
                    <a:satOff val="0"/>
                    <a:lumOff val="0"/>
                    <a:alphaOff val="0"/>
                  </a:schemeClr>
                </a:fillRef>
                <a:effectRef idx="2">
                  <a:schemeClr val="accent2">
                    <a:tint val="40000"/>
                    <a:hueOff val="0"/>
                    <a:satOff val="0"/>
                    <a:lumOff val="0"/>
                    <a:alphaOff val="0"/>
                  </a:schemeClr>
                </a:effectRef>
                <a:fontRef idx="minor">
                  <a:schemeClr val="dk1">
                    <a:hueOff val="0"/>
                    <a:satOff val="0"/>
                    <a:lumOff val="0"/>
                    <a:alphaOff val="0"/>
                  </a:schemeClr>
                </a:fontRef>
              </p:style>
            </p:sp>
            <p:sp>
              <p:nvSpPr>
                <p:cNvPr id="15" name="Rounded Rectangle 4"/>
                <p:cNvSpPr/>
                <p:nvPr/>
              </p:nvSpPr>
              <p:spPr>
                <a:xfrm>
                  <a:off x="5997945" y="0"/>
                  <a:ext cx="1146571" cy="1172342"/>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kern="1200" dirty="0" smtClean="0">
                      <a:latin typeface="+mj-lt"/>
                    </a:rPr>
                    <a:t>COLUMN NAME</a:t>
                  </a:r>
                </a:p>
              </p:txBody>
            </p:sp>
          </p:grpSp>
          <p:grpSp>
            <p:nvGrpSpPr>
              <p:cNvPr id="8" name="Group 7"/>
              <p:cNvGrpSpPr/>
              <p:nvPr/>
            </p:nvGrpSpPr>
            <p:grpSpPr>
              <a:xfrm>
                <a:off x="4886106" y="2648582"/>
                <a:ext cx="863525" cy="1178257"/>
                <a:chOff x="6138716" y="1173487"/>
                <a:chExt cx="863525" cy="1178257"/>
              </a:xfrm>
            </p:grpSpPr>
            <p:sp>
              <p:nvSpPr>
                <p:cNvPr id="12" name="Rounded Rectangle 11"/>
                <p:cNvSpPr/>
                <p:nvPr/>
              </p:nvSpPr>
              <p:spPr>
                <a:xfrm>
                  <a:off x="6148589" y="1173487"/>
                  <a:ext cx="804040" cy="1178257"/>
                </a:xfrm>
                <a:prstGeom prst="roundRect">
                  <a:avLst>
                    <a:gd name="adj" fmla="val 10000"/>
                  </a:avLst>
                </a:prstGeom>
              </p:spPr>
              <p:style>
                <a:lnRef idx="0">
                  <a:schemeClr val="lt1">
                    <a:hueOff val="0"/>
                    <a:satOff val="0"/>
                    <a:lumOff val="0"/>
                    <a:alphaOff val="0"/>
                  </a:schemeClr>
                </a:lnRef>
                <a:fillRef idx="3">
                  <a:schemeClr val="accent2">
                    <a:hueOff val="0"/>
                    <a:satOff val="0"/>
                    <a:lumOff val="0"/>
                    <a:alphaOff val="0"/>
                  </a:schemeClr>
                </a:fillRef>
                <a:effectRef idx="2">
                  <a:schemeClr val="accent2">
                    <a:hueOff val="0"/>
                    <a:satOff val="0"/>
                    <a:lumOff val="0"/>
                    <a:alphaOff val="0"/>
                  </a:schemeClr>
                </a:effectRef>
                <a:fontRef idx="minor">
                  <a:schemeClr val="lt1"/>
                </a:fontRef>
              </p:style>
            </p:sp>
            <p:sp>
              <p:nvSpPr>
                <p:cNvPr id="13" name="Rounded Rectangle 6"/>
                <p:cNvSpPr/>
                <p:nvPr/>
              </p:nvSpPr>
              <p:spPr>
                <a:xfrm>
                  <a:off x="6138716" y="1200353"/>
                  <a:ext cx="863525" cy="112452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8100" tIns="28575" rIns="38100" bIns="28575" numCol="1" spcCol="1270" anchor="ctr" anchorCtr="0">
                  <a:noAutofit/>
                </a:bodyPr>
                <a:lstStyle/>
                <a:p>
                  <a:pPr lvl="0" algn="ctr" defTabSz="666750">
                    <a:lnSpc>
                      <a:spcPct val="90000"/>
                    </a:lnSpc>
                    <a:spcBef>
                      <a:spcPct val="0"/>
                    </a:spcBef>
                    <a:spcAft>
                      <a:spcPct val="35000"/>
                    </a:spcAft>
                  </a:pPr>
                  <a:r>
                    <a:rPr lang="en-US" sz="1500" kern="1200" dirty="0" smtClean="0">
                      <a:latin typeface="+mj-lt"/>
                    </a:rPr>
                    <a:t>DATA TYPE</a:t>
                  </a:r>
                </a:p>
              </p:txBody>
            </p:sp>
          </p:grpSp>
          <p:grpSp>
            <p:nvGrpSpPr>
              <p:cNvPr id="9" name="Group 8"/>
              <p:cNvGrpSpPr/>
              <p:nvPr/>
            </p:nvGrpSpPr>
            <p:grpSpPr>
              <a:xfrm>
                <a:off x="4886104" y="4008110"/>
                <a:ext cx="863525" cy="1178257"/>
                <a:chOff x="6138714" y="2533015"/>
                <a:chExt cx="863525" cy="1178257"/>
              </a:xfrm>
            </p:grpSpPr>
            <p:sp>
              <p:nvSpPr>
                <p:cNvPr id="10" name="Rounded Rectangle 9"/>
                <p:cNvSpPr/>
                <p:nvPr/>
              </p:nvSpPr>
              <p:spPr>
                <a:xfrm>
                  <a:off x="6148589" y="2533015"/>
                  <a:ext cx="804040" cy="1178257"/>
                </a:xfrm>
                <a:prstGeom prst="roundRect">
                  <a:avLst>
                    <a:gd name="adj" fmla="val 10000"/>
                  </a:avLst>
                </a:prstGeom>
              </p:spPr>
              <p:style>
                <a:lnRef idx="0">
                  <a:schemeClr val="lt1">
                    <a:hueOff val="0"/>
                    <a:satOff val="0"/>
                    <a:lumOff val="0"/>
                    <a:alphaOff val="0"/>
                  </a:schemeClr>
                </a:lnRef>
                <a:fillRef idx="3">
                  <a:schemeClr val="accent2">
                    <a:hueOff val="0"/>
                    <a:satOff val="0"/>
                    <a:lumOff val="0"/>
                    <a:alphaOff val="0"/>
                  </a:schemeClr>
                </a:fillRef>
                <a:effectRef idx="2">
                  <a:schemeClr val="accent2">
                    <a:hueOff val="0"/>
                    <a:satOff val="0"/>
                    <a:lumOff val="0"/>
                    <a:alphaOff val="0"/>
                  </a:schemeClr>
                </a:effectRef>
                <a:fontRef idx="minor">
                  <a:schemeClr val="lt1"/>
                </a:fontRef>
              </p:style>
            </p:sp>
            <p:sp>
              <p:nvSpPr>
                <p:cNvPr id="11" name="Rounded Rectangle 8"/>
                <p:cNvSpPr/>
                <p:nvPr/>
              </p:nvSpPr>
              <p:spPr>
                <a:xfrm>
                  <a:off x="6138714" y="2559881"/>
                  <a:ext cx="863525" cy="112452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8100" tIns="28575" rIns="38100" bIns="28575" numCol="1" spcCol="1270" anchor="ctr" anchorCtr="0">
                  <a:noAutofit/>
                </a:bodyPr>
                <a:lstStyle/>
                <a:p>
                  <a:pPr lvl="0" algn="ctr" defTabSz="666750">
                    <a:lnSpc>
                      <a:spcPct val="90000"/>
                    </a:lnSpc>
                    <a:spcBef>
                      <a:spcPct val="0"/>
                    </a:spcBef>
                    <a:spcAft>
                      <a:spcPct val="35000"/>
                    </a:spcAft>
                  </a:pPr>
                  <a:r>
                    <a:rPr lang="en-US" sz="1500" kern="1200" dirty="0" smtClean="0">
                      <a:latin typeface="+mj-lt"/>
                    </a:rPr>
                    <a:t>CONSTRAINT</a:t>
                  </a:r>
                  <a:endParaRPr lang="en-US" sz="1500" kern="1200" dirty="0">
                    <a:latin typeface="+mj-lt"/>
                  </a:endParaRPr>
                </a:p>
              </p:txBody>
            </p:sp>
          </p:grpSp>
        </p:grpSp>
      </p:grpSp>
      <p:sp>
        <p:nvSpPr>
          <p:cNvPr id="19" name="TextBox 18"/>
          <p:cNvSpPr txBox="1"/>
          <p:nvPr/>
        </p:nvSpPr>
        <p:spPr>
          <a:xfrm>
            <a:off x="1529243" y="1611868"/>
            <a:ext cx="7914346" cy="369332"/>
          </a:xfrm>
          <a:prstGeom prst="rect">
            <a:avLst/>
          </a:prstGeom>
          <a:noFill/>
        </p:spPr>
        <p:txBody>
          <a:bodyPr wrap="none" rtlCol="0">
            <a:spAutoFit/>
          </a:bodyPr>
          <a:lstStyle/>
          <a:p>
            <a:pPr marL="285750" indent="-285750" algn="ctr">
              <a:buFont typeface="Arial" pitchFamily="34" charset="0"/>
              <a:buChar char="•"/>
            </a:pPr>
            <a:r>
              <a:rPr lang="en-US" dirty="0" smtClean="0">
                <a:latin typeface="+mj-lt"/>
              </a:rPr>
              <a:t>Each semester of each course will have one result table for every batch</a:t>
            </a:r>
            <a:endParaRPr lang="en-US" dirty="0">
              <a:latin typeface="+mj-lt"/>
            </a:endParaRPr>
          </a:p>
        </p:txBody>
      </p:sp>
    </p:spTree>
    <p:extLst>
      <p:ext uri="{BB962C8B-B14F-4D97-AF65-F5344CB8AC3E}">
        <p14:creationId xmlns:p14="http://schemas.microsoft.com/office/powerpoint/2010/main" val="174069102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fade">
                                      <p:cBhvr>
                                        <p:cTn id="12" dur="1000"/>
                                        <p:tgtEl>
                                          <p:spTgt spid="19"/>
                                        </p:tgtEl>
                                      </p:cBhvr>
                                    </p:animEffect>
                                    <p:anim calcmode="lin" valueType="num">
                                      <p:cBhvr>
                                        <p:cTn id="13" dur="1000" fill="hold"/>
                                        <p:tgtEl>
                                          <p:spTgt spid="19"/>
                                        </p:tgtEl>
                                        <p:attrNameLst>
                                          <p:attrName>ppt_x</p:attrName>
                                        </p:attrNameLst>
                                      </p:cBhvr>
                                      <p:tavLst>
                                        <p:tav tm="0">
                                          <p:val>
                                            <p:strVal val="#ppt_x"/>
                                          </p:val>
                                        </p:tav>
                                        <p:tav tm="100000">
                                          <p:val>
                                            <p:strVal val="#ppt_x"/>
                                          </p:val>
                                        </p:tav>
                                      </p:tavLst>
                                    </p:anim>
                                    <p:anim calcmode="lin" valueType="num">
                                      <p:cBhvr>
                                        <p:cTn id="14"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546365" y="4343400"/>
            <a:ext cx="9875520" cy="1176833"/>
          </a:xfrm>
          <a:prstGeom prst="rect">
            <a:avLst/>
          </a:prstGeom>
        </p:spPr>
        <p:txBody>
          <a:bodyPr vert="horz" anchor="ctr">
            <a:normAutofit/>
          </a:bodyPr>
          <a:lstStyle>
            <a:lvl1pPr algn="l" rtl="0" eaLnBrk="1" latinLnBrk="0" hangingPunct="1">
              <a:spcBef>
                <a:spcPct val="0"/>
              </a:spcBef>
              <a:buNone/>
              <a:defRPr kumimoji="0" sz="4000" kern="1200">
                <a:solidFill>
                  <a:schemeClr val="tx2"/>
                </a:solidFill>
                <a:latin typeface="+mj-lt"/>
                <a:ea typeface="+mj-ea"/>
                <a:cs typeface="+mj-cs"/>
              </a:defRPr>
            </a:lvl1pPr>
          </a:lstStyle>
          <a:p>
            <a:pPr algn="ctr"/>
            <a:r>
              <a:rPr lang="en-US" b="1" dirty="0" smtClean="0">
                <a:ln w="24500" cmpd="dbl">
                  <a:solidFill>
                    <a:schemeClr val="accent2">
                      <a:shade val="85000"/>
                      <a:satMod val="155000"/>
                    </a:schemeClr>
                  </a:solidFill>
                  <a:prstDash val="solid"/>
                  <a:miter lim="800000"/>
                </a:ln>
                <a:gradFill>
                  <a:gsLst>
                    <a:gs pos="10000">
                      <a:schemeClr val="accent2">
                        <a:tint val="10000"/>
                        <a:satMod val="155000"/>
                      </a:schemeClr>
                    </a:gs>
                    <a:gs pos="60000">
                      <a:schemeClr val="accent2">
                        <a:tint val="30000"/>
                        <a:satMod val="155000"/>
                      </a:schemeClr>
                    </a:gs>
                    <a:gs pos="100000">
                      <a:schemeClr val="accent2">
                        <a:tint val="73000"/>
                        <a:satMod val="155000"/>
                      </a:schemeClr>
                    </a:gs>
                  </a:gsLst>
                  <a:lin ang="5400000"/>
                </a:gradFill>
              </a:rPr>
              <a:t>PROJECT UI EXPERIENCE</a:t>
            </a:r>
            <a:endParaRPr lang="en-US" b="1" dirty="0">
              <a:ln w="24500" cmpd="dbl">
                <a:solidFill>
                  <a:schemeClr val="accent2">
                    <a:shade val="85000"/>
                    <a:satMod val="155000"/>
                  </a:schemeClr>
                </a:solidFill>
                <a:prstDash val="solid"/>
                <a:miter lim="800000"/>
              </a:ln>
              <a:gradFill>
                <a:gsLst>
                  <a:gs pos="10000">
                    <a:schemeClr val="accent2">
                      <a:tint val="10000"/>
                      <a:satMod val="155000"/>
                    </a:schemeClr>
                  </a:gs>
                  <a:gs pos="60000">
                    <a:schemeClr val="accent2">
                      <a:tint val="30000"/>
                      <a:satMod val="155000"/>
                    </a:schemeClr>
                  </a:gs>
                  <a:gs pos="100000">
                    <a:schemeClr val="accent2">
                      <a:tint val="73000"/>
                      <a:satMod val="155000"/>
                    </a:schemeClr>
                  </a:gs>
                </a:gsLst>
                <a:lin ang="5400000"/>
              </a:gradFill>
            </a:endParaRPr>
          </a:p>
        </p:txBody>
      </p:sp>
    </p:spTree>
    <p:extLst>
      <p:ext uri="{BB962C8B-B14F-4D97-AF65-F5344CB8AC3E}">
        <p14:creationId xmlns:p14="http://schemas.microsoft.com/office/powerpoint/2010/main" val="426878748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1"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1429547" y="1501254"/>
            <a:ext cx="8171653" cy="5176693"/>
            <a:chOff x="997528" y="990600"/>
            <a:chExt cx="8977744" cy="5687347"/>
          </a:xfrm>
        </p:grpSpPr>
        <p:grpSp>
          <p:nvGrpSpPr>
            <p:cNvPr id="6" name="Group 5"/>
            <p:cNvGrpSpPr/>
            <p:nvPr/>
          </p:nvGrpSpPr>
          <p:grpSpPr>
            <a:xfrm>
              <a:off x="997528" y="990600"/>
              <a:ext cx="8977744" cy="2715548"/>
              <a:chOff x="1131132" y="990600"/>
              <a:chExt cx="8977744" cy="2715548"/>
            </a:xfrm>
          </p:grpSpPr>
          <p:pic>
            <p:nvPicPr>
              <p:cNvPr id="1027"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31132" y="990601"/>
                <a:ext cx="4317677" cy="27155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91200" y="990600"/>
                <a:ext cx="4317676" cy="27155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pic>
          <p:nvPicPr>
            <p:cNvPr id="1029"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27562" y="3962400"/>
              <a:ext cx="4317677" cy="27155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13" name="Title 1"/>
          <p:cNvSpPr>
            <a:spLocks noGrp="1"/>
          </p:cNvSpPr>
          <p:nvPr>
            <p:ph type="title"/>
          </p:nvPr>
        </p:nvSpPr>
        <p:spPr>
          <a:xfrm>
            <a:off x="548640" y="457200"/>
            <a:ext cx="9875520" cy="1069848"/>
          </a:xfrm>
        </p:spPr>
        <p:txBody>
          <a:bodyPr>
            <a:normAutofit/>
          </a:bodyPr>
          <a:lstStyle/>
          <a:p>
            <a:pPr algn="ctr"/>
            <a:r>
              <a:rPr lang="en-US" b="1" dirty="0" smtClean="0">
                <a:ln w="24500" cmpd="dbl">
                  <a:solidFill>
                    <a:schemeClr val="accent2">
                      <a:shade val="85000"/>
                      <a:satMod val="155000"/>
                    </a:schemeClr>
                  </a:solidFill>
                  <a:prstDash val="solid"/>
                  <a:miter lim="800000"/>
                </a:ln>
                <a:gradFill>
                  <a:gsLst>
                    <a:gs pos="10000">
                      <a:schemeClr val="accent2">
                        <a:tint val="10000"/>
                        <a:satMod val="155000"/>
                      </a:schemeClr>
                    </a:gs>
                    <a:gs pos="60000">
                      <a:schemeClr val="accent2">
                        <a:tint val="30000"/>
                        <a:satMod val="155000"/>
                      </a:schemeClr>
                    </a:gs>
                    <a:gs pos="100000">
                      <a:schemeClr val="accent2">
                        <a:tint val="73000"/>
                        <a:satMod val="155000"/>
                      </a:schemeClr>
                    </a:gs>
                  </a:gsLst>
                  <a:lin ang="5400000"/>
                </a:gradFill>
              </a:rPr>
              <a:t>LOGIN</a:t>
            </a:r>
            <a:endParaRPr lang="en-US" dirty="0"/>
          </a:p>
        </p:txBody>
      </p:sp>
    </p:spTree>
    <p:extLst>
      <p:ext uri="{BB962C8B-B14F-4D97-AF65-F5344CB8AC3E}">
        <p14:creationId xmlns:p14="http://schemas.microsoft.com/office/powerpoint/2010/main" val="116896331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509166" y="1950078"/>
            <a:ext cx="9954469" cy="4298322"/>
            <a:chOff x="555407" y="1165538"/>
            <a:chExt cx="9954469" cy="4298322"/>
          </a:xfrm>
        </p:grpSpPr>
        <p:pic>
          <p:nvPicPr>
            <p:cNvPr id="6" name="Picture 6"/>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2920" t="5114" r="12920" b="13059"/>
            <a:stretch/>
          </p:blipFill>
          <p:spPr bwMode="auto">
            <a:xfrm>
              <a:off x="3892969" y="1165538"/>
              <a:ext cx="3183378" cy="19747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0" name="Picture 2"/>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13112" t="4664" r="12940" b="12795"/>
            <a:stretch/>
          </p:blipFill>
          <p:spPr bwMode="auto">
            <a:xfrm>
              <a:off x="7311316" y="1165538"/>
              <a:ext cx="3146868" cy="19747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12763" t="4431" r="12763" b="12733"/>
            <a:stretch/>
          </p:blipFill>
          <p:spPr bwMode="auto">
            <a:xfrm>
              <a:off x="3908179" y="3468598"/>
              <a:ext cx="3157884" cy="19747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l="12763" t="4431" r="12763" b="12733"/>
            <a:stretch/>
          </p:blipFill>
          <p:spPr bwMode="auto">
            <a:xfrm>
              <a:off x="555407" y="3468598"/>
              <a:ext cx="3157884" cy="19747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3" name="Picture 5"/>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l="12763" t="4431" r="12763" b="12733"/>
            <a:stretch/>
          </p:blipFill>
          <p:spPr bwMode="auto">
            <a:xfrm>
              <a:off x="7351992" y="3489070"/>
              <a:ext cx="3157884" cy="19747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4" name="Picture 6"/>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l="12763" t="4431" r="12763" b="12733"/>
            <a:stretch/>
          </p:blipFill>
          <p:spPr bwMode="auto">
            <a:xfrm>
              <a:off x="555407" y="1184872"/>
              <a:ext cx="3157884" cy="19747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13" name="Title 1"/>
          <p:cNvSpPr txBox="1">
            <a:spLocks/>
          </p:cNvSpPr>
          <p:nvPr/>
        </p:nvSpPr>
        <p:spPr>
          <a:xfrm>
            <a:off x="526187" y="880230"/>
            <a:ext cx="9875520" cy="1069848"/>
          </a:xfrm>
          <a:prstGeom prst="rect">
            <a:avLst/>
          </a:prstGeom>
        </p:spPr>
        <p:txBody>
          <a:bodyPr>
            <a:normAutofit/>
          </a:bodyPr>
          <a:lstStyle>
            <a:lvl1pPr algn="l" rtl="0" eaLnBrk="1" latinLnBrk="0" hangingPunct="1">
              <a:spcBef>
                <a:spcPct val="0"/>
              </a:spcBef>
              <a:buNone/>
              <a:defRPr kumimoji="0" sz="4000" kern="1200">
                <a:solidFill>
                  <a:schemeClr val="tx2"/>
                </a:solidFill>
                <a:latin typeface="+mj-lt"/>
                <a:ea typeface="+mj-ea"/>
                <a:cs typeface="+mj-cs"/>
              </a:defRPr>
            </a:lvl1pPr>
          </a:lstStyle>
          <a:p>
            <a:pPr algn="ctr"/>
            <a:r>
              <a:rPr lang="en-US" b="1" dirty="0" smtClean="0">
                <a:ln w="24500" cmpd="dbl">
                  <a:solidFill>
                    <a:schemeClr val="accent2">
                      <a:shade val="85000"/>
                      <a:satMod val="155000"/>
                    </a:schemeClr>
                  </a:solidFill>
                  <a:prstDash val="solid"/>
                  <a:miter lim="800000"/>
                </a:ln>
                <a:gradFill>
                  <a:gsLst>
                    <a:gs pos="10000">
                      <a:schemeClr val="accent2">
                        <a:tint val="10000"/>
                        <a:satMod val="155000"/>
                      </a:schemeClr>
                    </a:gs>
                    <a:gs pos="60000">
                      <a:schemeClr val="accent2">
                        <a:tint val="30000"/>
                        <a:satMod val="155000"/>
                      </a:schemeClr>
                    </a:gs>
                    <a:gs pos="100000">
                      <a:schemeClr val="accent2">
                        <a:tint val="73000"/>
                        <a:satMod val="155000"/>
                      </a:schemeClr>
                    </a:gs>
                  </a:gsLst>
                  <a:lin ang="5400000"/>
                </a:gradFill>
              </a:rPr>
              <a:t>SYSTEM MENU</a:t>
            </a:r>
            <a:endParaRPr lang="en-US" dirty="0"/>
          </a:p>
        </p:txBody>
      </p:sp>
    </p:spTree>
    <p:extLst>
      <p:ext uri="{BB962C8B-B14F-4D97-AF65-F5344CB8AC3E}">
        <p14:creationId xmlns:p14="http://schemas.microsoft.com/office/powerpoint/2010/main" val="178687185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9525"/>
            <a:ext cx="9326880" cy="1362075"/>
          </a:xfrm>
        </p:spPr>
        <p:txBody>
          <a:bodyPr/>
          <a:lstStyle/>
          <a:p>
            <a:pPr algn="ctr"/>
            <a:r>
              <a:rPr lang="en-US" dirty="0" smtClean="0">
                <a:ln w="24500" cmpd="dbl">
                  <a:solidFill>
                    <a:schemeClr val="accent2">
                      <a:shade val="85000"/>
                      <a:satMod val="155000"/>
                    </a:schemeClr>
                  </a:solidFill>
                  <a:prstDash val="solid"/>
                  <a:miter lim="800000"/>
                </a:ln>
                <a:gradFill>
                  <a:gsLst>
                    <a:gs pos="10000">
                      <a:schemeClr val="accent2">
                        <a:tint val="10000"/>
                        <a:satMod val="155000"/>
                      </a:schemeClr>
                    </a:gs>
                    <a:gs pos="60000">
                      <a:schemeClr val="accent2">
                        <a:tint val="30000"/>
                        <a:satMod val="155000"/>
                      </a:schemeClr>
                    </a:gs>
                    <a:gs pos="100000">
                      <a:schemeClr val="accent2">
                        <a:tint val="73000"/>
                        <a:satMod val="155000"/>
                      </a:schemeClr>
                    </a:gs>
                  </a:gsLst>
                  <a:lin ang="5400000"/>
                </a:gradFill>
                <a:effectLst>
                  <a:outerShdw blurRad="38100" dist="38100" dir="7020000" algn="tl">
                    <a:srgbClr val="000000">
                      <a:alpha val="35000"/>
                    </a:srgbClr>
                  </a:outerShdw>
                </a:effectLst>
              </a:rPr>
              <a:t>INTRODUCTION</a:t>
            </a:r>
            <a:endParaRPr lang="en-US" dirty="0"/>
          </a:p>
        </p:txBody>
      </p:sp>
      <p:sp>
        <p:nvSpPr>
          <p:cNvPr id="3" name="Text Placeholder 2"/>
          <p:cNvSpPr>
            <a:spLocks noGrp="1"/>
          </p:cNvSpPr>
          <p:nvPr>
            <p:ph type="body" idx="1"/>
          </p:nvPr>
        </p:nvSpPr>
        <p:spPr>
          <a:xfrm>
            <a:off x="866776" y="1219200"/>
            <a:ext cx="9326880" cy="4953000"/>
          </a:xfrm>
        </p:spPr>
        <p:txBody>
          <a:bodyPr>
            <a:noAutofit/>
          </a:bodyPr>
          <a:lstStyle/>
          <a:p>
            <a:pPr marL="388620" indent="-342900" algn="just">
              <a:lnSpc>
                <a:spcPct val="170000"/>
              </a:lnSpc>
              <a:buFont typeface="Arial" pitchFamily="34" charset="0"/>
              <a:buChar char="•"/>
            </a:pPr>
            <a:r>
              <a:rPr lang="en-IN" sz="1800" dirty="0" smtClean="0">
                <a:latin typeface="+mj-lt"/>
              </a:rPr>
              <a:t>This </a:t>
            </a:r>
            <a:r>
              <a:rPr lang="en-IN" sz="1800" dirty="0">
                <a:latin typeface="+mj-lt"/>
              </a:rPr>
              <a:t>project aims at building an </a:t>
            </a:r>
            <a:r>
              <a:rPr lang="en-IN" sz="1800" b="1" dirty="0">
                <a:latin typeface="+mj-lt"/>
              </a:rPr>
              <a:t>Examination Management System</a:t>
            </a:r>
            <a:r>
              <a:rPr lang="en-IN" sz="1800" dirty="0">
                <a:latin typeface="+mj-lt"/>
              </a:rPr>
              <a:t>. It is divided into different modules to make it more </a:t>
            </a:r>
            <a:r>
              <a:rPr lang="en-IN" sz="1800" dirty="0" smtClean="0">
                <a:latin typeface="+mj-lt"/>
              </a:rPr>
              <a:t>user-friendly.</a:t>
            </a:r>
          </a:p>
          <a:p>
            <a:pPr marL="388620" indent="-342900" algn="just">
              <a:lnSpc>
                <a:spcPct val="170000"/>
              </a:lnSpc>
              <a:buFont typeface="Arial" pitchFamily="34" charset="0"/>
              <a:buChar char="•"/>
            </a:pPr>
            <a:r>
              <a:rPr lang="en-IN" sz="1800" dirty="0" smtClean="0">
                <a:latin typeface="+mj-lt"/>
              </a:rPr>
              <a:t>This </a:t>
            </a:r>
            <a:r>
              <a:rPr lang="en-IN" sz="1800" dirty="0">
                <a:latin typeface="+mj-lt"/>
              </a:rPr>
              <a:t>project has been developed to override the problems of prevailing in the practicing manual </a:t>
            </a:r>
            <a:r>
              <a:rPr lang="en-IN" sz="1800" dirty="0" smtClean="0">
                <a:latin typeface="+mj-lt"/>
              </a:rPr>
              <a:t>system.</a:t>
            </a:r>
            <a:endParaRPr lang="en-IN" sz="1800" dirty="0">
              <a:latin typeface="+mj-lt"/>
            </a:endParaRPr>
          </a:p>
          <a:p>
            <a:pPr marL="388620" indent="-342900" algn="just">
              <a:lnSpc>
                <a:spcPct val="170000"/>
              </a:lnSpc>
              <a:buFont typeface="Arial" pitchFamily="34" charset="0"/>
              <a:buChar char="•"/>
            </a:pPr>
            <a:r>
              <a:rPr lang="en-IN" sz="1800" dirty="0" smtClean="0">
                <a:latin typeface="+mj-lt"/>
              </a:rPr>
              <a:t>This </a:t>
            </a:r>
            <a:r>
              <a:rPr lang="en-IN" sz="1800" dirty="0">
                <a:latin typeface="+mj-lt"/>
              </a:rPr>
              <a:t>software is supported to eliminate and reduce the hardships faced by the existing system</a:t>
            </a:r>
            <a:r>
              <a:rPr lang="en-IN" sz="1800">
                <a:latin typeface="+mj-lt"/>
              </a:rPr>
              <a:t>. </a:t>
            </a:r>
            <a:endParaRPr lang="en-IN" sz="1800" smtClean="0">
              <a:latin typeface="+mj-lt"/>
            </a:endParaRPr>
          </a:p>
          <a:p>
            <a:pPr marL="388620" indent="-342900" algn="just">
              <a:lnSpc>
                <a:spcPct val="170000"/>
              </a:lnSpc>
              <a:buFont typeface="Arial" pitchFamily="34" charset="0"/>
              <a:buChar char="•"/>
            </a:pPr>
            <a:r>
              <a:rPr lang="en-IN" sz="1800" smtClean="0">
                <a:latin typeface="+mj-lt"/>
              </a:rPr>
              <a:t>The </a:t>
            </a:r>
            <a:r>
              <a:rPr lang="en-IN" sz="1800" dirty="0">
                <a:latin typeface="+mj-lt"/>
              </a:rPr>
              <a:t>purpose of the Examination Management System is to automate the existing manual system by the help of the computerized equipment and full-fledged computer software, fulfilling their requirements so that the valuable data/information can be stored for a long period with easy accessing and manipulation of the same</a:t>
            </a:r>
            <a:r>
              <a:rPr lang="en-IN" sz="1800" dirty="0" smtClean="0">
                <a:latin typeface="+mj-lt"/>
              </a:rPr>
              <a:t>.</a:t>
            </a:r>
            <a:endParaRPr lang="en-US" sz="1800" dirty="0">
              <a:latin typeface="+mj-lt"/>
            </a:endParaRPr>
          </a:p>
        </p:txBody>
      </p:sp>
    </p:spTree>
    <p:extLst>
      <p:ext uri="{BB962C8B-B14F-4D97-AF65-F5344CB8AC3E}">
        <p14:creationId xmlns:p14="http://schemas.microsoft.com/office/powerpoint/2010/main" val="374499727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additive="base">
                                        <p:cTn id="14"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 calcmode="lin" valueType="num">
                                      <p:cBhvr additive="base">
                                        <p:cTn id="20"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 calcmode="lin" valueType="num">
                                      <p:cBhvr additive="base">
                                        <p:cTn id="26"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3">
                                            <p:txEl>
                                              <p:pRg st="3" end="3"/>
                                            </p:txEl>
                                          </p:spTgt>
                                        </p:tgtEl>
                                        <p:attrNameLst>
                                          <p:attrName>style.visibility</p:attrName>
                                        </p:attrNameLst>
                                      </p:cBhvr>
                                      <p:to>
                                        <p:strVal val="visible"/>
                                      </p:to>
                                    </p:set>
                                    <p:anim calcmode="lin" valueType="num">
                                      <p:cBhvr additive="base">
                                        <p:cTn id="32"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8640" y="457200"/>
            <a:ext cx="9875520" cy="1069848"/>
          </a:xfrm>
        </p:spPr>
        <p:txBody>
          <a:bodyPr>
            <a:normAutofit/>
          </a:bodyPr>
          <a:lstStyle/>
          <a:p>
            <a:pPr algn="ctr"/>
            <a:r>
              <a:rPr lang="en-US" b="1" dirty="0" smtClean="0">
                <a:ln w="24500" cmpd="dbl">
                  <a:solidFill>
                    <a:schemeClr val="accent2">
                      <a:shade val="85000"/>
                      <a:satMod val="155000"/>
                    </a:schemeClr>
                  </a:solidFill>
                  <a:prstDash val="solid"/>
                  <a:miter lim="800000"/>
                </a:ln>
                <a:gradFill>
                  <a:gsLst>
                    <a:gs pos="10000">
                      <a:schemeClr val="accent2">
                        <a:tint val="10000"/>
                        <a:satMod val="155000"/>
                      </a:schemeClr>
                    </a:gs>
                    <a:gs pos="60000">
                      <a:schemeClr val="accent2">
                        <a:tint val="30000"/>
                        <a:satMod val="155000"/>
                      </a:schemeClr>
                    </a:gs>
                    <a:gs pos="100000">
                      <a:schemeClr val="accent2">
                        <a:tint val="73000"/>
                        <a:satMod val="155000"/>
                      </a:schemeClr>
                    </a:gs>
                  </a:gsLst>
                  <a:lin ang="5400000"/>
                </a:gradFill>
              </a:rPr>
              <a:t>PROFILE</a:t>
            </a:r>
            <a:endParaRPr lang="en-US" dirty="0"/>
          </a:p>
        </p:txBody>
      </p:sp>
      <p:pic>
        <p:nvPicPr>
          <p:cNvPr id="5122"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3006" t="5411" r="12624" b="12872"/>
          <a:stretch/>
        </p:blipFill>
        <p:spPr bwMode="auto">
          <a:xfrm>
            <a:off x="1943408" y="1600200"/>
            <a:ext cx="7085985" cy="43775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0933326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51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652752" y="1371600"/>
            <a:ext cx="7667297" cy="5181600"/>
            <a:chOff x="1143000" y="914400"/>
            <a:chExt cx="7667297" cy="5181600"/>
          </a:xfrm>
        </p:grpSpPr>
        <p:pic>
          <p:nvPicPr>
            <p:cNvPr id="3074"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2903" t="4477" r="13149" b="12874"/>
            <a:stretch/>
          </p:blipFill>
          <p:spPr bwMode="auto">
            <a:xfrm>
              <a:off x="1143000" y="914400"/>
              <a:ext cx="3637990" cy="228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3078" t="5364" r="12973" b="13480"/>
            <a:stretch/>
          </p:blipFill>
          <p:spPr bwMode="auto">
            <a:xfrm>
              <a:off x="5105400" y="914400"/>
              <a:ext cx="3704897" cy="228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6" name="Picture 4"/>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13079" t="5364" r="12972" b="13479"/>
            <a:stretch/>
          </p:blipFill>
          <p:spPr bwMode="auto">
            <a:xfrm>
              <a:off x="1143001" y="3810000"/>
              <a:ext cx="3704897" cy="228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7" name="Picture 5"/>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13078" t="5364" r="12973" b="13480"/>
            <a:stretch/>
          </p:blipFill>
          <p:spPr bwMode="auto">
            <a:xfrm>
              <a:off x="5105400" y="3810000"/>
              <a:ext cx="3704897" cy="228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7" name="Title 1"/>
          <p:cNvSpPr txBox="1">
            <a:spLocks/>
          </p:cNvSpPr>
          <p:nvPr/>
        </p:nvSpPr>
        <p:spPr>
          <a:xfrm>
            <a:off x="546365" y="381000"/>
            <a:ext cx="9875520" cy="1176833"/>
          </a:xfrm>
          <a:prstGeom prst="rect">
            <a:avLst/>
          </a:prstGeom>
        </p:spPr>
        <p:txBody>
          <a:bodyPr vert="horz" anchor="ctr">
            <a:normAutofit/>
          </a:bodyPr>
          <a:lstStyle>
            <a:lvl1pPr algn="l" rtl="0" eaLnBrk="1" latinLnBrk="0" hangingPunct="1">
              <a:spcBef>
                <a:spcPct val="0"/>
              </a:spcBef>
              <a:buNone/>
              <a:defRPr kumimoji="0" sz="4000" kern="1200">
                <a:solidFill>
                  <a:schemeClr val="tx2"/>
                </a:solidFill>
                <a:latin typeface="+mj-lt"/>
                <a:ea typeface="+mj-ea"/>
                <a:cs typeface="+mj-cs"/>
              </a:defRPr>
            </a:lvl1pPr>
          </a:lstStyle>
          <a:p>
            <a:pPr algn="ctr"/>
            <a:r>
              <a:rPr lang="en-US" b="1" dirty="0" smtClean="0">
                <a:ln w="24500" cmpd="dbl">
                  <a:solidFill>
                    <a:schemeClr val="accent2">
                      <a:shade val="85000"/>
                      <a:satMod val="155000"/>
                    </a:schemeClr>
                  </a:solidFill>
                  <a:prstDash val="solid"/>
                  <a:miter lim="800000"/>
                </a:ln>
                <a:gradFill>
                  <a:gsLst>
                    <a:gs pos="10000">
                      <a:schemeClr val="accent2">
                        <a:tint val="10000"/>
                        <a:satMod val="155000"/>
                      </a:schemeClr>
                    </a:gs>
                    <a:gs pos="60000">
                      <a:schemeClr val="accent2">
                        <a:tint val="30000"/>
                        <a:satMod val="155000"/>
                      </a:schemeClr>
                    </a:gs>
                    <a:gs pos="100000">
                      <a:schemeClr val="accent2">
                        <a:tint val="73000"/>
                        <a:satMod val="155000"/>
                      </a:schemeClr>
                    </a:gs>
                  </a:gsLst>
                  <a:lin ang="5400000"/>
                </a:gradFill>
              </a:rPr>
              <a:t>MANAGE USERS</a:t>
            </a:r>
            <a:endParaRPr lang="en-US" b="1" dirty="0">
              <a:ln w="24500" cmpd="dbl">
                <a:solidFill>
                  <a:schemeClr val="accent2">
                    <a:shade val="85000"/>
                    <a:satMod val="155000"/>
                  </a:schemeClr>
                </a:solidFill>
                <a:prstDash val="solid"/>
                <a:miter lim="800000"/>
              </a:ln>
              <a:gradFill>
                <a:gsLst>
                  <a:gs pos="10000">
                    <a:schemeClr val="accent2">
                      <a:tint val="10000"/>
                      <a:satMod val="155000"/>
                    </a:schemeClr>
                  </a:gs>
                  <a:gs pos="60000">
                    <a:schemeClr val="accent2">
                      <a:tint val="30000"/>
                      <a:satMod val="155000"/>
                    </a:schemeClr>
                  </a:gs>
                  <a:gs pos="100000">
                    <a:schemeClr val="accent2">
                      <a:tint val="73000"/>
                      <a:satMod val="155000"/>
                    </a:schemeClr>
                  </a:gs>
                </a:gsLst>
                <a:lin ang="5400000"/>
              </a:gradFill>
            </a:endParaRPr>
          </a:p>
        </p:txBody>
      </p:sp>
    </p:spTree>
    <p:extLst>
      <p:ext uri="{BB962C8B-B14F-4D97-AF65-F5344CB8AC3E}">
        <p14:creationId xmlns:p14="http://schemas.microsoft.com/office/powerpoint/2010/main" val="297198103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8640" y="457200"/>
            <a:ext cx="9875520" cy="1069848"/>
          </a:xfrm>
        </p:spPr>
        <p:txBody>
          <a:bodyPr/>
          <a:lstStyle/>
          <a:p>
            <a:pPr algn="ctr"/>
            <a:r>
              <a:rPr lang="en-US" b="1" dirty="0">
                <a:ln w="24500" cmpd="dbl">
                  <a:solidFill>
                    <a:schemeClr val="accent2">
                      <a:shade val="85000"/>
                      <a:satMod val="155000"/>
                    </a:schemeClr>
                  </a:solidFill>
                  <a:prstDash val="solid"/>
                  <a:miter lim="800000"/>
                </a:ln>
                <a:gradFill>
                  <a:gsLst>
                    <a:gs pos="10000">
                      <a:schemeClr val="accent2">
                        <a:tint val="10000"/>
                        <a:satMod val="155000"/>
                      </a:schemeClr>
                    </a:gs>
                    <a:gs pos="60000">
                      <a:schemeClr val="accent2">
                        <a:tint val="30000"/>
                        <a:satMod val="155000"/>
                      </a:schemeClr>
                    </a:gs>
                    <a:gs pos="100000">
                      <a:schemeClr val="accent2">
                        <a:tint val="73000"/>
                        <a:satMod val="155000"/>
                      </a:schemeClr>
                    </a:gs>
                  </a:gsLst>
                  <a:lin ang="5400000"/>
                </a:gradFill>
              </a:rPr>
              <a:t>COURSE/SUBJECT</a:t>
            </a:r>
            <a:endParaRPr lang="en-US" dirty="0"/>
          </a:p>
        </p:txBody>
      </p:sp>
      <p:pic>
        <p:nvPicPr>
          <p:cNvPr id="614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3216" t="4104" r="12624" b="12873"/>
          <a:stretch/>
        </p:blipFill>
        <p:spPr bwMode="auto">
          <a:xfrm>
            <a:off x="2002809" y="1676400"/>
            <a:ext cx="6967182" cy="4385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9265382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6146"/>
                                        </p:tgtEl>
                                        <p:attrNameLst>
                                          <p:attrName>style.visibility</p:attrName>
                                        </p:attrNameLst>
                                      </p:cBhvr>
                                      <p:to>
                                        <p:strVal val="visible"/>
                                      </p:to>
                                    </p:set>
                                    <p:animEffect transition="in" filter="fade">
                                      <p:cBhvr>
                                        <p:cTn id="14" dur="500"/>
                                        <p:tgtEl>
                                          <p:spTgt spid="61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8640" y="457200"/>
            <a:ext cx="9875520" cy="1069848"/>
          </a:xfrm>
        </p:spPr>
        <p:txBody>
          <a:bodyPr>
            <a:normAutofit/>
          </a:bodyPr>
          <a:lstStyle/>
          <a:p>
            <a:pPr algn="ctr"/>
            <a:r>
              <a:rPr lang="en-US" b="1" dirty="0" smtClean="0">
                <a:ln w="24500" cmpd="dbl">
                  <a:solidFill>
                    <a:schemeClr val="accent2">
                      <a:shade val="85000"/>
                      <a:satMod val="155000"/>
                    </a:schemeClr>
                  </a:solidFill>
                  <a:prstDash val="solid"/>
                  <a:miter lim="800000"/>
                </a:ln>
                <a:gradFill>
                  <a:gsLst>
                    <a:gs pos="10000">
                      <a:schemeClr val="accent2">
                        <a:tint val="10000"/>
                        <a:satMod val="155000"/>
                      </a:schemeClr>
                    </a:gs>
                    <a:gs pos="60000">
                      <a:schemeClr val="accent2">
                        <a:tint val="30000"/>
                        <a:satMod val="155000"/>
                      </a:schemeClr>
                    </a:gs>
                    <a:gs pos="100000">
                      <a:schemeClr val="accent2">
                        <a:tint val="73000"/>
                        <a:satMod val="155000"/>
                      </a:schemeClr>
                    </a:gs>
                  </a:gsLst>
                  <a:lin ang="5400000"/>
                </a:gradFill>
              </a:rPr>
              <a:t>DATESHEET GENERATOR</a:t>
            </a:r>
            <a:endParaRPr lang="en-US" dirty="0"/>
          </a:p>
        </p:txBody>
      </p:sp>
      <p:pic>
        <p:nvPicPr>
          <p:cNvPr id="409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2900" t="3732" r="12835" b="12686"/>
          <a:stretch/>
        </p:blipFill>
        <p:spPr bwMode="auto">
          <a:xfrm>
            <a:off x="1758855" y="1676400"/>
            <a:ext cx="7455090" cy="4717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0687505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4098"/>
                                        </p:tgtEl>
                                        <p:attrNameLst>
                                          <p:attrName>style.visibility</p:attrName>
                                        </p:attrNameLst>
                                      </p:cBhvr>
                                      <p:to>
                                        <p:strVal val="visible"/>
                                      </p:to>
                                    </p:set>
                                    <p:animEffect transition="in" filter="fade">
                                      <p:cBhvr>
                                        <p:cTn id="14" dur="500"/>
                                        <p:tgtEl>
                                          <p:spTgt spid="40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548640" y="2894076"/>
            <a:ext cx="9875520" cy="1069848"/>
          </a:xfrm>
        </p:spPr>
        <p:txBody>
          <a:bodyPr>
            <a:noAutofit/>
            <a:scene3d>
              <a:camera prst="orthographicFront"/>
              <a:lightRig rig="flat" dir="tl">
                <a:rot lat="0" lon="0" rev="6600000"/>
              </a:lightRig>
            </a:scene3d>
            <a:sp3d extrusionH="25400" contourW="8890">
              <a:contourClr>
                <a:schemeClr val="accent2">
                  <a:shade val="75000"/>
                </a:schemeClr>
              </a:contourClr>
            </a:sp3d>
          </a:bodyPr>
          <a:lstStyle/>
          <a:p>
            <a:pPr algn="ctr"/>
            <a:r>
              <a:rPr lang="en-US" sz="80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THANKS!</a:t>
            </a:r>
            <a:endParaRPr lang="en-US" sz="80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Tree>
    <p:extLst>
      <p:ext uri="{BB962C8B-B14F-4D97-AF65-F5344CB8AC3E}">
        <p14:creationId xmlns:p14="http://schemas.microsoft.com/office/powerpoint/2010/main" val="224695102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609600"/>
            <a:ext cx="9326880" cy="1362075"/>
          </a:xfrm>
        </p:spPr>
        <p:txBody>
          <a:bodyPr/>
          <a:lstStyle/>
          <a:p>
            <a:pPr algn="ctr"/>
            <a:r>
              <a:rPr lang="en-US" dirty="0" smtClean="0">
                <a:ln w="24500" cmpd="dbl">
                  <a:solidFill>
                    <a:schemeClr val="accent2">
                      <a:shade val="85000"/>
                      <a:satMod val="155000"/>
                    </a:schemeClr>
                  </a:solidFill>
                  <a:prstDash val="solid"/>
                  <a:miter lim="800000"/>
                </a:ln>
                <a:gradFill>
                  <a:gsLst>
                    <a:gs pos="10000">
                      <a:schemeClr val="accent2">
                        <a:tint val="10000"/>
                        <a:satMod val="155000"/>
                      </a:schemeClr>
                    </a:gs>
                    <a:gs pos="60000">
                      <a:schemeClr val="accent2">
                        <a:tint val="30000"/>
                        <a:satMod val="155000"/>
                      </a:schemeClr>
                    </a:gs>
                    <a:gs pos="100000">
                      <a:schemeClr val="accent2">
                        <a:tint val="73000"/>
                        <a:satMod val="155000"/>
                      </a:schemeClr>
                    </a:gs>
                  </a:gsLst>
                  <a:lin ang="5400000"/>
                </a:gradFill>
                <a:effectLst>
                  <a:outerShdw blurRad="38100" dist="38100" dir="7020000" algn="tl">
                    <a:srgbClr val="000000">
                      <a:alpha val="35000"/>
                    </a:srgbClr>
                  </a:outerShdw>
                </a:effectLst>
              </a:rPr>
              <a:t>FUNCTIONALITIES OF THE SYSTEM</a:t>
            </a:r>
            <a:endParaRPr lang="en-US" dirty="0">
              <a:ln w="24500" cmpd="dbl">
                <a:solidFill>
                  <a:schemeClr val="accent2">
                    <a:shade val="85000"/>
                    <a:satMod val="155000"/>
                  </a:schemeClr>
                </a:solidFill>
                <a:prstDash val="solid"/>
                <a:miter lim="800000"/>
              </a:ln>
              <a:gradFill>
                <a:gsLst>
                  <a:gs pos="10000">
                    <a:schemeClr val="accent2">
                      <a:tint val="10000"/>
                      <a:satMod val="155000"/>
                    </a:schemeClr>
                  </a:gs>
                  <a:gs pos="60000">
                    <a:schemeClr val="accent2">
                      <a:tint val="30000"/>
                      <a:satMod val="155000"/>
                    </a:schemeClr>
                  </a:gs>
                  <a:gs pos="100000">
                    <a:schemeClr val="accent2">
                      <a:tint val="73000"/>
                      <a:satMod val="155000"/>
                    </a:schemeClr>
                  </a:gs>
                </a:gsLst>
                <a:lin ang="5400000"/>
              </a:gradFill>
              <a:effectLst>
                <a:outerShdw blurRad="38100" dist="38100" dir="7020000" algn="tl">
                  <a:srgbClr val="000000">
                    <a:alpha val="35000"/>
                  </a:srgbClr>
                </a:outerShdw>
              </a:effectLst>
            </a:endParaRPr>
          </a:p>
        </p:txBody>
      </p:sp>
      <p:sp>
        <p:nvSpPr>
          <p:cNvPr id="3" name="Text Placeholder 2"/>
          <p:cNvSpPr>
            <a:spLocks noGrp="1"/>
          </p:cNvSpPr>
          <p:nvPr>
            <p:ph type="body" idx="1"/>
          </p:nvPr>
        </p:nvSpPr>
        <p:spPr>
          <a:xfrm>
            <a:off x="866776" y="1946564"/>
            <a:ext cx="9326880" cy="4038600"/>
          </a:xfrm>
        </p:spPr>
        <p:txBody>
          <a:bodyPr>
            <a:normAutofit/>
          </a:bodyPr>
          <a:lstStyle/>
          <a:p>
            <a:pPr marL="388620" lvl="0" indent="-342900" algn="just">
              <a:lnSpc>
                <a:spcPct val="150000"/>
              </a:lnSpc>
              <a:buFont typeface="Arial" pitchFamily="34" charset="0"/>
              <a:buChar char="•"/>
            </a:pPr>
            <a:r>
              <a:rPr lang="en-IN" sz="1900" dirty="0">
                <a:latin typeface="+mj-lt"/>
              </a:rPr>
              <a:t>Manages the users such as DEOs, Evaluators and Admins, only by authorized access.</a:t>
            </a:r>
            <a:endParaRPr lang="en-US" sz="1900" dirty="0">
              <a:latin typeface="+mj-lt"/>
            </a:endParaRPr>
          </a:p>
          <a:p>
            <a:pPr marL="388620" lvl="0" indent="-342900" algn="just">
              <a:lnSpc>
                <a:spcPct val="150000"/>
              </a:lnSpc>
              <a:buFont typeface="Arial" pitchFamily="34" charset="0"/>
              <a:buChar char="•"/>
            </a:pPr>
            <a:r>
              <a:rPr lang="en-IN" sz="1900" dirty="0">
                <a:latin typeface="+mj-lt"/>
              </a:rPr>
              <a:t>Manages the data/information of the students (Roll no., Name, Course, Semester and their results)</a:t>
            </a:r>
            <a:endParaRPr lang="en-US" sz="1900" dirty="0">
              <a:latin typeface="+mj-lt"/>
            </a:endParaRPr>
          </a:p>
          <a:p>
            <a:pPr marL="388620" lvl="0" indent="-342900" algn="just">
              <a:lnSpc>
                <a:spcPct val="150000"/>
              </a:lnSpc>
              <a:buFont typeface="Arial" pitchFamily="34" charset="0"/>
              <a:buChar char="•"/>
            </a:pPr>
            <a:r>
              <a:rPr lang="en-IN" sz="1900" dirty="0">
                <a:latin typeface="+mj-lt"/>
              </a:rPr>
              <a:t>Adding, Updating and Deletions are possible in different modules according to the necessities.</a:t>
            </a:r>
            <a:endParaRPr lang="en-US" sz="1900" dirty="0">
              <a:latin typeface="+mj-lt"/>
            </a:endParaRPr>
          </a:p>
          <a:p>
            <a:pPr marL="388620" lvl="0" indent="-342900" algn="just">
              <a:lnSpc>
                <a:spcPct val="150000"/>
              </a:lnSpc>
              <a:buFont typeface="Arial" pitchFamily="34" charset="0"/>
              <a:buChar char="•"/>
            </a:pPr>
            <a:r>
              <a:rPr lang="en-IN" sz="1900" dirty="0">
                <a:latin typeface="+mj-lt"/>
              </a:rPr>
              <a:t>To increase the efficiency of managing the exams and results in an institution</a:t>
            </a:r>
            <a:r>
              <a:rPr lang="en-IN" sz="1900" dirty="0" smtClean="0">
                <a:latin typeface="+mj-lt"/>
              </a:rPr>
              <a:t>.</a:t>
            </a:r>
            <a:endParaRPr lang="en-US" sz="1900" dirty="0">
              <a:latin typeface="+mj-lt"/>
            </a:endParaRPr>
          </a:p>
        </p:txBody>
      </p:sp>
    </p:spTree>
    <p:extLst>
      <p:ext uri="{BB962C8B-B14F-4D97-AF65-F5344CB8AC3E}">
        <p14:creationId xmlns:p14="http://schemas.microsoft.com/office/powerpoint/2010/main" val="395925316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Effect transition="in" filter="fade">
                                      <p:cBhvr>
                                        <p:cTn id="35" dur="1000"/>
                                        <p:tgtEl>
                                          <p:spTgt spid="3">
                                            <p:txEl>
                                              <p:pRg st="3" end="3"/>
                                            </p:txEl>
                                          </p:spTgt>
                                        </p:tgtEl>
                                      </p:cBhvr>
                                    </p:animEffect>
                                    <p:anim calcmode="lin" valueType="num">
                                      <p:cBhvr>
                                        <p:cTn id="3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152400"/>
            <a:ext cx="9326880" cy="1362075"/>
          </a:xfrm>
        </p:spPr>
        <p:txBody>
          <a:bodyPr/>
          <a:lstStyle/>
          <a:p>
            <a:pPr algn="ctr"/>
            <a:r>
              <a:rPr lang="en-US" dirty="0" smtClean="0">
                <a:ln w="24500" cmpd="dbl">
                  <a:solidFill>
                    <a:schemeClr val="accent2">
                      <a:shade val="85000"/>
                      <a:satMod val="155000"/>
                    </a:schemeClr>
                  </a:solidFill>
                  <a:prstDash val="solid"/>
                  <a:miter lim="800000"/>
                </a:ln>
                <a:gradFill>
                  <a:gsLst>
                    <a:gs pos="10000">
                      <a:schemeClr val="accent2">
                        <a:tint val="10000"/>
                        <a:satMod val="155000"/>
                      </a:schemeClr>
                    </a:gs>
                    <a:gs pos="60000">
                      <a:schemeClr val="accent2">
                        <a:tint val="30000"/>
                        <a:satMod val="155000"/>
                      </a:schemeClr>
                    </a:gs>
                    <a:gs pos="100000">
                      <a:schemeClr val="accent2">
                        <a:tint val="73000"/>
                        <a:satMod val="155000"/>
                      </a:schemeClr>
                    </a:gs>
                  </a:gsLst>
                  <a:lin ang="5400000"/>
                </a:gradFill>
                <a:effectLst>
                  <a:outerShdw blurRad="38100" dist="38100" dir="7020000" algn="tl">
                    <a:srgbClr val="000000">
                      <a:alpha val="35000"/>
                    </a:srgbClr>
                  </a:outerShdw>
                </a:effectLst>
              </a:rPr>
              <a:t>FEATURES OF THE SYSTEM</a:t>
            </a:r>
            <a:endParaRPr lang="en-US" dirty="0">
              <a:ln w="24500" cmpd="dbl">
                <a:solidFill>
                  <a:schemeClr val="accent2">
                    <a:shade val="85000"/>
                    <a:satMod val="155000"/>
                  </a:schemeClr>
                </a:solidFill>
                <a:prstDash val="solid"/>
                <a:miter lim="800000"/>
              </a:ln>
              <a:gradFill>
                <a:gsLst>
                  <a:gs pos="10000">
                    <a:schemeClr val="accent2">
                      <a:tint val="10000"/>
                      <a:satMod val="155000"/>
                    </a:schemeClr>
                  </a:gs>
                  <a:gs pos="60000">
                    <a:schemeClr val="accent2">
                      <a:tint val="30000"/>
                      <a:satMod val="155000"/>
                    </a:schemeClr>
                  </a:gs>
                  <a:gs pos="100000">
                    <a:schemeClr val="accent2">
                      <a:tint val="73000"/>
                      <a:satMod val="155000"/>
                    </a:schemeClr>
                  </a:gs>
                </a:gsLst>
                <a:lin ang="5400000"/>
              </a:gradFill>
              <a:effectLst>
                <a:outerShdw blurRad="38100" dist="38100" dir="7020000" algn="tl">
                  <a:srgbClr val="000000">
                    <a:alpha val="35000"/>
                  </a:srgbClr>
                </a:outerShdw>
              </a:effectLst>
            </a:endParaRPr>
          </a:p>
        </p:txBody>
      </p:sp>
      <p:sp>
        <p:nvSpPr>
          <p:cNvPr id="3" name="Text Placeholder 2"/>
          <p:cNvSpPr>
            <a:spLocks noGrp="1"/>
          </p:cNvSpPr>
          <p:nvPr>
            <p:ph type="body" idx="1"/>
          </p:nvPr>
        </p:nvSpPr>
        <p:spPr>
          <a:xfrm>
            <a:off x="866776" y="1600200"/>
            <a:ext cx="9326880" cy="4343400"/>
          </a:xfrm>
        </p:spPr>
        <p:txBody>
          <a:bodyPr>
            <a:normAutofit/>
          </a:bodyPr>
          <a:lstStyle/>
          <a:p>
            <a:pPr marL="388620" lvl="0" indent="-342900" algn="just">
              <a:lnSpc>
                <a:spcPct val="150000"/>
              </a:lnSpc>
              <a:buFont typeface="Arial" pitchFamily="34" charset="0"/>
              <a:buChar char="•"/>
            </a:pPr>
            <a:r>
              <a:rPr lang="en-IN" sz="1900" dirty="0">
                <a:latin typeface="+mj-lt"/>
              </a:rPr>
              <a:t>Authorized </a:t>
            </a:r>
            <a:r>
              <a:rPr lang="en-IN" sz="1900" dirty="0" err="1">
                <a:latin typeface="+mj-lt"/>
              </a:rPr>
              <a:t>LogIn</a:t>
            </a:r>
            <a:r>
              <a:rPr lang="en-IN" sz="1900" dirty="0">
                <a:latin typeface="+mj-lt"/>
              </a:rPr>
              <a:t> can create, update or delete the users presently working with the system.</a:t>
            </a:r>
            <a:endParaRPr lang="en-US" sz="1900" dirty="0">
              <a:latin typeface="+mj-lt"/>
            </a:endParaRPr>
          </a:p>
          <a:p>
            <a:pPr marL="388620" lvl="0" indent="-342900" algn="just">
              <a:lnSpc>
                <a:spcPct val="150000"/>
              </a:lnSpc>
              <a:buFont typeface="Arial" pitchFamily="34" charset="0"/>
              <a:buChar char="•"/>
            </a:pPr>
            <a:r>
              <a:rPr lang="en-IN" sz="1900" dirty="0">
                <a:latin typeface="+mj-lt"/>
              </a:rPr>
              <a:t>Authorized </a:t>
            </a:r>
            <a:r>
              <a:rPr lang="en-IN" sz="1900" dirty="0" err="1">
                <a:latin typeface="+mj-lt"/>
              </a:rPr>
              <a:t>LogIn</a:t>
            </a:r>
            <a:r>
              <a:rPr lang="en-IN" sz="1900" dirty="0">
                <a:latin typeface="+mj-lt"/>
              </a:rPr>
              <a:t> also has full access of all the modules which again gives it full authorization to add, update or delete in students, subjects, exams and result related details.</a:t>
            </a:r>
            <a:endParaRPr lang="en-US" sz="1900" dirty="0">
              <a:latin typeface="+mj-lt"/>
            </a:endParaRPr>
          </a:p>
          <a:p>
            <a:pPr marL="388620" lvl="0" indent="-342900" algn="just">
              <a:lnSpc>
                <a:spcPct val="150000"/>
              </a:lnSpc>
              <a:buFont typeface="Arial" pitchFamily="34" charset="0"/>
              <a:buChar char="•"/>
            </a:pPr>
            <a:r>
              <a:rPr lang="en-IN" sz="1900" dirty="0">
                <a:latin typeface="+mj-lt"/>
              </a:rPr>
              <a:t>This system is built for only for the users who will manage the pre-examination data and post-examination data</a:t>
            </a:r>
            <a:r>
              <a:rPr lang="en-IN" sz="1900" dirty="0" smtClean="0">
                <a:latin typeface="+mj-lt"/>
              </a:rPr>
              <a:t>.</a:t>
            </a:r>
            <a:endParaRPr lang="en-US" sz="1900" dirty="0">
              <a:latin typeface="+mj-lt"/>
            </a:endParaRPr>
          </a:p>
        </p:txBody>
      </p:sp>
    </p:spTree>
    <p:extLst>
      <p:ext uri="{BB962C8B-B14F-4D97-AF65-F5344CB8AC3E}">
        <p14:creationId xmlns:p14="http://schemas.microsoft.com/office/powerpoint/2010/main" val="203758249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2"/>
          <p:cNvSpPr txBox="1">
            <a:spLocks/>
          </p:cNvSpPr>
          <p:nvPr/>
        </p:nvSpPr>
        <p:spPr>
          <a:xfrm>
            <a:off x="866776" y="1295400"/>
            <a:ext cx="9326880" cy="5181600"/>
          </a:xfrm>
          <a:prstGeom prst="rect">
            <a:avLst/>
          </a:prstGeom>
        </p:spPr>
        <p:txBody>
          <a:bodyPr>
            <a:normAutofit fontScale="92500"/>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pPr algn="just">
              <a:lnSpc>
                <a:spcPct val="150000"/>
              </a:lnSpc>
            </a:pPr>
            <a:r>
              <a:rPr lang="en-IN" sz="2100" dirty="0">
                <a:solidFill>
                  <a:schemeClr val="tx2"/>
                </a:solidFill>
                <a:latin typeface="+mj-lt"/>
              </a:rPr>
              <a:t>Pre-examination refers to selection of subjects and generation of date-sheets of the examination for each course and semester currently present.</a:t>
            </a:r>
            <a:endParaRPr lang="en-US" sz="2100" dirty="0">
              <a:solidFill>
                <a:schemeClr val="tx2"/>
              </a:solidFill>
              <a:latin typeface="+mj-lt"/>
            </a:endParaRPr>
          </a:p>
          <a:p>
            <a:pPr lvl="0" algn="just">
              <a:lnSpc>
                <a:spcPct val="150000"/>
              </a:lnSpc>
            </a:pPr>
            <a:r>
              <a:rPr lang="en-IN" sz="2100" dirty="0" smtClean="0">
                <a:solidFill>
                  <a:schemeClr val="tx2"/>
                </a:solidFill>
                <a:latin typeface="+mj-lt"/>
              </a:rPr>
              <a:t>Post-examination </a:t>
            </a:r>
            <a:r>
              <a:rPr lang="en-IN" sz="2100" dirty="0">
                <a:solidFill>
                  <a:schemeClr val="tx2"/>
                </a:solidFill>
                <a:latin typeface="+mj-lt"/>
              </a:rPr>
              <a:t>refers to generation of marks and results of each student, maybe based upon MCQs which can use OMR to generate result, or descriptive examination which needs to upload result manually by DEO.</a:t>
            </a:r>
            <a:endParaRPr lang="en-US" sz="2100" dirty="0">
              <a:solidFill>
                <a:schemeClr val="tx2"/>
              </a:solidFill>
              <a:latin typeface="+mj-lt"/>
            </a:endParaRPr>
          </a:p>
          <a:p>
            <a:pPr lvl="0" algn="just">
              <a:lnSpc>
                <a:spcPct val="150000"/>
              </a:lnSpc>
            </a:pPr>
            <a:r>
              <a:rPr lang="en-IN" sz="2100" dirty="0">
                <a:solidFill>
                  <a:schemeClr val="tx2"/>
                </a:solidFill>
                <a:latin typeface="+mj-lt"/>
              </a:rPr>
              <a:t>For pre-examination, if any changes in subjects or date-sheets need data to be updated which is already stored, then only Admins with any designation of the institution will have right to do so.</a:t>
            </a:r>
            <a:endParaRPr lang="en-US" sz="2100" dirty="0">
              <a:solidFill>
                <a:schemeClr val="tx2"/>
              </a:solidFill>
              <a:latin typeface="+mj-lt"/>
            </a:endParaRPr>
          </a:p>
          <a:p>
            <a:pPr lvl="0" algn="just">
              <a:lnSpc>
                <a:spcPct val="150000"/>
              </a:lnSpc>
            </a:pPr>
            <a:r>
              <a:rPr lang="en-IN" sz="2100" dirty="0">
                <a:solidFill>
                  <a:schemeClr val="tx2"/>
                </a:solidFill>
                <a:latin typeface="+mj-lt"/>
              </a:rPr>
              <a:t>For post-examination, if anyhow result which is stored or marks which are generated are not valid or need to be changed, authorized </a:t>
            </a:r>
            <a:r>
              <a:rPr lang="en-IN" sz="2100" dirty="0" err="1">
                <a:solidFill>
                  <a:schemeClr val="tx2"/>
                </a:solidFill>
                <a:latin typeface="+mj-lt"/>
              </a:rPr>
              <a:t>LogIn</a:t>
            </a:r>
            <a:r>
              <a:rPr lang="en-IN" sz="2100" dirty="0">
                <a:solidFill>
                  <a:schemeClr val="tx2"/>
                </a:solidFill>
                <a:latin typeface="+mj-lt"/>
              </a:rPr>
              <a:t> like DEOs with any designation of the Institute can update the data.</a:t>
            </a:r>
            <a:endParaRPr lang="en-US" sz="2100" dirty="0">
              <a:solidFill>
                <a:schemeClr val="tx2"/>
              </a:solidFill>
              <a:latin typeface="+mj-lt"/>
            </a:endParaRPr>
          </a:p>
        </p:txBody>
      </p:sp>
    </p:spTree>
    <p:extLst>
      <p:ext uri="{BB962C8B-B14F-4D97-AF65-F5344CB8AC3E}">
        <p14:creationId xmlns:p14="http://schemas.microsoft.com/office/powerpoint/2010/main" val="77910015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50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500"/>
                            </p:stCondLst>
                            <p:childTnLst>
                              <p:par>
                                <p:cTn id="11" presetID="42" presetClass="entr" presetSubtype="0" fill="hold" grpId="0" nodeType="afterEffect">
                                  <p:stCondLst>
                                    <p:cond delay="500"/>
                                  </p:stCondLst>
                                  <p:childTnLst>
                                    <p:set>
                                      <p:cBhvr>
                                        <p:cTn id="12" dur="1" fill="hold">
                                          <p:stCondLst>
                                            <p:cond delay="0"/>
                                          </p:stCondLst>
                                        </p:cTn>
                                        <p:tgtEl>
                                          <p:spTgt spid="4">
                                            <p:txEl>
                                              <p:pRg st="1" end="1"/>
                                            </p:txEl>
                                          </p:spTgt>
                                        </p:tgtEl>
                                        <p:attrNameLst>
                                          <p:attrName>style.visibility</p:attrName>
                                        </p:attrNameLst>
                                      </p:cBhvr>
                                      <p:to>
                                        <p:strVal val="visible"/>
                                      </p:to>
                                    </p:set>
                                    <p:animEffect transition="in" filter="fade">
                                      <p:cBhvr>
                                        <p:cTn id="13" dur="1000"/>
                                        <p:tgtEl>
                                          <p:spTgt spid="4">
                                            <p:txEl>
                                              <p:pRg st="1" end="1"/>
                                            </p:txEl>
                                          </p:spTgt>
                                        </p:tgtEl>
                                      </p:cBhvr>
                                    </p:animEffect>
                                    <p:anim calcmode="lin" valueType="num">
                                      <p:cBhvr>
                                        <p:cTn id="14"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par>
                          <p:cTn id="16" fill="hold">
                            <p:stCondLst>
                              <p:cond delay="3000"/>
                            </p:stCondLst>
                            <p:childTnLst>
                              <p:par>
                                <p:cTn id="17" presetID="42" presetClass="entr" presetSubtype="0" fill="hold" grpId="0" nodeType="afterEffect">
                                  <p:stCondLst>
                                    <p:cond delay="500"/>
                                  </p:stCondLst>
                                  <p:childTnLst>
                                    <p:set>
                                      <p:cBhvr>
                                        <p:cTn id="18" dur="1" fill="hold">
                                          <p:stCondLst>
                                            <p:cond delay="0"/>
                                          </p:stCondLst>
                                        </p:cTn>
                                        <p:tgtEl>
                                          <p:spTgt spid="4">
                                            <p:txEl>
                                              <p:pRg st="2" end="2"/>
                                            </p:txEl>
                                          </p:spTgt>
                                        </p:tgtEl>
                                        <p:attrNameLst>
                                          <p:attrName>style.visibility</p:attrName>
                                        </p:attrNameLst>
                                      </p:cBhvr>
                                      <p:to>
                                        <p:strVal val="visible"/>
                                      </p:to>
                                    </p:set>
                                    <p:animEffect transition="in" filter="fade">
                                      <p:cBhvr>
                                        <p:cTn id="19" dur="1000"/>
                                        <p:tgtEl>
                                          <p:spTgt spid="4">
                                            <p:txEl>
                                              <p:pRg st="2" end="2"/>
                                            </p:txEl>
                                          </p:spTgt>
                                        </p:tgtEl>
                                      </p:cBhvr>
                                    </p:animEffect>
                                    <p:anim calcmode="lin" valueType="num">
                                      <p:cBhvr>
                                        <p:cTn id="20"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par>
                          <p:cTn id="22" fill="hold">
                            <p:stCondLst>
                              <p:cond delay="4500"/>
                            </p:stCondLst>
                            <p:childTnLst>
                              <p:par>
                                <p:cTn id="23" presetID="42" presetClass="entr" presetSubtype="0" fill="hold" grpId="0" nodeType="afterEffect">
                                  <p:stCondLst>
                                    <p:cond delay="500"/>
                                  </p:stCondLst>
                                  <p:childTnLst>
                                    <p:set>
                                      <p:cBhvr>
                                        <p:cTn id="24" dur="1" fill="hold">
                                          <p:stCondLst>
                                            <p:cond delay="0"/>
                                          </p:stCondLst>
                                        </p:cTn>
                                        <p:tgtEl>
                                          <p:spTgt spid="4">
                                            <p:txEl>
                                              <p:pRg st="3" end="3"/>
                                            </p:txEl>
                                          </p:spTgt>
                                        </p:tgtEl>
                                        <p:attrNameLst>
                                          <p:attrName>style.visibility</p:attrName>
                                        </p:attrNameLst>
                                      </p:cBhvr>
                                      <p:to>
                                        <p:strVal val="visible"/>
                                      </p:to>
                                    </p:set>
                                    <p:animEffect transition="in" filter="fade">
                                      <p:cBhvr>
                                        <p:cTn id="25" dur="1000"/>
                                        <p:tgtEl>
                                          <p:spTgt spid="4">
                                            <p:txEl>
                                              <p:pRg st="3" end="3"/>
                                            </p:txEl>
                                          </p:spTgt>
                                        </p:tgtEl>
                                      </p:cBhvr>
                                    </p:animEffect>
                                    <p:anim calcmode="lin" valueType="num">
                                      <p:cBhvr>
                                        <p:cTn id="26"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27"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advAuto="50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2"/>
          <p:cNvSpPr txBox="1">
            <a:spLocks/>
          </p:cNvSpPr>
          <p:nvPr/>
        </p:nvSpPr>
        <p:spPr>
          <a:xfrm>
            <a:off x="866776" y="990600"/>
            <a:ext cx="9326880" cy="4953000"/>
          </a:xfrm>
          <a:prstGeom prst="rect">
            <a:avLst/>
          </a:prstGeom>
        </p:spPr>
        <p:txBody>
          <a:bodyPr>
            <a:noAutofit/>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pPr lvl="0" algn="just">
              <a:lnSpc>
                <a:spcPct val="150000"/>
              </a:lnSpc>
            </a:pPr>
            <a:r>
              <a:rPr lang="en-IN" sz="1900" dirty="0">
                <a:solidFill>
                  <a:schemeClr val="tx2"/>
                </a:solidFill>
                <a:latin typeface="+mj-lt"/>
              </a:rPr>
              <a:t>All users are provided a feature to update their profile to some extent.</a:t>
            </a:r>
            <a:endParaRPr lang="en-US" sz="1900" dirty="0">
              <a:solidFill>
                <a:schemeClr val="tx2"/>
              </a:solidFill>
              <a:latin typeface="+mj-lt"/>
            </a:endParaRPr>
          </a:p>
          <a:p>
            <a:pPr lvl="0" algn="just">
              <a:lnSpc>
                <a:spcPct val="150000"/>
              </a:lnSpc>
            </a:pPr>
            <a:r>
              <a:rPr lang="en-IN" sz="1900" dirty="0">
                <a:solidFill>
                  <a:schemeClr val="tx2"/>
                </a:solidFill>
                <a:latin typeface="+mj-lt"/>
              </a:rPr>
              <a:t>Whereas Admin with any designation, of the Institute can update the details of the other users which are not accessible by those.</a:t>
            </a:r>
            <a:endParaRPr lang="en-US" sz="1900" dirty="0">
              <a:solidFill>
                <a:schemeClr val="tx2"/>
              </a:solidFill>
              <a:latin typeface="+mj-lt"/>
            </a:endParaRPr>
          </a:p>
          <a:p>
            <a:pPr lvl="0" algn="just">
              <a:lnSpc>
                <a:spcPct val="150000"/>
              </a:lnSpc>
            </a:pPr>
            <a:r>
              <a:rPr lang="en-IN" sz="1900" dirty="0">
                <a:solidFill>
                  <a:schemeClr val="tx2"/>
                </a:solidFill>
                <a:latin typeface="+mj-lt"/>
              </a:rPr>
              <a:t>Each module provides a well design to show, create, update and delete the contents related to the relations required in this system, whereas some modules don’t have few feature like creating and deleting content such as creating subjects or deleting students’ details</a:t>
            </a:r>
            <a:r>
              <a:rPr lang="en-IN" sz="1900" dirty="0" smtClean="0">
                <a:solidFill>
                  <a:schemeClr val="tx2"/>
                </a:solidFill>
                <a:latin typeface="+mj-lt"/>
              </a:rPr>
              <a:t>.</a:t>
            </a:r>
          </a:p>
          <a:p>
            <a:pPr algn="just">
              <a:lnSpc>
                <a:spcPct val="150000"/>
              </a:lnSpc>
            </a:pPr>
            <a:r>
              <a:rPr lang="en-IN" sz="1900" dirty="0">
                <a:solidFill>
                  <a:schemeClr val="tx2"/>
                </a:solidFill>
                <a:latin typeface="+mj-lt"/>
              </a:rPr>
              <a:t>The Main Window may supposed to have one Mask Layer Button which will mask the whole window for the user, if it is needed and then it can only be unmasked if provided right credentials (password) for that User.</a:t>
            </a:r>
            <a:endParaRPr lang="en-US" sz="1900" dirty="0">
              <a:solidFill>
                <a:schemeClr val="tx2"/>
              </a:solidFill>
              <a:latin typeface="+mj-lt"/>
            </a:endParaRPr>
          </a:p>
          <a:p>
            <a:pPr lvl="0" algn="just">
              <a:lnSpc>
                <a:spcPct val="150000"/>
              </a:lnSpc>
            </a:pPr>
            <a:endParaRPr lang="en-IN" sz="1900" dirty="0" smtClean="0">
              <a:solidFill>
                <a:schemeClr val="tx2"/>
              </a:solidFill>
              <a:latin typeface="+mj-lt"/>
            </a:endParaRPr>
          </a:p>
        </p:txBody>
      </p:sp>
    </p:spTree>
    <p:extLst>
      <p:ext uri="{BB962C8B-B14F-4D97-AF65-F5344CB8AC3E}">
        <p14:creationId xmlns:p14="http://schemas.microsoft.com/office/powerpoint/2010/main" val="123752669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50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500"/>
                            </p:stCondLst>
                            <p:childTnLst>
                              <p:par>
                                <p:cTn id="11" presetID="42" presetClass="entr" presetSubtype="0" fill="hold" grpId="0" nodeType="afterEffect">
                                  <p:stCondLst>
                                    <p:cond delay="500"/>
                                  </p:stCondLst>
                                  <p:childTnLst>
                                    <p:set>
                                      <p:cBhvr>
                                        <p:cTn id="12" dur="1" fill="hold">
                                          <p:stCondLst>
                                            <p:cond delay="0"/>
                                          </p:stCondLst>
                                        </p:cTn>
                                        <p:tgtEl>
                                          <p:spTgt spid="2">
                                            <p:txEl>
                                              <p:pRg st="1" end="1"/>
                                            </p:txEl>
                                          </p:spTgt>
                                        </p:tgtEl>
                                        <p:attrNameLst>
                                          <p:attrName>style.visibility</p:attrName>
                                        </p:attrNameLst>
                                      </p:cBhvr>
                                      <p:to>
                                        <p:strVal val="visible"/>
                                      </p:to>
                                    </p:set>
                                    <p:animEffect transition="in" filter="fade">
                                      <p:cBhvr>
                                        <p:cTn id="13" dur="1000"/>
                                        <p:tgtEl>
                                          <p:spTgt spid="2">
                                            <p:txEl>
                                              <p:pRg st="1" end="1"/>
                                            </p:txEl>
                                          </p:spTgt>
                                        </p:tgtEl>
                                      </p:cBhvr>
                                    </p:animEffect>
                                    <p:anim calcmode="lin" valueType="num">
                                      <p:cBhvr>
                                        <p:cTn id="14"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par>
                          <p:cTn id="16" fill="hold">
                            <p:stCondLst>
                              <p:cond delay="3000"/>
                            </p:stCondLst>
                            <p:childTnLst>
                              <p:par>
                                <p:cTn id="17" presetID="42" presetClass="entr" presetSubtype="0" fill="hold" grpId="0" nodeType="afterEffect">
                                  <p:stCondLst>
                                    <p:cond delay="500"/>
                                  </p:stCondLst>
                                  <p:childTnLst>
                                    <p:set>
                                      <p:cBhvr>
                                        <p:cTn id="18" dur="1" fill="hold">
                                          <p:stCondLst>
                                            <p:cond delay="0"/>
                                          </p:stCondLst>
                                        </p:cTn>
                                        <p:tgtEl>
                                          <p:spTgt spid="2">
                                            <p:txEl>
                                              <p:pRg st="2" end="2"/>
                                            </p:txEl>
                                          </p:spTgt>
                                        </p:tgtEl>
                                        <p:attrNameLst>
                                          <p:attrName>style.visibility</p:attrName>
                                        </p:attrNameLst>
                                      </p:cBhvr>
                                      <p:to>
                                        <p:strVal val="visible"/>
                                      </p:to>
                                    </p:set>
                                    <p:animEffect transition="in" filter="fade">
                                      <p:cBhvr>
                                        <p:cTn id="19" dur="1000"/>
                                        <p:tgtEl>
                                          <p:spTgt spid="2">
                                            <p:txEl>
                                              <p:pRg st="2" end="2"/>
                                            </p:txEl>
                                          </p:spTgt>
                                        </p:tgtEl>
                                      </p:cBhvr>
                                    </p:animEffect>
                                    <p:anim calcmode="lin" valueType="num">
                                      <p:cBhvr>
                                        <p:cTn id="20"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par>
                          <p:cTn id="22" fill="hold">
                            <p:stCondLst>
                              <p:cond delay="4500"/>
                            </p:stCondLst>
                            <p:childTnLst>
                              <p:par>
                                <p:cTn id="23" presetID="42" presetClass="entr" presetSubtype="0" fill="hold" grpId="0" nodeType="afterEffect">
                                  <p:stCondLst>
                                    <p:cond delay="500"/>
                                  </p:stCondLst>
                                  <p:childTnLst>
                                    <p:set>
                                      <p:cBhvr>
                                        <p:cTn id="24" dur="1" fill="hold">
                                          <p:stCondLst>
                                            <p:cond delay="0"/>
                                          </p:stCondLst>
                                        </p:cTn>
                                        <p:tgtEl>
                                          <p:spTgt spid="2">
                                            <p:txEl>
                                              <p:pRg st="3" end="3"/>
                                            </p:txEl>
                                          </p:spTgt>
                                        </p:tgtEl>
                                        <p:attrNameLst>
                                          <p:attrName>style.visibility</p:attrName>
                                        </p:attrNameLst>
                                      </p:cBhvr>
                                      <p:to>
                                        <p:strVal val="visible"/>
                                      </p:to>
                                    </p:set>
                                    <p:animEffect transition="in" filter="fade">
                                      <p:cBhvr>
                                        <p:cTn id="25" dur="1000"/>
                                        <p:tgtEl>
                                          <p:spTgt spid="2">
                                            <p:txEl>
                                              <p:pRg st="3" end="3"/>
                                            </p:txEl>
                                          </p:spTgt>
                                        </p:tgtEl>
                                      </p:cBhvr>
                                    </p:animEffect>
                                    <p:anim calcmode="lin" valueType="num">
                                      <p:cBhvr>
                                        <p:cTn id="26"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27"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dvAuto="50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2"/>
          <p:cNvSpPr txBox="1">
            <a:spLocks/>
          </p:cNvSpPr>
          <p:nvPr/>
        </p:nvSpPr>
        <p:spPr>
          <a:xfrm>
            <a:off x="866776" y="1295400"/>
            <a:ext cx="9326880" cy="4648200"/>
          </a:xfrm>
          <a:prstGeom prst="rect">
            <a:avLst/>
          </a:prstGeom>
        </p:spPr>
        <p:txBody>
          <a:bodyPr>
            <a:noAutofit/>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pPr marL="342900" lvl="0" indent="-342900">
              <a:lnSpc>
                <a:spcPct val="150000"/>
              </a:lnSpc>
              <a:buFont typeface="Arial" pitchFamily="34" charset="0"/>
              <a:buChar char="•"/>
            </a:pPr>
            <a:r>
              <a:rPr lang="en-IN" sz="1900" dirty="0" smtClean="0">
                <a:solidFill>
                  <a:schemeClr val="tx2"/>
                </a:solidFill>
                <a:latin typeface="+mj-lt"/>
              </a:rPr>
              <a:t>Date-sheet Generator is an excellent feature of this system where any user with Admin role can generate date-sheets of each semester with one click.</a:t>
            </a:r>
            <a:endParaRPr lang="en-US" sz="1900" dirty="0" smtClean="0">
              <a:solidFill>
                <a:schemeClr val="tx2"/>
              </a:solidFill>
              <a:latin typeface="+mj-lt"/>
            </a:endParaRPr>
          </a:p>
          <a:p>
            <a:pPr marL="342900" lvl="0" indent="-342900">
              <a:lnSpc>
                <a:spcPct val="150000"/>
              </a:lnSpc>
              <a:buFont typeface="Arial" pitchFamily="34" charset="0"/>
              <a:buChar char="•"/>
            </a:pPr>
            <a:r>
              <a:rPr lang="en-IN" sz="1900" dirty="0" smtClean="0">
                <a:solidFill>
                  <a:schemeClr val="tx2"/>
                </a:solidFill>
                <a:latin typeface="+mj-lt"/>
              </a:rPr>
              <a:t>Marks/Result Viewer is another feature of this system where user will be provided with graphical views of any student, class, branch, course or semester results and may have feature to project out that views.</a:t>
            </a:r>
            <a:endParaRPr lang="en-US" sz="1900" dirty="0" smtClean="0">
              <a:solidFill>
                <a:schemeClr val="tx2"/>
              </a:solidFill>
              <a:latin typeface="+mj-lt"/>
            </a:endParaRPr>
          </a:p>
          <a:p>
            <a:pPr marL="342900" lvl="0" indent="-342900">
              <a:lnSpc>
                <a:spcPct val="150000"/>
              </a:lnSpc>
              <a:buFont typeface="Arial" pitchFamily="34" charset="0"/>
              <a:buChar char="•"/>
            </a:pPr>
            <a:r>
              <a:rPr lang="en-IN" sz="1900" dirty="0" smtClean="0">
                <a:solidFill>
                  <a:schemeClr val="tx2"/>
                </a:solidFill>
                <a:latin typeface="+mj-lt"/>
              </a:rPr>
              <a:t>The Marks/Result Views may use Bars representation, Pie representation or even basic Table representation according to the user needs.</a:t>
            </a:r>
            <a:endParaRPr lang="en-US" sz="1900" dirty="0" smtClean="0">
              <a:solidFill>
                <a:schemeClr val="tx2"/>
              </a:solidFill>
              <a:latin typeface="+mj-lt"/>
            </a:endParaRPr>
          </a:p>
          <a:p>
            <a:pPr marL="342900" indent="-342900">
              <a:lnSpc>
                <a:spcPct val="150000"/>
              </a:lnSpc>
              <a:buFont typeface="Arial" pitchFamily="34" charset="0"/>
              <a:buChar char="•"/>
            </a:pPr>
            <a:r>
              <a:rPr lang="en-IN" sz="1900" dirty="0" smtClean="0">
                <a:solidFill>
                  <a:schemeClr val="tx2"/>
                </a:solidFill>
                <a:latin typeface="+mj-lt"/>
              </a:rPr>
              <a:t>The Marks/Result generator may use both OMR Scanner and Manual Data Entry, or only one of these, for generating each student’s result.</a:t>
            </a:r>
            <a:endParaRPr lang="en-US" sz="1900" dirty="0">
              <a:solidFill>
                <a:schemeClr val="tx2"/>
              </a:solidFill>
              <a:latin typeface="+mj-lt"/>
            </a:endParaRPr>
          </a:p>
        </p:txBody>
      </p:sp>
    </p:spTree>
    <p:extLst>
      <p:ext uri="{BB962C8B-B14F-4D97-AF65-F5344CB8AC3E}">
        <p14:creationId xmlns:p14="http://schemas.microsoft.com/office/powerpoint/2010/main" val="305203450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50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500"/>
                            </p:stCondLst>
                            <p:childTnLst>
                              <p:par>
                                <p:cTn id="11" presetID="42" presetClass="entr" presetSubtype="0" fill="hold" grpId="0" nodeType="afterEffect">
                                  <p:stCondLst>
                                    <p:cond delay="500"/>
                                  </p:stCondLst>
                                  <p:childTnLst>
                                    <p:set>
                                      <p:cBhvr>
                                        <p:cTn id="12" dur="1" fill="hold">
                                          <p:stCondLst>
                                            <p:cond delay="0"/>
                                          </p:stCondLst>
                                        </p:cTn>
                                        <p:tgtEl>
                                          <p:spTgt spid="4">
                                            <p:txEl>
                                              <p:pRg st="1" end="1"/>
                                            </p:txEl>
                                          </p:spTgt>
                                        </p:tgtEl>
                                        <p:attrNameLst>
                                          <p:attrName>style.visibility</p:attrName>
                                        </p:attrNameLst>
                                      </p:cBhvr>
                                      <p:to>
                                        <p:strVal val="visible"/>
                                      </p:to>
                                    </p:set>
                                    <p:animEffect transition="in" filter="fade">
                                      <p:cBhvr>
                                        <p:cTn id="13" dur="1000"/>
                                        <p:tgtEl>
                                          <p:spTgt spid="4">
                                            <p:txEl>
                                              <p:pRg st="1" end="1"/>
                                            </p:txEl>
                                          </p:spTgt>
                                        </p:tgtEl>
                                      </p:cBhvr>
                                    </p:animEffect>
                                    <p:anim calcmode="lin" valueType="num">
                                      <p:cBhvr>
                                        <p:cTn id="14"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par>
                          <p:cTn id="16" fill="hold">
                            <p:stCondLst>
                              <p:cond delay="3000"/>
                            </p:stCondLst>
                            <p:childTnLst>
                              <p:par>
                                <p:cTn id="17" presetID="42" presetClass="entr" presetSubtype="0" fill="hold" grpId="0" nodeType="afterEffect">
                                  <p:stCondLst>
                                    <p:cond delay="500"/>
                                  </p:stCondLst>
                                  <p:childTnLst>
                                    <p:set>
                                      <p:cBhvr>
                                        <p:cTn id="18" dur="1" fill="hold">
                                          <p:stCondLst>
                                            <p:cond delay="0"/>
                                          </p:stCondLst>
                                        </p:cTn>
                                        <p:tgtEl>
                                          <p:spTgt spid="4">
                                            <p:txEl>
                                              <p:pRg st="2" end="2"/>
                                            </p:txEl>
                                          </p:spTgt>
                                        </p:tgtEl>
                                        <p:attrNameLst>
                                          <p:attrName>style.visibility</p:attrName>
                                        </p:attrNameLst>
                                      </p:cBhvr>
                                      <p:to>
                                        <p:strVal val="visible"/>
                                      </p:to>
                                    </p:set>
                                    <p:animEffect transition="in" filter="fade">
                                      <p:cBhvr>
                                        <p:cTn id="19" dur="1000"/>
                                        <p:tgtEl>
                                          <p:spTgt spid="4">
                                            <p:txEl>
                                              <p:pRg st="2" end="2"/>
                                            </p:txEl>
                                          </p:spTgt>
                                        </p:tgtEl>
                                      </p:cBhvr>
                                    </p:animEffect>
                                    <p:anim calcmode="lin" valueType="num">
                                      <p:cBhvr>
                                        <p:cTn id="20"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par>
                          <p:cTn id="22" fill="hold">
                            <p:stCondLst>
                              <p:cond delay="4500"/>
                            </p:stCondLst>
                            <p:childTnLst>
                              <p:par>
                                <p:cTn id="23" presetID="42" presetClass="entr" presetSubtype="0" fill="hold" grpId="0" nodeType="afterEffect">
                                  <p:stCondLst>
                                    <p:cond delay="500"/>
                                  </p:stCondLst>
                                  <p:childTnLst>
                                    <p:set>
                                      <p:cBhvr>
                                        <p:cTn id="24" dur="1" fill="hold">
                                          <p:stCondLst>
                                            <p:cond delay="0"/>
                                          </p:stCondLst>
                                        </p:cTn>
                                        <p:tgtEl>
                                          <p:spTgt spid="4">
                                            <p:txEl>
                                              <p:pRg st="3" end="3"/>
                                            </p:txEl>
                                          </p:spTgt>
                                        </p:tgtEl>
                                        <p:attrNameLst>
                                          <p:attrName>style.visibility</p:attrName>
                                        </p:attrNameLst>
                                      </p:cBhvr>
                                      <p:to>
                                        <p:strVal val="visible"/>
                                      </p:to>
                                    </p:set>
                                    <p:animEffect transition="in" filter="fade">
                                      <p:cBhvr>
                                        <p:cTn id="25" dur="1000"/>
                                        <p:tgtEl>
                                          <p:spTgt spid="4">
                                            <p:txEl>
                                              <p:pRg st="3" end="3"/>
                                            </p:txEl>
                                          </p:spTgt>
                                        </p:tgtEl>
                                      </p:cBhvr>
                                    </p:animEffect>
                                    <p:anim calcmode="lin" valueType="num">
                                      <p:cBhvr>
                                        <p:cTn id="26"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27"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dvAuto="50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8640" y="609600"/>
            <a:ext cx="9875520" cy="1066800"/>
          </a:xfrm>
        </p:spPr>
        <p:txBody>
          <a:bodyPr>
            <a:normAutofit/>
          </a:bodyPr>
          <a:lstStyle/>
          <a:p>
            <a:pPr algn="ctr"/>
            <a:r>
              <a:rPr lang="en-US" sz="3200" b="1" dirty="0" smtClean="0">
                <a:ln w="24500" cmpd="dbl">
                  <a:solidFill>
                    <a:schemeClr val="accent2">
                      <a:shade val="85000"/>
                      <a:satMod val="155000"/>
                    </a:schemeClr>
                  </a:solidFill>
                  <a:prstDash val="solid"/>
                  <a:miter lim="800000"/>
                </a:ln>
                <a:gradFill>
                  <a:gsLst>
                    <a:gs pos="10000">
                      <a:schemeClr val="accent2">
                        <a:tint val="10000"/>
                        <a:satMod val="155000"/>
                      </a:schemeClr>
                    </a:gs>
                    <a:gs pos="60000">
                      <a:schemeClr val="accent2">
                        <a:tint val="30000"/>
                        <a:satMod val="155000"/>
                      </a:schemeClr>
                    </a:gs>
                    <a:gs pos="100000">
                      <a:schemeClr val="accent2">
                        <a:tint val="73000"/>
                        <a:satMod val="155000"/>
                      </a:schemeClr>
                    </a:gs>
                  </a:gsLst>
                  <a:lin ang="5400000"/>
                </a:gradFill>
                <a:effectLst>
                  <a:outerShdw blurRad="38100" dist="38100" dir="7020000" algn="tl">
                    <a:srgbClr val="000000">
                      <a:alpha val="35000"/>
                    </a:srgbClr>
                  </a:outerShdw>
                </a:effectLst>
              </a:rPr>
              <a:t>TOOLS BEING USED FOR DEVELOPING THE SYSTEM</a:t>
            </a:r>
            <a:endParaRPr lang="en-US" sz="3200" b="1" dirty="0">
              <a:ln w="24500" cmpd="dbl">
                <a:solidFill>
                  <a:schemeClr val="accent2">
                    <a:shade val="85000"/>
                    <a:satMod val="155000"/>
                  </a:schemeClr>
                </a:solidFill>
                <a:prstDash val="solid"/>
                <a:miter lim="800000"/>
              </a:ln>
              <a:gradFill>
                <a:gsLst>
                  <a:gs pos="10000">
                    <a:schemeClr val="accent2">
                      <a:tint val="10000"/>
                      <a:satMod val="155000"/>
                    </a:schemeClr>
                  </a:gs>
                  <a:gs pos="60000">
                    <a:schemeClr val="accent2">
                      <a:tint val="30000"/>
                      <a:satMod val="155000"/>
                    </a:schemeClr>
                  </a:gs>
                  <a:gs pos="100000">
                    <a:schemeClr val="accent2">
                      <a:tint val="73000"/>
                      <a:satMod val="155000"/>
                    </a:schemeClr>
                  </a:gs>
                </a:gsLst>
                <a:lin ang="5400000"/>
              </a:gradFill>
              <a:effectLst>
                <a:outerShdw blurRad="38100" dist="38100" dir="7020000" algn="tl">
                  <a:srgbClr val="000000">
                    <a:alpha val="35000"/>
                  </a:srgbClr>
                </a:outerShdw>
              </a:effectLst>
            </a:endParaRPr>
          </a:p>
        </p:txBody>
      </p:sp>
      <p:sp>
        <p:nvSpPr>
          <p:cNvPr id="3" name="Content Placeholder 2"/>
          <p:cNvSpPr>
            <a:spLocks noGrp="1"/>
          </p:cNvSpPr>
          <p:nvPr>
            <p:ph sz="half" idx="1"/>
          </p:nvPr>
        </p:nvSpPr>
        <p:spPr>
          <a:xfrm>
            <a:off x="548640" y="1676400"/>
            <a:ext cx="4846320" cy="4525963"/>
          </a:xfrm>
        </p:spPr>
        <p:txBody>
          <a:bodyPr/>
          <a:lstStyle/>
          <a:p>
            <a:r>
              <a:rPr lang="en-US" b="1" dirty="0" smtClean="0">
                <a:solidFill>
                  <a:schemeClr val="tx2"/>
                </a:solidFill>
                <a:latin typeface="+mj-lt"/>
              </a:rPr>
              <a:t>PyQt5</a:t>
            </a:r>
            <a:r>
              <a:rPr lang="en-US" dirty="0" smtClean="0">
                <a:solidFill>
                  <a:schemeClr val="tx2"/>
                </a:solidFill>
                <a:latin typeface="+mj-lt"/>
              </a:rPr>
              <a:t> – PYTHON LIBRARY</a:t>
            </a:r>
          </a:p>
          <a:p>
            <a:pPr lvl="1"/>
            <a:r>
              <a:rPr lang="en-US" dirty="0" smtClean="0">
                <a:solidFill>
                  <a:schemeClr val="tx2"/>
                </a:solidFill>
                <a:latin typeface="+mj-lt"/>
              </a:rPr>
              <a:t>For Front-end development</a:t>
            </a:r>
          </a:p>
          <a:p>
            <a:pPr marL="109728" indent="0">
              <a:buNone/>
            </a:pPr>
            <a:endParaRPr lang="en-US" dirty="0">
              <a:solidFill>
                <a:schemeClr val="tx2"/>
              </a:solidFill>
              <a:latin typeface="+mj-lt"/>
            </a:endParaRPr>
          </a:p>
        </p:txBody>
      </p:sp>
      <p:sp>
        <p:nvSpPr>
          <p:cNvPr id="4" name="Content Placeholder 3"/>
          <p:cNvSpPr>
            <a:spLocks noGrp="1"/>
          </p:cNvSpPr>
          <p:nvPr>
            <p:ph sz="half" idx="2"/>
          </p:nvPr>
        </p:nvSpPr>
        <p:spPr>
          <a:xfrm>
            <a:off x="5577840" y="1676400"/>
            <a:ext cx="4846320" cy="4525963"/>
          </a:xfrm>
        </p:spPr>
        <p:txBody>
          <a:bodyPr/>
          <a:lstStyle/>
          <a:p>
            <a:r>
              <a:rPr lang="en-US" b="1" dirty="0" smtClean="0">
                <a:solidFill>
                  <a:schemeClr val="tx2"/>
                </a:solidFill>
                <a:latin typeface="+mj-lt"/>
              </a:rPr>
              <a:t>ORACLE</a:t>
            </a:r>
          </a:p>
          <a:p>
            <a:pPr lvl="1"/>
            <a:r>
              <a:rPr lang="en-US" dirty="0" smtClean="0">
                <a:solidFill>
                  <a:schemeClr val="tx2"/>
                </a:solidFill>
                <a:latin typeface="+mj-lt"/>
              </a:rPr>
              <a:t>For Back-end data handling</a:t>
            </a:r>
          </a:p>
          <a:p>
            <a:pPr marL="411480" lvl="1" indent="0">
              <a:buNone/>
            </a:pPr>
            <a:endParaRPr lang="en-US" dirty="0">
              <a:solidFill>
                <a:schemeClr val="tx2"/>
              </a:solidFill>
              <a:latin typeface="+mj-lt"/>
            </a:endParaRPr>
          </a:p>
        </p:txBody>
      </p:sp>
      <p:pic>
        <p:nvPicPr>
          <p:cNvPr id="6" name="Picture 5" descr="PyQt - Wikipedia"/>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12460" y="2971800"/>
            <a:ext cx="2612390" cy="2724150"/>
          </a:xfrm>
          <a:prstGeom prst="rect">
            <a:avLst/>
          </a:prstGeom>
          <a:noFill/>
          <a:ln>
            <a:noFill/>
          </a:ln>
        </p:spPr>
      </p:pic>
      <p:pic>
        <p:nvPicPr>
          <p:cNvPr id="7" name="Picture 6" descr="Oracle Logo, history, meaning, symbol, 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96000" y="3124200"/>
            <a:ext cx="3810000" cy="2143125"/>
          </a:xfrm>
          <a:prstGeom prst="rect">
            <a:avLst/>
          </a:prstGeom>
          <a:noFill/>
          <a:ln>
            <a:noFill/>
          </a:ln>
        </p:spPr>
      </p:pic>
    </p:spTree>
    <p:extLst>
      <p:ext uri="{BB962C8B-B14F-4D97-AF65-F5344CB8AC3E}">
        <p14:creationId xmlns:p14="http://schemas.microsoft.com/office/powerpoint/2010/main" val="418026038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500"/>
                                        <p:tgtEl>
                                          <p:spTgt spid="3">
                                            <p:txEl>
                                              <p:pRg st="0" end="0"/>
                                            </p:txEl>
                                          </p:spTgt>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1000"/>
                                        <p:tgtEl>
                                          <p:spTgt spid="6"/>
                                        </p:tgtEl>
                                      </p:cBhvr>
                                    </p:animEffect>
                                    <p:anim calcmode="lin" valueType="num">
                                      <p:cBhvr>
                                        <p:cTn id="23" dur="1000" fill="hold"/>
                                        <p:tgtEl>
                                          <p:spTgt spid="6"/>
                                        </p:tgtEl>
                                        <p:attrNameLst>
                                          <p:attrName>ppt_x</p:attrName>
                                        </p:attrNameLst>
                                      </p:cBhvr>
                                      <p:tavLst>
                                        <p:tav tm="0">
                                          <p:val>
                                            <p:strVal val="#ppt_x"/>
                                          </p:val>
                                        </p:tav>
                                        <p:tav tm="100000">
                                          <p:val>
                                            <p:strVal val="#ppt_x"/>
                                          </p:val>
                                        </p:tav>
                                      </p:tavLst>
                                    </p:anim>
                                    <p:anim calcmode="lin" valueType="num">
                                      <p:cBhvr>
                                        <p:cTn id="2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4">
                                            <p:txEl>
                                              <p:pRg st="0" end="0"/>
                                            </p:txEl>
                                          </p:spTgt>
                                        </p:tgtEl>
                                        <p:attrNameLst>
                                          <p:attrName>style.visibility</p:attrName>
                                        </p:attrNameLst>
                                      </p:cBhvr>
                                      <p:to>
                                        <p:strVal val="visible"/>
                                      </p:to>
                                    </p:set>
                                    <p:animEffect transition="in" filter="fade">
                                      <p:cBhvr>
                                        <p:cTn id="29" dur="500"/>
                                        <p:tgtEl>
                                          <p:spTgt spid="4">
                                            <p:txEl>
                                              <p:pRg st="0" end="0"/>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4">
                                            <p:txEl>
                                              <p:pRg st="1" end="1"/>
                                            </p:txEl>
                                          </p:spTgt>
                                        </p:tgtEl>
                                        <p:attrNameLst>
                                          <p:attrName>style.visibility</p:attrName>
                                        </p:attrNameLst>
                                      </p:cBhvr>
                                      <p:to>
                                        <p:strVal val="visible"/>
                                      </p:to>
                                    </p:set>
                                    <p:animEffect transition="in" filter="fade">
                                      <p:cBhvr>
                                        <p:cTn id="32" dur="500"/>
                                        <p:tgtEl>
                                          <p:spTgt spid="4">
                                            <p:txEl>
                                              <p:pRg st="1" end="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42" presetClass="entr" presetSubtype="0" fill="hold" nodeType="click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fade">
                                      <p:cBhvr>
                                        <p:cTn id="37" dur="1000"/>
                                        <p:tgtEl>
                                          <p:spTgt spid="7"/>
                                        </p:tgtEl>
                                      </p:cBhvr>
                                    </p:animEffect>
                                    <p:anim calcmode="lin" valueType="num">
                                      <p:cBhvr>
                                        <p:cTn id="38" dur="1000" fill="hold"/>
                                        <p:tgtEl>
                                          <p:spTgt spid="7"/>
                                        </p:tgtEl>
                                        <p:attrNameLst>
                                          <p:attrName>ppt_x</p:attrName>
                                        </p:attrNameLst>
                                      </p:cBhvr>
                                      <p:tavLst>
                                        <p:tav tm="0">
                                          <p:val>
                                            <p:strVal val="#ppt_x"/>
                                          </p:val>
                                        </p:tav>
                                        <p:tav tm="100000">
                                          <p:val>
                                            <p:strVal val="#ppt_x"/>
                                          </p:val>
                                        </p:tav>
                                      </p:tavLst>
                                    </p:anim>
                                    <p:anim calcmode="lin" valueType="num">
                                      <p:cBhvr>
                                        <p:cTn id="3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76200"/>
            <a:ext cx="9326880" cy="1362075"/>
          </a:xfrm>
        </p:spPr>
        <p:txBody>
          <a:bodyPr/>
          <a:lstStyle/>
          <a:p>
            <a:pPr algn="ctr"/>
            <a:r>
              <a:rPr lang="en-US" dirty="0" smtClean="0">
                <a:ln w="24500" cmpd="dbl">
                  <a:solidFill>
                    <a:schemeClr val="accent2">
                      <a:shade val="85000"/>
                      <a:satMod val="155000"/>
                    </a:schemeClr>
                  </a:solidFill>
                  <a:prstDash val="solid"/>
                  <a:miter lim="800000"/>
                </a:ln>
                <a:gradFill>
                  <a:gsLst>
                    <a:gs pos="10000">
                      <a:schemeClr val="accent2">
                        <a:tint val="10000"/>
                        <a:satMod val="155000"/>
                      </a:schemeClr>
                    </a:gs>
                    <a:gs pos="60000">
                      <a:schemeClr val="accent2">
                        <a:tint val="30000"/>
                        <a:satMod val="155000"/>
                      </a:schemeClr>
                    </a:gs>
                    <a:gs pos="100000">
                      <a:schemeClr val="accent2">
                        <a:tint val="73000"/>
                        <a:satMod val="155000"/>
                      </a:schemeClr>
                    </a:gs>
                  </a:gsLst>
                  <a:lin ang="5400000"/>
                </a:gradFill>
                <a:effectLst>
                  <a:outerShdw blurRad="38100" dist="38100" dir="7020000" algn="tl">
                    <a:srgbClr val="000000">
                      <a:alpha val="35000"/>
                    </a:srgbClr>
                  </a:outerShdw>
                </a:effectLst>
              </a:rPr>
              <a:t>MODULES PRESENT IN THE SYSTEM</a:t>
            </a:r>
            <a:endParaRPr lang="en-US" dirty="0">
              <a:ln w="24500" cmpd="dbl">
                <a:solidFill>
                  <a:schemeClr val="accent2">
                    <a:shade val="85000"/>
                    <a:satMod val="155000"/>
                  </a:schemeClr>
                </a:solidFill>
                <a:prstDash val="solid"/>
                <a:miter lim="800000"/>
              </a:ln>
              <a:gradFill>
                <a:gsLst>
                  <a:gs pos="10000">
                    <a:schemeClr val="accent2">
                      <a:tint val="10000"/>
                      <a:satMod val="155000"/>
                    </a:schemeClr>
                  </a:gs>
                  <a:gs pos="60000">
                    <a:schemeClr val="accent2">
                      <a:tint val="30000"/>
                      <a:satMod val="155000"/>
                    </a:schemeClr>
                  </a:gs>
                  <a:gs pos="100000">
                    <a:schemeClr val="accent2">
                      <a:tint val="73000"/>
                      <a:satMod val="155000"/>
                    </a:schemeClr>
                  </a:gs>
                </a:gsLst>
                <a:lin ang="5400000"/>
              </a:gradFill>
              <a:effectLst>
                <a:outerShdw blurRad="38100" dist="38100" dir="7020000" algn="tl">
                  <a:srgbClr val="000000">
                    <a:alpha val="35000"/>
                  </a:srgbClr>
                </a:outerShdw>
              </a:effectLst>
            </a:endParaRPr>
          </a:p>
        </p:txBody>
      </p:sp>
      <p:grpSp>
        <p:nvGrpSpPr>
          <p:cNvPr id="3" name="Group 2"/>
          <p:cNvGrpSpPr/>
          <p:nvPr/>
        </p:nvGrpSpPr>
        <p:grpSpPr>
          <a:xfrm>
            <a:off x="419100" y="1828800"/>
            <a:ext cx="10134600" cy="4572000"/>
            <a:chOff x="419100" y="1828800"/>
            <a:chExt cx="10134600" cy="4572000"/>
          </a:xfrm>
        </p:grpSpPr>
        <p:grpSp>
          <p:nvGrpSpPr>
            <p:cNvPr id="104" name="Group 103"/>
            <p:cNvGrpSpPr/>
            <p:nvPr/>
          </p:nvGrpSpPr>
          <p:grpSpPr>
            <a:xfrm>
              <a:off x="9157606" y="4648200"/>
              <a:ext cx="1224643" cy="1121353"/>
              <a:chOff x="2286000" y="4669847"/>
              <a:chExt cx="1224643" cy="1121353"/>
            </a:xfrm>
          </p:grpSpPr>
          <p:cxnSp>
            <p:nvCxnSpPr>
              <p:cNvPr id="105" name="Straight Connector 104"/>
              <p:cNvCxnSpPr/>
              <p:nvPr/>
            </p:nvCxnSpPr>
            <p:spPr>
              <a:xfrm>
                <a:off x="2286000" y="4669847"/>
                <a:ext cx="0" cy="1007053"/>
              </a:xfrm>
              <a:prstGeom prst="line">
                <a:avLst/>
              </a:prstGeom>
            </p:spPr>
            <p:style>
              <a:lnRef idx="1">
                <a:schemeClr val="accent2"/>
              </a:lnRef>
              <a:fillRef idx="0">
                <a:schemeClr val="accent2"/>
              </a:fillRef>
              <a:effectRef idx="0">
                <a:schemeClr val="accent2"/>
              </a:effectRef>
              <a:fontRef idx="minor">
                <a:schemeClr val="tx1"/>
              </a:fontRef>
            </p:style>
          </p:cxnSp>
          <p:grpSp>
            <p:nvGrpSpPr>
              <p:cNvPr id="106" name="Group 105"/>
              <p:cNvGrpSpPr/>
              <p:nvPr/>
            </p:nvGrpSpPr>
            <p:grpSpPr>
              <a:xfrm>
                <a:off x="2286000" y="4876800"/>
                <a:ext cx="1224643" cy="228600"/>
                <a:chOff x="2286000" y="4876800"/>
                <a:chExt cx="1224643" cy="228600"/>
              </a:xfrm>
            </p:grpSpPr>
            <p:sp>
              <p:nvSpPr>
                <p:cNvPr id="116" name="Rectangle 115"/>
                <p:cNvSpPr/>
                <p:nvPr/>
              </p:nvSpPr>
              <p:spPr>
                <a:xfrm>
                  <a:off x="2438400" y="4876800"/>
                  <a:ext cx="1072243" cy="228600"/>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r>
                    <a:rPr lang="en-US" sz="1000" dirty="0" smtClean="0">
                      <a:solidFill>
                        <a:schemeClr val="accent5">
                          <a:lumMod val="50000"/>
                        </a:schemeClr>
                      </a:solidFill>
                      <a:latin typeface="+mj-lt"/>
                    </a:rPr>
                    <a:t>Entry Method</a:t>
                  </a:r>
                  <a:endParaRPr lang="en-US" sz="1000" dirty="0">
                    <a:solidFill>
                      <a:schemeClr val="accent5">
                        <a:lumMod val="50000"/>
                      </a:schemeClr>
                    </a:solidFill>
                    <a:latin typeface="+mj-lt"/>
                  </a:endParaRPr>
                </a:p>
              </p:txBody>
            </p:sp>
            <p:cxnSp>
              <p:nvCxnSpPr>
                <p:cNvPr id="117" name="Straight Arrow Connector 116"/>
                <p:cNvCxnSpPr/>
                <p:nvPr/>
              </p:nvCxnSpPr>
              <p:spPr>
                <a:xfrm>
                  <a:off x="2286000" y="5003222"/>
                  <a:ext cx="152400" cy="0"/>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grpSp>
          <p:grpSp>
            <p:nvGrpSpPr>
              <p:cNvPr id="107" name="Group 106"/>
              <p:cNvGrpSpPr/>
              <p:nvPr/>
            </p:nvGrpSpPr>
            <p:grpSpPr>
              <a:xfrm>
                <a:off x="2286000" y="5227492"/>
                <a:ext cx="1224643" cy="228600"/>
                <a:chOff x="2286000" y="4888922"/>
                <a:chExt cx="1224643" cy="228600"/>
              </a:xfrm>
            </p:grpSpPr>
            <p:sp>
              <p:nvSpPr>
                <p:cNvPr id="114" name="Rectangle 113"/>
                <p:cNvSpPr/>
                <p:nvPr/>
              </p:nvSpPr>
              <p:spPr>
                <a:xfrm>
                  <a:off x="2438400" y="4888922"/>
                  <a:ext cx="1072243" cy="228600"/>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r>
                    <a:rPr lang="en-US" sz="1000" dirty="0" smtClean="0">
                      <a:solidFill>
                        <a:schemeClr val="accent5">
                          <a:lumMod val="50000"/>
                        </a:schemeClr>
                      </a:solidFill>
                      <a:latin typeface="+mj-lt"/>
                    </a:rPr>
                    <a:t>Show Result</a:t>
                  </a:r>
                  <a:endParaRPr lang="en-US" sz="1000" dirty="0">
                    <a:solidFill>
                      <a:schemeClr val="accent5">
                        <a:lumMod val="50000"/>
                      </a:schemeClr>
                    </a:solidFill>
                    <a:latin typeface="+mj-lt"/>
                  </a:endParaRPr>
                </a:p>
              </p:txBody>
            </p:sp>
            <p:cxnSp>
              <p:nvCxnSpPr>
                <p:cNvPr id="115" name="Straight Arrow Connector 114"/>
                <p:cNvCxnSpPr/>
                <p:nvPr/>
              </p:nvCxnSpPr>
              <p:spPr>
                <a:xfrm>
                  <a:off x="2286000" y="5003222"/>
                  <a:ext cx="152400" cy="0"/>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grpSp>
          <p:grpSp>
            <p:nvGrpSpPr>
              <p:cNvPr id="108" name="Group 107"/>
              <p:cNvGrpSpPr/>
              <p:nvPr/>
            </p:nvGrpSpPr>
            <p:grpSpPr>
              <a:xfrm>
                <a:off x="2286000" y="5562600"/>
                <a:ext cx="1224643" cy="228600"/>
                <a:chOff x="2272393" y="4888922"/>
                <a:chExt cx="1224643" cy="228600"/>
              </a:xfrm>
            </p:grpSpPr>
            <p:sp>
              <p:nvSpPr>
                <p:cNvPr id="112" name="Rectangle 111"/>
                <p:cNvSpPr/>
                <p:nvPr/>
              </p:nvSpPr>
              <p:spPr>
                <a:xfrm>
                  <a:off x="2424793" y="4888922"/>
                  <a:ext cx="1072243" cy="228600"/>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r>
                    <a:rPr lang="en-US" sz="970" dirty="0" smtClean="0">
                      <a:solidFill>
                        <a:schemeClr val="accent5">
                          <a:lumMod val="50000"/>
                        </a:schemeClr>
                      </a:solidFill>
                      <a:latin typeface="+mj-lt"/>
                    </a:rPr>
                    <a:t>Update Result</a:t>
                  </a:r>
                  <a:endParaRPr lang="en-US" sz="970" dirty="0">
                    <a:solidFill>
                      <a:schemeClr val="accent5">
                        <a:lumMod val="50000"/>
                      </a:schemeClr>
                    </a:solidFill>
                    <a:latin typeface="+mj-lt"/>
                  </a:endParaRPr>
                </a:p>
              </p:txBody>
            </p:sp>
            <p:cxnSp>
              <p:nvCxnSpPr>
                <p:cNvPr id="113" name="Straight Arrow Connector 112"/>
                <p:cNvCxnSpPr/>
                <p:nvPr/>
              </p:nvCxnSpPr>
              <p:spPr>
                <a:xfrm>
                  <a:off x="2272393" y="5003222"/>
                  <a:ext cx="152400" cy="0"/>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grpSp>
        </p:grpSp>
        <p:grpSp>
          <p:nvGrpSpPr>
            <p:cNvPr id="88" name="Group 87"/>
            <p:cNvGrpSpPr/>
            <p:nvPr/>
          </p:nvGrpSpPr>
          <p:grpSpPr>
            <a:xfrm>
              <a:off x="7414469" y="4628715"/>
              <a:ext cx="1224643" cy="1772085"/>
              <a:chOff x="2286000" y="4669847"/>
              <a:chExt cx="1224643" cy="1772085"/>
            </a:xfrm>
          </p:grpSpPr>
          <p:cxnSp>
            <p:nvCxnSpPr>
              <p:cNvPr id="89" name="Straight Connector 88"/>
              <p:cNvCxnSpPr/>
              <p:nvPr/>
            </p:nvCxnSpPr>
            <p:spPr>
              <a:xfrm>
                <a:off x="2286000" y="4669847"/>
                <a:ext cx="0" cy="1629826"/>
              </a:xfrm>
              <a:prstGeom prst="line">
                <a:avLst/>
              </a:prstGeom>
            </p:spPr>
            <p:style>
              <a:lnRef idx="1">
                <a:schemeClr val="accent2"/>
              </a:lnRef>
              <a:fillRef idx="0">
                <a:schemeClr val="accent2"/>
              </a:fillRef>
              <a:effectRef idx="0">
                <a:schemeClr val="accent2"/>
              </a:effectRef>
              <a:fontRef idx="minor">
                <a:schemeClr val="tx1"/>
              </a:fontRef>
            </p:style>
          </p:cxnSp>
          <p:grpSp>
            <p:nvGrpSpPr>
              <p:cNvPr id="90" name="Group 89"/>
              <p:cNvGrpSpPr/>
              <p:nvPr/>
            </p:nvGrpSpPr>
            <p:grpSpPr>
              <a:xfrm>
                <a:off x="2286000" y="4841732"/>
                <a:ext cx="1224643" cy="339868"/>
                <a:chOff x="2286000" y="4841732"/>
                <a:chExt cx="1224643" cy="339868"/>
              </a:xfrm>
            </p:grpSpPr>
            <p:sp>
              <p:nvSpPr>
                <p:cNvPr id="100" name="Rectangle 99"/>
                <p:cNvSpPr/>
                <p:nvPr/>
              </p:nvSpPr>
              <p:spPr>
                <a:xfrm>
                  <a:off x="2438400" y="4841732"/>
                  <a:ext cx="1072243" cy="339868"/>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r>
                    <a:rPr lang="en-US" sz="1000" dirty="0" smtClean="0">
                      <a:solidFill>
                        <a:schemeClr val="accent5">
                          <a:lumMod val="50000"/>
                        </a:schemeClr>
                      </a:solidFill>
                      <a:latin typeface="+mj-lt"/>
                    </a:rPr>
                    <a:t>Generate </a:t>
                  </a:r>
                  <a:r>
                    <a:rPr lang="en-US" sz="1000" dirty="0" err="1" smtClean="0">
                      <a:solidFill>
                        <a:schemeClr val="accent5">
                          <a:lumMod val="50000"/>
                        </a:schemeClr>
                      </a:solidFill>
                      <a:latin typeface="+mj-lt"/>
                    </a:rPr>
                    <a:t>Datesheet</a:t>
                  </a:r>
                  <a:endParaRPr lang="en-US" sz="1000" dirty="0">
                    <a:solidFill>
                      <a:schemeClr val="accent5">
                        <a:lumMod val="50000"/>
                      </a:schemeClr>
                    </a:solidFill>
                    <a:latin typeface="+mj-lt"/>
                  </a:endParaRPr>
                </a:p>
              </p:txBody>
            </p:sp>
            <p:cxnSp>
              <p:nvCxnSpPr>
                <p:cNvPr id="101" name="Straight Arrow Connector 100"/>
                <p:cNvCxnSpPr/>
                <p:nvPr/>
              </p:nvCxnSpPr>
              <p:spPr>
                <a:xfrm>
                  <a:off x="2286000" y="5003222"/>
                  <a:ext cx="152400" cy="0"/>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grpSp>
          <p:grpSp>
            <p:nvGrpSpPr>
              <p:cNvPr id="91" name="Group 90"/>
              <p:cNvGrpSpPr/>
              <p:nvPr/>
            </p:nvGrpSpPr>
            <p:grpSpPr>
              <a:xfrm>
                <a:off x="2286000" y="5258235"/>
                <a:ext cx="1224643" cy="345497"/>
                <a:chOff x="2286000" y="4919665"/>
                <a:chExt cx="1224643" cy="345497"/>
              </a:xfrm>
            </p:grpSpPr>
            <p:sp>
              <p:nvSpPr>
                <p:cNvPr id="98" name="Rectangle 97"/>
                <p:cNvSpPr/>
                <p:nvPr/>
              </p:nvSpPr>
              <p:spPr>
                <a:xfrm>
                  <a:off x="2438400" y="4919665"/>
                  <a:ext cx="1072243" cy="345497"/>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r>
                    <a:rPr lang="en-US" sz="1000" dirty="0" smtClean="0">
                      <a:solidFill>
                        <a:schemeClr val="accent5">
                          <a:lumMod val="50000"/>
                        </a:schemeClr>
                      </a:solidFill>
                      <a:latin typeface="+mj-lt"/>
                    </a:rPr>
                    <a:t>Show </a:t>
                  </a:r>
                  <a:r>
                    <a:rPr lang="en-US" sz="1000" dirty="0" err="1" smtClean="0">
                      <a:solidFill>
                        <a:schemeClr val="accent5">
                          <a:lumMod val="50000"/>
                        </a:schemeClr>
                      </a:solidFill>
                      <a:latin typeface="+mj-lt"/>
                    </a:rPr>
                    <a:t>Datesheet</a:t>
                  </a:r>
                  <a:endParaRPr lang="en-US" sz="1000" dirty="0">
                    <a:solidFill>
                      <a:schemeClr val="accent5">
                        <a:lumMod val="50000"/>
                      </a:schemeClr>
                    </a:solidFill>
                    <a:latin typeface="+mj-lt"/>
                  </a:endParaRPr>
                </a:p>
              </p:txBody>
            </p:sp>
            <p:cxnSp>
              <p:nvCxnSpPr>
                <p:cNvPr id="99" name="Straight Arrow Connector 98"/>
                <p:cNvCxnSpPr/>
                <p:nvPr/>
              </p:nvCxnSpPr>
              <p:spPr>
                <a:xfrm>
                  <a:off x="2286000" y="5093278"/>
                  <a:ext cx="152400" cy="0"/>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grpSp>
          <p:grpSp>
            <p:nvGrpSpPr>
              <p:cNvPr id="92" name="Group 91"/>
              <p:cNvGrpSpPr/>
              <p:nvPr/>
            </p:nvGrpSpPr>
            <p:grpSpPr>
              <a:xfrm>
                <a:off x="2286000" y="5679932"/>
                <a:ext cx="1224643" cy="345932"/>
                <a:chOff x="2272393" y="5006254"/>
                <a:chExt cx="1224643" cy="345932"/>
              </a:xfrm>
            </p:grpSpPr>
            <p:sp>
              <p:nvSpPr>
                <p:cNvPr id="96" name="Rectangle 95"/>
                <p:cNvSpPr/>
                <p:nvPr/>
              </p:nvSpPr>
              <p:spPr>
                <a:xfrm>
                  <a:off x="2424793" y="5006254"/>
                  <a:ext cx="1072243" cy="345932"/>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r>
                    <a:rPr lang="en-US" sz="970" dirty="0" smtClean="0">
                      <a:solidFill>
                        <a:schemeClr val="accent5">
                          <a:lumMod val="50000"/>
                        </a:schemeClr>
                      </a:solidFill>
                      <a:latin typeface="+mj-lt"/>
                    </a:rPr>
                    <a:t>Update </a:t>
                  </a:r>
                  <a:r>
                    <a:rPr lang="en-US" sz="970" dirty="0" err="1" smtClean="0">
                      <a:solidFill>
                        <a:schemeClr val="accent5">
                          <a:lumMod val="50000"/>
                        </a:schemeClr>
                      </a:solidFill>
                      <a:latin typeface="+mj-lt"/>
                    </a:rPr>
                    <a:t>Datesheet</a:t>
                  </a:r>
                  <a:endParaRPr lang="en-US" sz="970" dirty="0">
                    <a:solidFill>
                      <a:schemeClr val="accent5">
                        <a:lumMod val="50000"/>
                      </a:schemeClr>
                    </a:solidFill>
                    <a:latin typeface="+mj-lt"/>
                  </a:endParaRPr>
                </a:p>
              </p:txBody>
            </p:sp>
            <p:cxnSp>
              <p:nvCxnSpPr>
                <p:cNvPr id="97" name="Straight Arrow Connector 96"/>
                <p:cNvCxnSpPr/>
                <p:nvPr/>
              </p:nvCxnSpPr>
              <p:spPr>
                <a:xfrm>
                  <a:off x="2272393" y="5177703"/>
                  <a:ext cx="152400" cy="0"/>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grpSp>
          <p:grpSp>
            <p:nvGrpSpPr>
              <p:cNvPr id="93" name="Group 92"/>
              <p:cNvGrpSpPr/>
              <p:nvPr/>
            </p:nvGrpSpPr>
            <p:grpSpPr>
              <a:xfrm>
                <a:off x="2286000" y="6096000"/>
                <a:ext cx="1224643" cy="345932"/>
                <a:chOff x="2286000" y="5117522"/>
                <a:chExt cx="1224643" cy="345932"/>
              </a:xfrm>
            </p:grpSpPr>
            <p:sp>
              <p:nvSpPr>
                <p:cNvPr id="94" name="Rectangle 93"/>
                <p:cNvSpPr/>
                <p:nvPr/>
              </p:nvSpPr>
              <p:spPr>
                <a:xfrm>
                  <a:off x="2438400" y="5117522"/>
                  <a:ext cx="1072243" cy="345932"/>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r>
                    <a:rPr lang="en-US" sz="1000" dirty="0" smtClean="0">
                      <a:solidFill>
                        <a:schemeClr val="accent5">
                          <a:lumMod val="50000"/>
                        </a:schemeClr>
                      </a:solidFill>
                      <a:latin typeface="+mj-lt"/>
                    </a:rPr>
                    <a:t>Delete </a:t>
                  </a:r>
                  <a:r>
                    <a:rPr lang="en-US" sz="1000" dirty="0" err="1" smtClean="0">
                      <a:solidFill>
                        <a:schemeClr val="accent5">
                          <a:lumMod val="50000"/>
                        </a:schemeClr>
                      </a:solidFill>
                      <a:latin typeface="+mj-lt"/>
                    </a:rPr>
                    <a:t>Datesheet</a:t>
                  </a:r>
                  <a:endParaRPr lang="en-US" sz="1000" dirty="0">
                    <a:solidFill>
                      <a:schemeClr val="accent5">
                        <a:lumMod val="50000"/>
                      </a:schemeClr>
                    </a:solidFill>
                    <a:latin typeface="+mj-lt"/>
                  </a:endParaRPr>
                </a:p>
              </p:txBody>
            </p:sp>
            <p:cxnSp>
              <p:nvCxnSpPr>
                <p:cNvPr id="95" name="Straight Arrow Connector 94"/>
                <p:cNvCxnSpPr/>
                <p:nvPr/>
              </p:nvCxnSpPr>
              <p:spPr>
                <a:xfrm>
                  <a:off x="2286000" y="5321195"/>
                  <a:ext cx="152400" cy="0"/>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grpSp>
        </p:grpSp>
        <p:grpSp>
          <p:nvGrpSpPr>
            <p:cNvPr id="80" name="Group 79"/>
            <p:cNvGrpSpPr/>
            <p:nvPr/>
          </p:nvGrpSpPr>
          <p:grpSpPr>
            <a:xfrm>
              <a:off x="5728606" y="4669847"/>
              <a:ext cx="1224643" cy="824345"/>
              <a:chOff x="609600" y="4648200"/>
              <a:chExt cx="1224643" cy="824345"/>
            </a:xfrm>
          </p:grpSpPr>
          <p:cxnSp>
            <p:nvCxnSpPr>
              <p:cNvPr id="81" name="Straight Connector 80"/>
              <p:cNvCxnSpPr/>
              <p:nvPr/>
            </p:nvCxnSpPr>
            <p:spPr>
              <a:xfrm>
                <a:off x="609600" y="4648200"/>
                <a:ext cx="0" cy="710045"/>
              </a:xfrm>
              <a:prstGeom prst="line">
                <a:avLst/>
              </a:prstGeom>
            </p:spPr>
            <p:style>
              <a:lnRef idx="1">
                <a:schemeClr val="accent2"/>
              </a:lnRef>
              <a:fillRef idx="0">
                <a:schemeClr val="accent2"/>
              </a:fillRef>
              <a:effectRef idx="0">
                <a:schemeClr val="accent2"/>
              </a:effectRef>
              <a:fontRef idx="minor">
                <a:schemeClr val="tx1"/>
              </a:fontRef>
            </p:style>
          </p:cxnSp>
          <p:grpSp>
            <p:nvGrpSpPr>
              <p:cNvPr id="82" name="Group 81"/>
              <p:cNvGrpSpPr/>
              <p:nvPr/>
            </p:nvGrpSpPr>
            <p:grpSpPr>
              <a:xfrm>
                <a:off x="609600" y="4876800"/>
                <a:ext cx="1224643" cy="228600"/>
                <a:chOff x="609600" y="4876800"/>
                <a:chExt cx="1224643" cy="228600"/>
              </a:xfrm>
            </p:grpSpPr>
            <p:sp>
              <p:nvSpPr>
                <p:cNvPr id="86" name="Rectangle 85"/>
                <p:cNvSpPr/>
                <p:nvPr/>
              </p:nvSpPr>
              <p:spPr>
                <a:xfrm>
                  <a:off x="762000" y="4876800"/>
                  <a:ext cx="1072243" cy="228600"/>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r>
                    <a:rPr lang="en-US" sz="1000" dirty="0" smtClean="0">
                      <a:solidFill>
                        <a:schemeClr val="accent5">
                          <a:lumMod val="50000"/>
                        </a:schemeClr>
                      </a:solidFill>
                      <a:latin typeface="+mj-lt"/>
                    </a:rPr>
                    <a:t>Show Subject</a:t>
                  </a:r>
                  <a:endParaRPr lang="en-US" sz="1000" dirty="0">
                    <a:solidFill>
                      <a:schemeClr val="accent5">
                        <a:lumMod val="50000"/>
                      </a:schemeClr>
                    </a:solidFill>
                    <a:latin typeface="+mj-lt"/>
                  </a:endParaRPr>
                </a:p>
              </p:txBody>
            </p:sp>
            <p:cxnSp>
              <p:nvCxnSpPr>
                <p:cNvPr id="87" name="Straight Arrow Connector 86"/>
                <p:cNvCxnSpPr>
                  <a:endCxn id="86" idx="1"/>
                </p:cNvCxnSpPr>
                <p:nvPr/>
              </p:nvCxnSpPr>
              <p:spPr>
                <a:xfrm>
                  <a:off x="609600" y="4991100"/>
                  <a:ext cx="152400" cy="0"/>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grpSp>
          <p:grpSp>
            <p:nvGrpSpPr>
              <p:cNvPr id="83" name="Group 82"/>
              <p:cNvGrpSpPr/>
              <p:nvPr/>
            </p:nvGrpSpPr>
            <p:grpSpPr>
              <a:xfrm>
                <a:off x="609600" y="5243945"/>
                <a:ext cx="1224642" cy="228600"/>
                <a:chOff x="609600" y="5243945"/>
                <a:chExt cx="1224642" cy="228600"/>
              </a:xfrm>
            </p:grpSpPr>
            <p:sp>
              <p:nvSpPr>
                <p:cNvPr id="84" name="Rectangle 83"/>
                <p:cNvSpPr/>
                <p:nvPr/>
              </p:nvSpPr>
              <p:spPr>
                <a:xfrm>
                  <a:off x="761999" y="5243945"/>
                  <a:ext cx="1072243" cy="228600"/>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r>
                    <a:rPr lang="en-US" sz="1000" dirty="0" smtClean="0">
                      <a:solidFill>
                        <a:schemeClr val="accent5">
                          <a:lumMod val="50000"/>
                        </a:schemeClr>
                      </a:solidFill>
                      <a:latin typeface="+mj-lt"/>
                    </a:rPr>
                    <a:t>Update Subject</a:t>
                  </a:r>
                  <a:endParaRPr lang="en-US" sz="1000" dirty="0">
                    <a:solidFill>
                      <a:schemeClr val="accent5">
                        <a:lumMod val="50000"/>
                      </a:schemeClr>
                    </a:solidFill>
                    <a:latin typeface="+mj-lt"/>
                  </a:endParaRPr>
                </a:p>
              </p:txBody>
            </p:sp>
            <p:cxnSp>
              <p:nvCxnSpPr>
                <p:cNvPr id="85" name="Straight Arrow Connector 84"/>
                <p:cNvCxnSpPr>
                  <a:endCxn id="84" idx="1"/>
                </p:cNvCxnSpPr>
                <p:nvPr/>
              </p:nvCxnSpPr>
              <p:spPr>
                <a:xfrm>
                  <a:off x="609600" y="5358245"/>
                  <a:ext cx="152399" cy="0"/>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grpSp>
        </p:grpSp>
        <p:grpSp>
          <p:nvGrpSpPr>
            <p:cNvPr id="63" name="Group 62"/>
            <p:cNvGrpSpPr/>
            <p:nvPr/>
          </p:nvGrpSpPr>
          <p:grpSpPr>
            <a:xfrm>
              <a:off x="4019549" y="4612696"/>
              <a:ext cx="1224643" cy="1426153"/>
              <a:chOff x="2286000" y="4669847"/>
              <a:chExt cx="1224643" cy="1426153"/>
            </a:xfrm>
          </p:grpSpPr>
          <p:cxnSp>
            <p:nvCxnSpPr>
              <p:cNvPr id="64" name="Straight Connector 63"/>
              <p:cNvCxnSpPr/>
              <p:nvPr/>
            </p:nvCxnSpPr>
            <p:spPr>
              <a:xfrm>
                <a:off x="2286000" y="4669847"/>
                <a:ext cx="0" cy="1311853"/>
              </a:xfrm>
              <a:prstGeom prst="line">
                <a:avLst/>
              </a:prstGeom>
            </p:spPr>
            <p:style>
              <a:lnRef idx="1">
                <a:schemeClr val="accent2"/>
              </a:lnRef>
              <a:fillRef idx="0">
                <a:schemeClr val="accent2"/>
              </a:fillRef>
              <a:effectRef idx="0">
                <a:schemeClr val="accent2"/>
              </a:effectRef>
              <a:fontRef idx="minor">
                <a:schemeClr val="tx1"/>
              </a:fontRef>
            </p:style>
          </p:cxnSp>
          <p:grpSp>
            <p:nvGrpSpPr>
              <p:cNvPr id="65" name="Group 64"/>
              <p:cNvGrpSpPr/>
              <p:nvPr/>
            </p:nvGrpSpPr>
            <p:grpSpPr>
              <a:xfrm>
                <a:off x="2286000" y="4876800"/>
                <a:ext cx="1224643" cy="228600"/>
                <a:chOff x="2286000" y="4876800"/>
                <a:chExt cx="1224643" cy="228600"/>
              </a:xfrm>
            </p:grpSpPr>
            <p:sp>
              <p:nvSpPr>
                <p:cNvPr id="75" name="Rectangle 74"/>
                <p:cNvSpPr/>
                <p:nvPr/>
              </p:nvSpPr>
              <p:spPr>
                <a:xfrm>
                  <a:off x="2438400" y="4876800"/>
                  <a:ext cx="1072243" cy="228600"/>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r>
                    <a:rPr lang="en-US" sz="1000" dirty="0" smtClean="0">
                      <a:solidFill>
                        <a:schemeClr val="accent5">
                          <a:lumMod val="50000"/>
                        </a:schemeClr>
                      </a:solidFill>
                      <a:latin typeface="+mj-lt"/>
                    </a:rPr>
                    <a:t>Add </a:t>
                  </a:r>
                  <a:r>
                    <a:rPr lang="en-US" sz="1000" dirty="0" smtClean="0">
                      <a:solidFill>
                        <a:schemeClr val="accent5">
                          <a:lumMod val="50000"/>
                        </a:schemeClr>
                      </a:solidFill>
                      <a:latin typeface="+mj-lt"/>
                    </a:rPr>
                    <a:t>Student</a:t>
                  </a:r>
                  <a:endParaRPr lang="en-US" sz="1000" dirty="0">
                    <a:solidFill>
                      <a:schemeClr val="accent5">
                        <a:lumMod val="50000"/>
                      </a:schemeClr>
                    </a:solidFill>
                    <a:latin typeface="+mj-lt"/>
                  </a:endParaRPr>
                </a:p>
              </p:txBody>
            </p:sp>
            <p:cxnSp>
              <p:nvCxnSpPr>
                <p:cNvPr id="76" name="Straight Arrow Connector 75"/>
                <p:cNvCxnSpPr/>
                <p:nvPr/>
              </p:nvCxnSpPr>
              <p:spPr>
                <a:xfrm>
                  <a:off x="2286000" y="5003222"/>
                  <a:ext cx="152400" cy="0"/>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grpSp>
          <p:grpSp>
            <p:nvGrpSpPr>
              <p:cNvPr id="66" name="Group 65"/>
              <p:cNvGrpSpPr/>
              <p:nvPr/>
            </p:nvGrpSpPr>
            <p:grpSpPr>
              <a:xfrm>
                <a:off x="2286000" y="5227492"/>
                <a:ext cx="1224643" cy="228600"/>
                <a:chOff x="2286000" y="4888922"/>
                <a:chExt cx="1224643" cy="228600"/>
              </a:xfrm>
            </p:grpSpPr>
            <p:sp>
              <p:nvSpPr>
                <p:cNvPr id="73" name="Rectangle 72"/>
                <p:cNvSpPr/>
                <p:nvPr/>
              </p:nvSpPr>
              <p:spPr>
                <a:xfrm>
                  <a:off x="2438400" y="4888922"/>
                  <a:ext cx="1072243" cy="228600"/>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r>
                    <a:rPr lang="en-US" sz="1000" dirty="0" smtClean="0">
                      <a:solidFill>
                        <a:schemeClr val="accent5">
                          <a:lumMod val="50000"/>
                        </a:schemeClr>
                      </a:solidFill>
                      <a:latin typeface="+mj-lt"/>
                    </a:rPr>
                    <a:t>Show Student</a:t>
                  </a:r>
                  <a:endParaRPr lang="en-US" sz="1000" dirty="0">
                    <a:solidFill>
                      <a:schemeClr val="accent5">
                        <a:lumMod val="50000"/>
                      </a:schemeClr>
                    </a:solidFill>
                    <a:latin typeface="+mj-lt"/>
                  </a:endParaRPr>
                </a:p>
              </p:txBody>
            </p:sp>
            <p:cxnSp>
              <p:nvCxnSpPr>
                <p:cNvPr id="74" name="Straight Arrow Connector 73"/>
                <p:cNvCxnSpPr/>
                <p:nvPr/>
              </p:nvCxnSpPr>
              <p:spPr>
                <a:xfrm>
                  <a:off x="2286000" y="5003222"/>
                  <a:ext cx="152400" cy="0"/>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grpSp>
          <p:grpSp>
            <p:nvGrpSpPr>
              <p:cNvPr id="67" name="Group 66"/>
              <p:cNvGrpSpPr/>
              <p:nvPr/>
            </p:nvGrpSpPr>
            <p:grpSpPr>
              <a:xfrm>
                <a:off x="2286000" y="5562600"/>
                <a:ext cx="1224643" cy="228600"/>
                <a:chOff x="2272393" y="4888922"/>
                <a:chExt cx="1224643" cy="228600"/>
              </a:xfrm>
            </p:grpSpPr>
            <p:sp>
              <p:nvSpPr>
                <p:cNvPr id="71" name="Rectangle 70"/>
                <p:cNvSpPr/>
                <p:nvPr/>
              </p:nvSpPr>
              <p:spPr>
                <a:xfrm>
                  <a:off x="2424793" y="4888922"/>
                  <a:ext cx="1072243" cy="228600"/>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r>
                    <a:rPr lang="en-US" sz="970" dirty="0" smtClean="0">
                      <a:solidFill>
                        <a:schemeClr val="accent5">
                          <a:lumMod val="50000"/>
                        </a:schemeClr>
                      </a:solidFill>
                      <a:latin typeface="+mj-lt"/>
                    </a:rPr>
                    <a:t>Update Student</a:t>
                  </a:r>
                  <a:endParaRPr lang="en-US" sz="970" dirty="0">
                    <a:solidFill>
                      <a:schemeClr val="accent5">
                        <a:lumMod val="50000"/>
                      </a:schemeClr>
                    </a:solidFill>
                    <a:latin typeface="+mj-lt"/>
                  </a:endParaRPr>
                </a:p>
              </p:txBody>
            </p:sp>
            <p:cxnSp>
              <p:nvCxnSpPr>
                <p:cNvPr id="72" name="Straight Arrow Connector 71"/>
                <p:cNvCxnSpPr/>
                <p:nvPr/>
              </p:nvCxnSpPr>
              <p:spPr>
                <a:xfrm>
                  <a:off x="2272393" y="5003222"/>
                  <a:ext cx="152400" cy="0"/>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grpSp>
          <p:grpSp>
            <p:nvGrpSpPr>
              <p:cNvPr id="68" name="Group 67"/>
              <p:cNvGrpSpPr/>
              <p:nvPr/>
            </p:nvGrpSpPr>
            <p:grpSpPr>
              <a:xfrm>
                <a:off x="2286000" y="5867400"/>
                <a:ext cx="1224643" cy="228600"/>
                <a:chOff x="2286000" y="4888922"/>
                <a:chExt cx="1224643" cy="228600"/>
              </a:xfrm>
            </p:grpSpPr>
            <p:sp>
              <p:nvSpPr>
                <p:cNvPr id="69" name="Rectangle 68"/>
                <p:cNvSpPr/>
                <p:nvPr/>
              </p:nvSpPr>
              <p:spPr>
                <a:xfrm>
                  <a:off x="2438400" y="4888922"/>
                  <a:ext cx="1072243" cy="228600"/>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r>
                    <a:rPr lang="en-US" sz="1000" dirty="0" smtClean="0">
                      <a:solidFill>
                        <a:schemeClr val="accent5">
                          <a:lumMod val="50000"/>
                        </a:schemeClr>
                      </a:solidFill>
                      <a:latin typeface="+mj-lt"/>
                    </a:rPr>
                    <a:t>Delete Student</a:t>
                  </a:r>
                  <a:endParaRPr lang="en-US" sz="1000" dirty="0">
                    <a:solidFill>
                      <a:schemeClr val="accent5">
                        <a:lumMod val="50000"/>
                      </a:schemeClr>
                    </a:solidFill>
                    <a:latin typeface="+mj-lt"/>
                  </a:endParaRPr>
                </a:p>
              </p:txBody>
            </p:sp>
            <p:cxnSp>
              <p:nvCxnSpPr>
                <p:cNvPr id="70" name="Straight Arrow Connector 69"/>
                <p:cNvCxnSpPr/>
                <p:nvPr/>
              </p:nvCxnSpPr>
              <p:spPr>
                <a:xfrm>
                  <a:off x="2286000" y="5003222"/>
                  <a:ext cx="152400" cy="0"/>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grpSp>
        </p:grpSp>
        <p:grpSp>
          <p:nvGrpSpPr>
            <p:cNvPr id="33" name="Group 32"/>
            <p:cNvGrpSpPr/>
            <p:nvPr/>
          </p:nvGrpSpPr>
          <p:grpSpPr>
            <a:xfrm>
              <a:off x="1202872" y="2743200"/>
              <a:ext cx="8580911" cy="1018309"/>
              <a:chOff x="1202872" y="2743200"/>
              <a:chExt cx="8580911" cy="1018309"/>
            </a:xfrm>
          </p:grpSpPr>
          <p:cxnSp>
            <p:nvCxnSpPr>
              <p:cNvPr id="17" name="Straight Connector 16"/>
              <p:cNvCxnSpPr/>
              <p:nvPr/>
            </p:nvCxnSpPr>
            <p:spPr>
              <a:xfrm flipH="1">
                <a:off x="5486400" y="2743200"/>
                <a:ext cx="1" cy="381000"/>
              </a:xfrm>
              <a:prstGeom prst="line">
                <a:avLst/>
              </a:prstGeom>
            </p:spPr>
            <p:style>
              <a:lnRef idx="1">
                <a:schemeClr val="accent2"/>
              </a:lnRef>
              <a:fillRef idx="0">
                <a:schemeClr val="accent2"/>
              </a:fillRef>
              <a:effectRef idx="0">
                <a:schemeClr val="accent2"/>
              </a:effectRef>
              <a:fontRef idx="minor">
                <a:schemeClr val="tx1"/>
              </a:fontRef>
            </p:style>
          </p:cxnSp>
          <p:cxnSp>
            <p:nvCxnSpPr>
              <p:cNvPr id="15" name="Straight Connector 14"/>
              <p:cNvCxnSpPr/>
              <p:nvPr/>
            </p:nvCxnSpPr>
            <p:spPr>
              <a:xfrm>
                <a:off x="1202872" y="3124200"/>
                <a:ext cx="8567055" cy="0"/>
              </a:xfrm>
              <a:prstGeom prst="line">
                <a:avLst/>
              </a:prstGeom>
              <a:ln/>
            </p:spPr>
            <p:style>
              <a:lnRef idx="1">
                <a:schemeClr val="accent2"/>
              </a:lnRef>
              <a:fillRef idx="0">
                <a:schemeClr val="accent2"/>
              </a:fillRef>
              <a:effectRef idx="0">
                <a:schemeClr val="accent2"/>
              </a:effectRef>
              <a:fontRef idx="minor">
                <a:schemeClr val="tx1"/>
              </a:fontRef>
            </p:style>
          </p:cxnSp>
          <p:cxnSp>
            <p:nvCxnSpPr>
              <p:cNvPr id="23" name="Straight Arrow Connector 22"/>
              <p:cNvCxnSpPr/>
              <p:nvPr/>
            </p:nvCxnSpPr>
            <p:spPr>
              <a:xfrm flipH="1">
                <a:off x="9783782" y="3151909"/>
                <a:ext cx="1" cy="609600"/>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cxnSp>
            <p:nvCxnSpPr>
              <p:cNvPr id="26" name="Straight Arrow Connector 25"/>
              <p:cNvCxnSpPr/>
              <p:nvPr/>
            </p:nvCxnSpPr>
            <p:spPr>
              <a:xfrm flipH="1">
                <a:off x="8060871" y="3124200"/>
                <a:ext cx="1" cy="609600"/>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cxnSp>
            <p:nvCxnSpPr>
              <p:cNvPr id="28" name="Straight Arrow Connector 27"/>
              <p:cNvCxnSpPr/>
              <p:nvPr/>
            </p:nvCxnSpPr>
            <p:spPr>
              <a:xfrm flipH="1">
                <a:off x="6366163" y="3124200"/>
                <a:ext cx="1" cy="609600"/>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cxnSp>
            <p:nvCxnSpPr>
              <p:cNvPr id="29" name="Straight Arrow Connector 28"/>
              <p:cNvCxnSpPr/>
              <p:nvPr/>
            </p:nvCxnSpPr>
            <p:spPr>
              <a:xfrm flipH="1">
                <a:off x="4695701" y="3124200"/>
                <a:ext cx="1" cy="609600"/>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cxnSp>
            <p:nvCxnSpPr>
              <p:cNvPr id="30" name="Straight Arrow Connector 29"/>
              <p:cNvCxnSpPr/>
              <p:nvPr/>
            </p:nvCxnSpPr>
            <p:spPr>
              <a:xfrm flipH="1">
                <a:off x="2911928" y="3151909"/>
                <a:ext cx="1" cy="609600"/>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cxnSp>
            <p:nvCxnSpPr>
              <p:cNvPr id="31" name="Straight Arrow Connector 30"/>
              <p:cNvCxnSpPr/>
              <p:nvPr/>
            </p:nvCxnSpPr>
            <p:spPr>
              <a:xfrm flipH="1">
                <a:off x="1202872" y="3124200"/>
                <a:ext cx="1" cy="609600"/>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grpSp>
        <p:grpSp>
          <p:nvGrpSpPr>
            <p:cNvPr id="79" name="Group 78"/>
            <p:cNvGrpSpPr/>
            <p:nvPr/>
          </p:nvGrpSpPr>
          <p:grpSpPr>
            <a:xfrm>
              <a:off x="609600" y="4648200"/>
              <a:ext cx="1224643" cy="824345"/>
              <a:chOff x="609600" y="4648200"/>
              <a:chExt cx="1224643" cy="824345"/>
            </a:xfrm>
          </p:grpSpPr>
          <p:cxnSp>
            <p:nvCxnSpPr>
              <p:cNvPr id="35" name="Straight Connector 34"/>
              <p:cNvCxnSpPr/>
              <p:nvPr/>
            </p:nvCxnSpPr>
            <p:spPr>
              <a:xfrm>
                <a:off x="609600" y="4648200"/>
                <a:ext cx="0" cy="710045"/>
              </a:xfrm>
              <a:prstGeom prst="line">
                <a:avLst/>
              </a:prstGeom>
            </p:spPr>
            <p:style>
              <a:lnRef idx="1">
                <a:schemeClr val="accent2"/>
              </a:lnRef>
              <a:fillRef idx="0">
                <a:schemeClr val="accent2"/>
              </a:fillRef>
              <a:effectRef idx="0">
                <a:schemeClr val="accent2"/>
              </a:effectRef>
              <a:fontRef idx="minor">
                <a:schemeClr val="tx1"/>
              </a:fontRef>
            </p:style>
          </p:cxnSp>
          <p:grpSp>
            <p:nvGrpSpPr>
              <p:cNvPr id="78" name="Group 77"/>
              <p:cNvGrpSpPr/>
              <p:nvPr/>
            </p:nvGrpSpPr>
            <p:grpSpPr>
              <a:xfrm>
                <a:off x="609600" y="4876800"/>
                <a:ext cx="1224643" cy="228600"/>
                <a:chOff x="609600" y="4876800"/>
                <a:chExt cx="1224643" cy="228600"/>
              </a:xfrm>
            </p:grpSpPr>
            <p:sp>
              <p:nvSpPr>
                <p:cNvPr id="36" name="Rectangle 35"/>
                <p:cNvSpPr/>
                <p:nvPr/>
              </p:nvSpPr>
              <p:spPr>
                <a:xfrm>
                  <a:off x="762000" y="4876800"/>
                  <a:ext cx="1072243" cy="228600"/>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r>
                    <a:rPr lang="en-US" sz="1000" dirty="0" smtClean="0">
                      <a:solidFill>
                        <a:schemeClr val="accent5">
                          <a:lumMod val="50000"/>
                        </a:schemeClr>
                      </a:solidFill>
                      <a:latin typeface="+mj-lt"/>
                    </a:rPr>
                    <a:t>Edit Profile</a:t>
                  </a:r>
                  <a:endParaRPr lang="en-US" sz="1000" dirty="0">
                    <a:solidFill>
                      <a:schemeClr val="accent5">
                        <a:lumMod val="50000"/>
                      </a:schemeClr>
                    </a:solidFill>
                    <a:latin typeface="+mj-lt"/>
                  </a:endParaRPr>
                </a:p>
              </p:txBody>
            </p:sp>
            <p:cxnSp>
              <p:nvCxnSpPr>
                <p:cNvPr id="40" name="Straight Arrow Connector 39"/>
                <p:cNvCxnSpPr>
                  <a:endCxn id="36" idx="1"/>
                </p:cNvCxnSpPr>
                <p:nvPr/>
              </p:nvCxnSpPr>
              <p:spPr>
                <a:xfrm>
                  <a:off x="609600" y="4991100"/>
                  <a:ext cx="152400" cy="0"/>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grpSp>
          <p:grpSp>
            <p:nvGrpSpPr>
              <p:cNvPr id="77" name="Group 76"/>
              <p:cNvGrpSpPr/>
              <p:nvPr/>
            </p:nvGrpSpPr>
            <p:grpSpPr>
              <a:xfrm>
                <a:off x="609600" y="5243945"/>
                <a:ext cx="1224642" cy="228600"/>
                <a:chOff x="609600" y="5243945"/>
                <a:chExt cx="1224642" cy="228600"/>
              </a:xfrm>
            </p:grpSpPr>
            <p:sp>
              <p:nvSpPr>
                <p:cNvPr id="37" name="Rectangle 36"/>
                <p:cNvSpPr/>
                <p:nvPr/>
              </p:nvSpPr>
              <p:spPr>
                <a:xfrm>
                  <a:off x="761999" y="5243945"/>
                  <a:ext cx="1072243" cy="228600"/>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r>
                    <a:rPr lang="en-US" sz="1000" dirty="0" err="1" smtClean="0">
                      <a:solidFill>
                        <a:schemeClr val="accent5">
                          <a:lumMod val="50000"/>
                        </a:schemeClr>
                      </a:solidFill>
                      <a:latin typeface="+mj-lt"/>
                    </a:rPr>
                    <a:t>LogOut</a:t>
                  </a:r>
                  <a:endParaRPr lang="en-US" sz="1000" dirty="0">
                    <a:solidFill>
                      <a:schemeClr val="accent5">
                        <a:lumMod val="50000"/>
                      </a:schemeClr>
                    </a:solidFill>
                    <a:latin typeface="+mj-lt"/>
                  </a:endParaRPr>
                </a:p>
              </p:txBody>
            </p:sp>
            <p:cxnSp>
              <p:nvCxnSpPr>
                <p:cNvPr id="42" name="Straight Arrow Connector 41"/>
                <p:cNvCxnSpPr>
                  <a:endCxn id="37" idx="1"/>
                </p:cNvCxnSpPr>
                <p:nvPr/>
              </p:nvCxnSpPr>
              <p:spPr>
                <a:xfrm>
                  <a:off x="609600" y="5358245"/>
                  <a:ext cx="152399" cy="0"/>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grpSp>
        </p:grpSp>
        <p:grpSp>
          <p:nvGrpSpPr>
            <p:cNvPr id="62" name="Group 61"/>
            <p:cNvGrpSpPr/>
            <p:nvPr/>
          </p:nvGrpSpPr>
          <p:grpSpPr>
            <a:xfrm>
              <a:off x="2286000" y="4669847"/>
              <a:ext cx="1224643" cy="1426153"/>
              <a:chOff x="2286000" y="4669847"/>
              <a:chExt cx="1224643" cy="1426153"/>
            </a:xfrm>
          </p:grpSpPr>
          <p:cxnSp>
            <p:nvCxnSpPr>
              <p:cNvPr id="44" name="Straight Connector 43"/>
              <p:cNvCxnSpPr/>
              <p:nvPr/>
            </p:nvCxnSpPr>
            <p:spPr>
              <a:xfrm>
                <a:off x="2286000" y="4669847"/>
                <a:ext cx="0" cy="1311853"/>
              </a:xfrm>
              <a:prstGeom prst="line">
                <a:avLst/>
              </a:prstGeom>
            </p:spPr>
            <p:style>
              <a:lnRef idx="1">
                <a:schemeClr val="accent2"/>
              </a:lnRef>
              <a:fillRef idx="0">
                <a:schemeClr val="accent2"/>
              </a:fillRef>
              <a:effectRef idx="0">
                <a:schemeClr val="accent2"/>
              </a:effectRef>
              <a:fontRef idx="minor">
                <a:schemeClr val="tx1"/>
              </a:fontRef>
            </p:style>
          </p:cxnSp>
          <p:grpSp>
            <p:nvGrpSpPr>
              <p:cNvPr id="48" name="Group 47"/>
              <p:cNvGrpSpPr/>
              <p:nvPr/>
            </p:nvGrpSpPr>
            <p:grpSpPr>
              <a:xfrm>
                <a:off x="2286000" y="4876800"/>
                <a:ext cx="1224643" cy="228600"/>
                <a:chOff x="2286000" y="4876800"/>
                <a:chExt cx="1224643" cy="228600"/>
              </a:xfrm>
            </p:grpSpPr>
            <p:sp>
              <p:nvSpPr>
                <p:cNvPr id="45" name="Rectangle 44"/>
                <p:cNvSpPr/>
                <p:nvPr/>
              </p:nvSpPr>
              <p:spPr>
                <a:xfrm>
                  <a:off x="2438400" y="4876800"/>
                  <a:ext cx="1072243" cy="228600"/>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r>
                    <a:rPr lang="en-US" sz="1000" dirty="0" smtClean="0">
                      <a:solidFill>
                        <a:schemeClr val="accent5">
                          <a:lumMod val="50000"/>
                        </a:schemeClr>
                      </a:solidFill>
                      <a:latin typeface="+mj-lt"/>
                    </a:rPr>
                    <a:t>Create User</a:t>
                  </a:r>
                  <a:endParaRPr lang="en-US" sz="1000" dirty="0">
                    <a:solidFill>
                      <a:schemeClr val="accent5">
                        <a:lumMod val="50000"/>
                      </a:schemeClr>
                    </a:solidFill>
                    <a:latin typeface="+mj-lt"/>
                  </a:endParaRPr>
                </a:p>
              </p:txBody>
            </p:sp>
            <p:cxnSp>
              <p:nvCxnSpPr>
                <p:cNvPr id="46" name="Straight Arrow Connector 45"/>
                <p:cNvCxnSpPr/>
                <p:nvPr/>
              </p:nvCxnSpPr>
              <p:spPr>
                <a:xfrm>
                  <a:off x="2286000" y="5003222"/>
                  <a:ext cx="152400" cy="0"/>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grpSp>
          <p:grpSp>
            <p:nvGrpSpPr>
              <p:cNvPr id="49" name="Group 48"/>
              <p:cNvGrpSpPr/>
              <p:nvPr/>
            </p:nvGrpSpPr>
            <p:grpSpPr>
              <a:xfrm>
                <a:off x="2286000" y="5227492"/>
                <a:ext cx="1224643" cy="228600"/>
                <a:chOff x="2286000" y="4888922"/>
                <a:chExt cx="1224643" cy="228600"/>
              </a:xfrm>
            </p:grpSpPr>
            <p:sp>
              <p:nvSpPr>
                <p:cNvPr id="50" name="Rectangle 49"/>
                <p:cNvSpPr/>
                <p:nvPr/>
              </p:nvSpPr>
              <p:spPr>
                <a:xfrm>
                  <a:off x="2438400" y="4888922"/>
                  <a:ext cx="1072243" cy="228600"/>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r>
                    <a:rPr lang="en-US" sz="1000" dirty="0" smtClean="0">
                      <a:solidFill>
                        <a:schemeClr val="accent5">
                          <a:lumMod val="50000"/>
                        </a:schemeClr>
                      </a:solidFill>
                      <a:latin typeface="+mj-lt"/>
                    </a:rPr>
                    <a:t>Show User</a:t>
                  </a:r>
                  <a:endParaRPr lang="en-US" sz="1000" dirty="0">
                    <a:solidFill>
                      <a:schemeClr val="accent5">
                        <a:lumMod val="50000"/>
                      </a:schemeClr>
                    </a:solidFill>
                    <a:latin typeface="+mj-lt"/>
                  </a:endParaRPr>
                </a:p>
              </p:txBody>
            </p:sp>
            <p:cxnSp>
              <p:nvCxnSpPr>
                <p:cNvPr id="51" name="Straight Arrow Connector 50"/>
                <p:cNvCxnSpPr/>
                <p:nvPr/>
              </p:nvCxnSpPr>
              <p:spPr>
                <a:xfrm>
                  <a:off x="2286000" y="5003222"/>
                  <a:ext cx="152400" cy="0"/>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grpSp>
          <p:grpSp>
            <p:nvGrpSpPr>
              <p:cNvPr id="52" name="Group 51"/>
              <p:cNvGrpSpPr/>
              <p:nvPr/>
            </p:nvGrpSpPr>
            <p:grpSpPr>
              <a:xfrm>
                <a:off x="2286000" y="5562600"/>
                <a:ext cx="1224643" cy="228600"/>
                <a:chOff x="2272393" y="4888922"/>
                <a:chExt cx="1224643" cy="228600"/>
              </a:xfrm>
            </p:grpSpPr>
            <p:sp>
              <p:nvSpPr>
                <p:cNvPr id="53" name="Rectangle 52"/>
                <p:cNvSpPr/>
                <p:nvPr/>
              </p:nvSpPr>
              <p:spPr>
                <a:xfrm>
                  <a:off x="2424793" y="4888922"/>
                  <a:ext cx="1072243" cy="228600"/>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r>
                    <a:rPr lang="en-US" sz="1000" dirty="0" smtClean="0">
                      <a:solidFill>
                        <a:schemeClr val="accent5">
                          <a:lumMod val="50000"/>
                        </a:schemeClr>
                      </a:solidFill>
                      <a:latin typeface="+mj-lt"/>
                    </a:rPr>
                    <a:t>Update User</a:t>
                  </a:r>
                  <a:endParaRPr lang="en-US" sz="1000" dirty="0">
                    <a:solidFill>
                      <a:schemeClr val="accent5">
                        <a:lumMod val="50000"/>
                      </a:schemeClr>
                    </a:solidFill>
                    <a:latin typeface="+mj-lt"/>
                  </a:endParaRPr>
                </a:p>
              </p:txBody>
            </p:sp>
            <p:cxnSp>
              <p:nvCxnSpPr>
                <p:cNvPr id="54" name="Straight Arrow Connector 53"/>
                <p:cNvCxnSpPr/>
                <p:nvPr/>
              </p:nvCxnSpPr>
              <p:spPr>
                <a:xfrm>
                  <a:off x="2272393" y="5003222"/>
                  <a:ext cx="152400" cy="0"/>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grpSp>
          <p:grpSp>
            <p:nvGrpSpPr>
              <p:cNvPr id="55" name="Group 54"/>
              <p:cNvGrpSpPr/>
              <p:nvPr/>
            </p:nvGrpSpPr>
            <p:grpSpPr>
              <a:xfrm>
                <a:off x="2286000" y="5867400"/>
                <a:ext cx="1224643" cy="228600"/>
                <a:chOff x="2286000" y="4888922"/>
                <a:chExt cx="1224643" cy="228600"/>
              </a:xfrm>
            </p:grpSpPr>
            <p:sp>
              <p:nvSpPr>
                <p:cNvPr id="56" name="Rectangle 55"/>
                <p:cNvSpPr/>
                <p:nvPr/>
              </p:nvSpPr>
              <p:spPr>
                <a:xfrm>
                  <a:off x="2438400" y="4888922"/>
                  <a:ext cx="1072243" cy="228600"/>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r>
                    <a:rPr lang="en-US" sz="1000" dirty="0" smtClean="0">
                      <a:solidFill>
                        <a:schemeClr val="accent5">
                          <a:lumMod val="50000"/>
                        </a:schemeClr>
                      </a:solidFill>
                      <a:latin typeface="+mj-lt"/>
                    </a:rPr>
                    <a:t>Delete User</a:t>
                  </a:r>
                  <a:endParaRPr lang="en-US" sz="1000" dirty="0">
                    <a:solidFill>
                      <a:schemeClr val="accent5">
                        <a:lumMod val="50000"/>
                      </a:schemeClr>
                    </a:solidFill>
                    <a:latin typeface="+mj-lt"/>
                  </a:endParaRPr>
                </a:p>
              </p:txBody>
            </p:sp>
            <p:cxnSp>
              <p:nvCxnSpPr>
                <p:cNvPr id="57" name="Straight Arrow Connector 56"/>
                <p:cNvCxnSpPr/>
                <p:nvPr/>
              </p:nvCxnSpPr>
              <p:spPr>
                <a:xfrm>
                  <a:off x="2286000" y="5003222"/>
                  <a:ext cx="152400" cy="0"/>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grpSp>
        </p:grpSp>
        <p:grpSp>
          <p:nvGrpSpPr>
            <p:cNvPr id="13" name="Group 12"/>
            <p:cNvGrpSpPr/>
            <p:nvPr/>
          </p:nvGrpSpPr>
          <p:grpSpPr>
            <a:xfrm>
              <a:off x="419100" y="3733800"/>
              <a:ext cx="10134600" cy="928255"/>
              <a:chOff x="152400" y="2916382"/>
              <a:chExt cx="10134600" cy="928255"/>
            </a:xfrm>
          </p:grpSpPr>
          <p:sp>
            <p:nvSpPr>
              <p:cNvPr id="7" name="Rectangle 6"/>
              <p:cNvSpPr/>
              <p:nvPr/>
            </p:nvSpPr>
            <p:spPr>
              <a:xfrm>
                <a:off x="152400" y="2916382"/>
                <a:ext cx="1567543" cy="914400"/>
              </a:xfrm>
              <a:prstGeom prst="rect">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latin typeface="+mj-lt"/>
                  </a:rPr>
                  <a:t>PROFILE</a:t>
                </a:r>
                <a:endParaRPr lang="en-US" dirty="0">
                  <a:latin typeface="+mj-lt"/>
                </a:endParaRPr>
              </a:p>
            </p:txBody>
          </p:sp>
          <p:sp>
            <p:nvSpPr>
              <p:cNvPr id="8" name="Rectangle 7"/>
              <p:cNvSpPr/>
              <p:nvPr/>
            </p:nvSpPr>
            <p:spPr>
              <a:xfrm>
                <a:off x="1861457" y="2930237"/>
                <a:ext cx="1567543" cy="914400"/>
              </a:xfrm>
              <a:prstGeom prst="rect">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latin typeface="+mj-lt"/>
                  </a:rPr>
                  <a:t>MANAGE USER</a:t>
                </a:r>
                <a:endParaRPr lang="en-US" dirty="0">
                  <a:latin typeface="+mj-lt"/>
                </a:endParaRPr>
              </a:p>
            </p:txBody>
          </p:sp>
          <p:sp>
            <p:nvSpPr>
              <p:cNvPr id="9" name="Rectangle 8"/>
              <p:cNvSpPr/>
              <p:nvPr/>
            </p:nvSpPr>
            <p:spPr>
              <a:xfrm>
                <a:off x="3581400" y="2930237"/>
                <a:ext cx="1567543" cy="914400"/>
              </a:xfrm>
              <a:prstGeom prst="rect">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latin typeface="+mj-lt"/>
                  </a:rPr>
                  <a:t>STUDENT DATABASE</a:t>
                </a:r>
                <a:endParaRPr lang="en-US" dirty="0">
                  <a:latin typeface="+mj-lt"/>
                </a:endParaRPr>
              </a:p>
            </p:txBody>
          </p:sp>
          <p:sp>
            <p:nvSpPr>
              <p:cNvPr id="10" name="Rectangle 9"/>
              <p:cNvSpPr/>
              <p:nvPr/>
            </p:nvSpPr>
            <p:spPr>
              <a:xfrm>
                <a:off x="5290457" y="2930237"/>
                <a:ext cx="1567543" cy="914400"/>
              </a:xfrm>
              <a:prstGeom prst="rect">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latin typeface="+mj-lt"/>
                  </a:rPr>
                  <a:t>COURSE / SUBJECT</a:t>
                </a:r>
                <a:endParaRPr lang="en-US" dirty="0">
                  <a:latin typeface="+mj-lt"/>
                </a:endParaRPr>
              </a:p>
            </p:txBody>
          </p:sp>
          <p:sp>
            <p:nvSpPr>
              <p:cNvPr id="11" name="Rectangle 10"/>
              <p:cNvSpPr/>
              <p:nvPr/>
            </p:nvSpPr>
            <p:spPr>
              <a:xfrm>
                <a:off x="7010400" y="2916382"/>
                <a:ext cx="1567543" cy="914400"/>
              </a:xfrm>
              <a:prstGeom prst="rect">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latin typeface="+mj-lt"/>
                  </a:rPr>
                  <a:t>DATESHEET</a:t>
                </a:r>
                <a:endParaRPr lang="en-US" dirty="0">
                  <a:latin typeface="+mj-lt"/>
                </a:endParaRPr>
              </a:p>
            </p:txBody>
          </p:sp>
          <p:sp>
            <p:nvSpPr>
              <p:cNvPr id="12" name="Rectangle 11"/>
              <p:cNvSpPr/>
              <p:nvPr/>
            </p:nvSpPr>
            <p:spPr>
              <a:xfrm>
                <a:off x="8719457" y="2916382"/>
                <a:ext cx="1567543" cy="914400"/>
              </a:xfrm>
              <a:prstGeom prst="rect">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latin typeface="+mj-lt"/>
                  </a:rPr>
                  <a:t>RESULT / MARKS</a:t>
                </a:r>
                <a:endParaRPr lang="en-US" dirty="0">
                  <a:latin typeface="+mj-lt"/>
                </a:endParaRPr>
              </a:p>
            </p:txBody>
          </p:sp>
        </p:grpSp>
        <p:sp>
          <p:nvSpPr>
            <p:cNvPr id="6" name="Rectangle 5"/>
            <p:cNvSpPr/>
            <p:nvPr/>
          </p:nvSpPr>
          <p:spPr>
            <a:xfrm>
              <a:off x="4702629" y="1828800"/>
              <a:ext cx="1567543" cy="914400"/>
            </a:xfrm>
            <a:prstGeom prst="rect">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latin typeface="+mj-lt"/>
                </a:rPr>
                <a:t>MODULES</a:t>
              </a:r>
              <a:endParaRPr lang="en-US" dirty="0">
                <a:latin typeface="+mj-lt"/>
              </a:endParaRPr>
            </a:p>
          </p:txBody>
        </p:sp>
      </p:grpSp>
    </p:spTree>
    <p:extLst>
      <p:ext uri="{BB962C8B-B14F-4D97-AF65-F5344CB8AC3E}">
        <p14:creationId xmlns:p14="http://schemas.microsoft.com/office/powerpoint/2010/main" val="89936362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3" presetClass="entr" presetSubtype="16"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p:cTn id="14" dur="500" fill="hold"/>
                                        <p:tgtEl>
                                          <p:spTgt spid="3"/>
                                        </p:tgtEl>
                                        <p:attrNameLst>
                                          <p:attrName>ppt_w</p:attrName>
                                        </p:attrNameLst>
                                      </p:cBhvr>
                                      <p:tavLst>
                                        <p:tav tm="0">
                                          <p:val>
                                            <p:fltVal val="0"/>
                                          </p:val>
                                        </p:tav>
                                        <p:tav tm="100000">
                                          <p:val>
                                            <p:strVal val="#ppt_w"/>
                                          </p:val>
                                        </p:tav>
                                      </p:tavLst>
                                    </p:anim>
                                    <p:anim calcmode="lin" valueType="num">
                                      <p:cBhvr>
                                        <p:cTn id="15" dur="500" fill="hold"/>
                                        <p:tgtEl>
                                          <p:spTgt spid="3"/>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285</TotalTime>
  <Words>1032</Words>
  <Application>Microsoft Office PowerPoint</Application>
  <PresentationFormat>Custom</PresentationFormat>
  <Paragraphs>179</Paragraphs>
  <Slides>24</Slides>
  <Notes>1</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Urban</vt:lpstr>
      <vt:lpstr>EXAMINATION MANAGEMENT SYSTEM</vt:lpstr>
      <vt:lpstr>INTRODUCTION</vt:lpstr>
      <vt:lpstr>FUNCTIONALITIES OF THE SYSTEM</vt:lpstr>
      <vt:lpstr>FEATURES OF THE SYSTEM</vt:lpstr>
      <vt:lpstr>PowerPoint Presentation</vt:lpstr>
      <vt:lpstr>PowerPoint Presentation</vt:lpstr>
      <vt:lpstr>PowerPoint Presentation</vt:lpstr>
      <vt:lpstr>TOOLS BEING USED FOR DEVELOPING THE SYSTEM</vt:lpstr>
      <vt:lpstr>MODULES PRESENT IN THE SYSTEM</vt:lpstr>
      <vt:lpstr>TABLES BEING USED IN THE SYSTEM</vt:lpstr>
      <vt:lpstr>STRUCTURE OF THE TABLES WHICH ARE BEING USED TO STORE DATA</vt:lpstr>
      <vt:lpstr>USER TABLE</vt:lpstr>
      <vt:lpstr>PowerPoint Presentation</vt:lpstr>
      <vt:lpstr>PowerPoint Presentation</vt:lpstr>
      <vt:lpstr>PowerPoint Presentation</vt:lpstr>
      <vt:lpstr>PowerPoint Presentation</vt:lpstr>
      <vt:lpstr>PowerPoint Presentation</vt:lpstr>
      <vt:lpstr>LOGIN</vt:lpstr>
      <vt:lpstr>PowerPoint Presentation</vt:lpstr>
      <vt:lpstr>PROFILE</vt:lpstr>
      <vt:lpstr>PowerPoint Presentation</vt:lpstr>
      <vt:lpstr>COURSE/SUBJECT</vt:lpstr>
      <vt:lpstr>DATESHEET GENERATOR</vt:lpstr>
      <vt:lpstr>THANKS!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RudraPratap</dc:creator>
  <cp:lastModifiedBy>RudraPratap</cp:lastModifiedBy>
  <cp:revision>229</cp:revision>
  <dcterms:created xsi:type="dcterms:W3CDTF">2022-04-21T15:17:41Z</dcterms:created>
  <dcterms:modified xsi:type="dcterms:W3CDTF">2022-05-15T18:01:32Z</dcterms:modified>
</cp:coreProperties>
</file>