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7" r:id="rId3"/>
    <p:sldId id="258" r:id="rId4"/>
    <p:sldId id="259" r:id="rId5"/>
    <p:sldId id="260" r:id="rId6"/>
    <p:sldId id="261" r:id="rId7"/>
    <p:sldId id="262" r:id="rId8"/>
    <p:sldId id="265" r:id="rId9"/>
    <p:sldId id="264" r:id="rId10"/>
    <p:sldId id="266" r:id="rId11"/>
    <p:sldId id="268" r:id="rId12"/>
    <p:sldId id="267" r:id="rId13"/>
    <p:sldId id="269" r:id="rId14"/>
    <p:sldId id="270" r:id="rId15"/>
    <p:sldId id="271" r:id="rId16"/>
    <p:sldId id="272" r:id="rId17"/>
    <p:sldId id="274" r:id="rId18"/>
    <p:sldId id="273" r:id="rId19"/>
    <p:sldId id="275" r:id="rId20"/>
    <p:sldId id="278" r:id="rId21"/>
    <p:sldId id="276" r:id="rId22"/>
    <p:sldId id="279" r:id="rId23"/>
    <p:sldId id="277" r:id="rId24"/>
    <p:sldId id="281" r:id="rId25"/>
    <p:sldId id="280" r:id="rId26"/>
  </p:sldIdLst>
  <p:sldSz cx="10972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55" autoAdjust="0"/>
    <p:restoredTop sz="94660"/>
  </p:normalViewPr>
  <p:slideViewPr>
    <p:cSldViewPr>
      <p:cViewPr>
        <p:scale>
          <a:sx n="90" d="100"/>
          <a:sy n="90" d="100"/>
        </p:scale>
        <p:origin x="-276" y="792"/>
      </p:cViewPr>
      <p:guideLst>
        <p:guide orient="horz" pos="2160"/>
        <p:guide pos="34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png"/><Relationship Id="rId5" Type="http://schemas.openxmlformats.org/officeDocument/2006/relationships/image" Target="../media/image9.jpeg"/><Relationship Id="rId4"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png"/><Relationship Id="rId5" Type="http://schemas.openxmlformats.org/officeDocument/2006/relationships/image" Target="../media/image9.jpe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0A3C3D-410F-4018-934D-DE309966BC79}" type="doc">
      <dgm:prSet loTypeId="urn:microsoft.com/office/officeart/2005/8/layout/bList2" loCatId="list" qsTypeId="urn:microsoft.com/office/officeart/2005/8/quickstyle/simple4" qsCatId="simple" csTypeId="urn:microsoft.com/office/officeart/2005/8/colors/accent2_2" csCatId="accent2" phldr="1"/>
      <dgm:spPr/>
      <dgm:t>
        <a:bodyPr/>
        <a:lstStyle/>
        <a:p>
          <a:endParaRPr lang="en-US"/>
        </a:p>
      </dgm:t>
    </dgm:pt>
    <dgm:pt modelId="{E750AF70-B420-401D-9DEA-3FAE6B3CF3B9}">
      <dgm:prSet phldrT="[Text]"/>
      <dgm:spPr/>
      <dgm:t>
        <a:bodyPr/>
        <a:lstStyle/>
        <a:p>
          <a:r>
            <a:rPr lang="en-US" dirty="0" smtClean="0">
              <a:latin typeface="+mj-lt"/>
            </a:rPr>
            <a:t>USER’S TABLE</a:t>
          </a:r>
          <a:endParaRPr lang="en-US" dirty="0">
            <a:latin typeface="+mj-lt"/>
          </a:endParaRPr>
        </a:p>
      </dgm:t>
    </dgm:pt>
    <dgm:pt modelId="{FCEA4A52-007D-4FFC-BC8A-AC6720045D45}" type="parTrans" cxnId="{8F28BF57-1847-4F07-BC92-93B177372936}">
      <dgm:prSet/>
      <dgm:spPr/>
      <dgm:t>
        <a:bodyPr/>
        <a:lstStyle/>
        <a:p>
          <a:endParaRPr lang="en-US"/>
        </a:p>
      </dgm:t>
    </dgm:pt>
    <dgm:pt modelId="{D4D89E53-BE54-4B1F-9917-BEE36F360514}" type="sibTrans" cxnId="{8F28BF57-1847-4F07-BC92-93B177372936}">
      <dgm:prSet/>
      <dgm:spPr/>
      <dgm:t>
        <a:bodyPr/>
        <a:lstStyle/>
        <a:p>
          <a:endParaRPr lang="en-US"/>
        </a:p>
      </dgm:t>
    </dgm:pt>
    <dgm:pt modelId="{6F90AB0A-9ADD-41BE-A46D-05A1DC40CF90}">
      <dgm:prSet phldrT="[Text]"/>
      <dgm:spPr/>
      <dgm:t>
        <a:bodyPr/>
        <a:lstStyle/>
        <a:p>
          <a:r>
            <a:rPr lang="en-US" dirty="0" smtClean="0">
              <a:latin typeface="+mj-lt"/>
            </a:rPr>
            <a:t>Containing details about all the users present who can retrieve or manipulate data from other tables</a:t>
          </a:r>
          <a:endParaRPr lang="en-US" dirty="0">
            <a:latin typeface="+mj-lt"/>
          </a:endParaRPr>
        </a:p>
      </dgm:t>
    </dgm:pt>
    <dgm:pt modelId="{7A1CBE9A-0B86-4370-AC2A-8EFF4AB788EF}" type="parTrans" cxnId="{0EF8053A-FA31-4947-B703-39BD69836428}">
      <dgm:prSet/>
      <dgm:spPr/>
      <dgm:t>
        <a:bodyPr/>
        <a:lstStyle/>
        <a:p>
          <a:endParaRPr lang="en-US"/>
        </a:p>
      </dgm:t>
    </dgm:pt>
    <dgm:pt modelId="{A6206430-A955-4248-8F40-DC443F439DD8}" type="sibTrans" cxnId="{0EF8053A-FA31-4947-B703-39BD69836428}">
      <dgm:prSet/>
      <dgm:spPr/>
      <dgm:t>
        <a:bodyPr/>
        <a:lstStyle/>
        <a:p>
          <a:endParaRPr lang="en-US"/>
        </a:p>
      </dgm:t>
    </dgm:pt>
    <dgm:pt modelId="{71A23F0D-9928-45B7-848C-16AEBC2C1AE4}">
      <dgm:prSet phldrT="[Text]"/>
      <dgm:spPr/>
      <dgm:t>
        <a:bodyPr/>
        <a:lstStyle/>
        <a:p>
          <a:r>
            <a:rPr lang="en-US" dirty="0" smtClean="0">
              <a:latin typeface="+mj-lt"/>
            </a:rPr>
            <a:t>And this table is only accessible by user - SUPERVISOR</a:t>
          </a:r>
          <a:endParaRPr lang="en-US" dirty="0">
            <a:latin typeface="+mj-lt"/>
          </a:endParaRPr>
        </a:p>
      </dgm:t>
    </dgm:pt>
    <dgm:pt modelId="{6FD1A21F-0586-4336-8FEC-93098F03DABF}" type="parTrans" cxnId="{A3FD99F8-F839-4F23-96DF-392D278097E6}">
      <dgm:prSet/>
      <dgm:spPr/>
      <dgm:t>
        <a:bodyPr/>
        <a:lstStyle/>
        <a:p>
          <a:endParaRPr lang="en-US"/>
        </a:p>
      </dgm:t>
    </dgm:pt>
    <dgm:pt modelId="{D13EBFAF-81CA-464D-AA2F-71A59FBDA914}" type="sibTrans" cxnId="{A3FD99F8-F839-4F23-96DF-392D278097E6}">
      <dgm:prSet/>
      <dgm:spPr/>
      <dgm:t>
        <a:bodyPr/>
        <a:lstStyle/>
        <a:p>
          <a:endParaRPr lang="en-US"/>
        </a:p>
      </dgm:t>
    </dgm:pt>
    <dgm:pt modelId="{8AE1F481-5B91-49DB-A7E9-AC7F78B56383}">
      <dgm:prSet phldrT="[Text]"/>
      <dgm:spPr/>
      <dgm:t>
        <a:bodyPr/>
        <a:lstStyle/>
        <a:p>
          <a:r>
            <a:rPr lang="en-US" dirty="0" smtClean="0">
              <a:latin typeface="+mj-lt"/>
            </a:rPr>
            <a:t>STUDENT TABLE</a:t>
          </a:r>
          <a:endParaRPr lang="en-US" dirty="0">
            <a:latin typeface="+mj-lt"/>
          </a:endParaRPr>
        </a:p>
      </dgm:t>
    </dgm:pt>
    <dgm:pt modelId="{FE902B86-980C-4EDD-9577-03AE3754F4DA}" type="parTrans" cxnId="{672C55CC-97C5-45DF-9FF4-715885C5F743}">
      <dgm:prSet/>
      <dgm:spPr/>
      <dgm:t>
        <a:bodyPr/>
        <a:lstStyle/>
        <a:p>
          <a:endParaRPr lang="en-US"/>
        </a:p>
      </dgm:t>
    </dgm:pt>
    <dgm:pt modelId="{E34FAD45-A16A-49D8-9D2F-D4B3667BCC96}" type="sibTrans" cxnId="{672C55CC-97C5-45DF-9FF4-715885C5F743}">
      <dgm:prSet/>
      <dgm:spPr/>
      <dgm:t>
        <a:bodyPr/>
        <a:lstStyle/>
        <a:p>
          <a:endParaRPr lang="en-US"/>
        </a:p>
      </dgm:t>
    </dgm:pt>
    <dgm:pt modelId="{943A4F53-6A96-4FDF-A9D2-57B3EE83BB7E}">
      <dgm:prSet phldrT="[Text]"/>
      <dgm:spPr/>
      <dgm:t>
        <a:bodyPr/>
        <a:lstStyle/>
        <a:p>
          <a:r>
            <a:rPr lang="en-US" dirty="0" smtClean="0">
              <a:latin typeface="+mj-lt"/>
            </a:rPr>
            <a:t>Containing details about all the students enrolled in the institution</a:t>
          </a:r>
          <a:endParaRPr lang="en-US" dirty="0">
            <a:latin typeface="+mj-lt"/>
          </a:endParaRPr>
        </a:p>
      </dgm:t>
    </dgm:pt>
    <dgm:pt modelId="{39A95140-6BC8-49D1-BAAF-EF8949949580}" type="parTrans" cxnId="{2B735787-A83D-44B7-A894-6E4EC1AF2694}">
      <dgm:prSet/>
      <dgm:spPr/>
      <dgm:t>
        <a:bodyPr/>
        <a:lstStyle/>
        <a:p>
          <a:endParaRPr lang="en-US"/>
        </a:p>
      </dgm:t>
    </dgm:pt>
    <dgm:pt modelId="{892CC6B2-F539-40E7-AC5D-7932C1005F59}" type="sibTrans" cxnId="{2B735787-A83D-44B7-A894-6E4EC1AF2694}">
      <dgm:prSet/>
      <dgm:spPr/>
      <dgm:t>
        <a:bodyPr/>
        <a:lstStyle/>
        <a:p>
          <a:endParaRPr lang="en-US"/>
        </a:p>
      </dgm:t>
    </dgm:pt>
    <dgm:pt modelId="{EBBADE63-3AD3-4273-B29E-4E02F8CA0BA6}">
      <dgm:prSet phldrT="[Text]"/>
      <dgm:spPr/>
      <dgm:t>
        <a:bodyPr/>
        <a:lstStyle/>
        <a:p>
          <a:r>
            <a:rPr lang="en-US" dirty="0" smtClean="0">
              <a:latin typeface="+mj-lt"/>
            </a:rPr>
            <a:t>COURSE/SUBJECT TABLE</a:t>
          </a:r>
          <a:endParaRPr lang="en-US" dirty="0">
            <a:latin typeface="+mj-lt"/>
          </a:endParaRPr>
        </a:p>
      </dgm:t>
    </dgm:pt>
    <dgm:pt modelId="{00E9DB4D-C11C-469E-8B9C-E5D468FF3390}" type="parTrans" cxnId="{29B2D67C-8E57-400E-9306-18769D35AAB2}">
      <dgm:prSet/>
      <dgm:spPr/>
      <dgm:t>
        <a:bodyPr/>
        <a:lstStyle/>
        <a:p>
          <a:endParaRPr lang="en-US"/>
        </a:p>
      </dgm:t>
    </dgm:pt>
    <dgm:pt modelId="{4F1C1BA0-84D5-4C7B-9105-E600899F25E4}" type="sibTrans" cxnId="{29B2D67C-8E57-400E-9306-18769D35AAB2}">
      <dgm:prSet/>
      <dgm:spPr/>
      <dgm:t>
        <a:bodyPr/>
        <a:lstStyle/>
        <a:p>
          <a:endParaRPr lang="en-US"/>
        </a:p>
      </dgm:t>
    </dgm:pt>
    <dgm:pt modelId="{EEF0AFA8-CE19-4BB6-8EC8-5FA8B0BBFDB8}">
      <dgm:prSet phldrT="[Text]"/>
      <dgm:spPr/>
      <dgm:t>
        <a:bodyPr/>
        <a:lstStyle/>
        <a:p>
          <a:r>
            <a:rPr lang="en-US" dirty="0" smtClean="0">
              <a:latin typeface="+mj-lt"/>
            </a:rPr>
            <a:t>Containing the details about all the subjects in each semester of every course</a:t>
          </a:r>
          <a:endParaRPr lang="en-US" dirty="0">
            <a:latin typeface="+mj-lt"/>
          </a:endParaRPr>
        </a:p>
      </dgm:t>
    </dgm:pt>
    <dgm:pt modelId="{D6CF73F4-E015-4594-9DA3-EF5037E14D1D}" type="parTrans" cxnId="{239905B2-2DD9-4BF6-ADFB-EEB86FEE235E}">
      <dgm:prSet/>
      <dgm:spPr/>
      <dgm:t>
        <a:bodyPr/>
        <a:lstStyle/>
        <a:p>
          <a:endParaRPr lang="en-US"/>
        </a:p>
      </dgm:t>
    </dgm:pt>
    <dgm:pt modelId="{9DE132F4-71E6-4131-9F56-E5CD1559C0D0}" type="sibTrans" cxnId="{239905B2-2DD9-4BF6-ADFB-EEB86FEE235E}">
      <dgm:prSet/>
      <dgm:spPr/>
      <dgm:t>
        <a:bodyPr/>
        <a:lstStyle/>
        <a:p>
          <a:endParaRPr lang="en-US"/>
        </a:p>
      </dgm:t>
    </dgm:pt>
    <dgm:pt modelId="{EA3B3395-4E65-4172-9A4B-2D268091A263}">
      <dgm:prSet phldrT="[Text]"/>
      <dgm:spPr/>
      <dgm:t>
        <a:bodyPr/>
        <a:lstStyle/>
        <a:p>
          <a:r>
            <a:rPr lang="en-US" dirty="0" smtClean="0">
              <a:latin typeface="+mj-lt"/>
            </a:rPr>
            <a:t>DATESHEET TABLE</a:t>
          </a:r>
          <a:endParaRPr lang="en-US" dirty="0">
            <a:latin typeface="+mj-lt"/>
          </a:endParaRPr>
        </a:p>
      </dgm:t>
    </dgm:pt>
    <dgm:pt modelId="{394D5FBB-3C0D-4777-A4CE-A4BADEB6D10C}" type="parTrans" cxnId="{4F41BEA2-8A44-4B52-8678-EA9E21C49CBF}">
      <dgm:prSet/>
      <dgm:spPr/>
      <dgm:t>
        <a:bodyPr/>
        <a:lstStyle/>
        <a:p>
          <a:endParaRPr lang="en-US"/>
        </a:p>
      </dgm:t>
    </dgm:pt>
    <dgm:pt modelId="{B737EE7C-29CD-48D1-A755-E3671BEDFAB9}" type="sibTrans" cxnId="{4F41BEA2-8A44-4B52-8678-EA9E21C49CBF}">
      <dgm:prSet/>
      <dgm:spPr/>
      <dgm:t>
        <a:bodyPr/>
        <a:lstStyle/>
        <a:p>
          <a:endParaRPr lang="en-US"/>
        </a:p>
      </dgm:t>
    </dgm:pt>
    <dgm:pt modelId="{43C52B69-1E68-415F-892F-BA56115A697D}">
      <dgm:prSet phldrT="[Text]"/>
      <dgm:spPr/>
      <dgm:t>
        <a:bodyPr/>
        <a:lstStyle/>
        <a:p>
          <a:r>
            <a:rPr lang="en-US" dirty="0" smtClean="0">
              <a:latin typeface="+mj-lt"/>
            </a:rPr>
            <a:t>RESULT/MARKS</a:t>
          </a:r>
          <a:endParaRPr lang="en-US" dirty="0">
            <a:latin typeface="+mj-lt"/>
          </a:endParaRPr>
        </a:p>
      </dgm:t>
    </dgm:pt>
    <dgm:pt modelId="{A4B14FEC-BF00-4BAB-A1AB-246C4CDD642F}" type="parTrans" cxnId="{7E6739AF-FD0A-47CA-A34A-8474E19B544C}">
      <dgm:prSet/>
      <dgm:spPr/>
      <dgm:t>
        <a:bodyPr/>
        <a:lstStyle/>
        <a:p>
          <a:endParaRPr lang="en-US"/>
        </a:p>
      </dgm:t>
    </dgm:pt>
    <dgm:pt modelId="{6760E194-10D3-482A-83C2-79CEB722BC80}" type="sibTrans" cxnId="{7E6739AF-FD0A-47CA-A34A-8474E19B544C}">
      <dgm:prSet/>
      <dgm:spPr/>
      <dgm:t>
        <a:bodyPr/>
        <a:lstStyle/>
        <a:p>
          <a:endParaRPr lang="en-US"/>
        </a:p>
      </dgm:t>
    </dgm:pt>
    <dgm:pt modelId="{E019632A-1648-46E9-A1FD-E31846D0761C}">
      <dgm:prSet/>
      <dgm:spPr/>
      <dgm:t>
        <a:bodyPr/>
        <a:lstStyle/>
        <a:p>
          <a:r>
            <a:rPr lang="en-US" dirty="0" smtClean="0">
              <a:latin typeface="+mj-lt"/>
            </a:rPr>
            <a:t>Containing details about the exam’s </a:t>
          </a:r>
          <a:r>
            <a:rPr lang="en-US" dirty="0" err="1" smtClean="0">
              <a:latin typeface="+mj-lt"/>
            </a:rPr>
            <a:t>datesheet</a:t>
          </a:r>
          <a:r>
            <a:rPr lang="en-US" dirty="0" smtClean="0">
              <a:latin typeface="+mj-lt"/>
            </a:rPr>
            <a:t> which has been generated by any Admin</a:t>
          </a:r>
          <a:endParaRPr lang="en-US" dirty="0">
            <a:latin typeface="+mj-lt"/>
          </a:endParaRPr>
        </a:p>
      </dgm:t>
    </dgm:pt>
    <dgm:pt modelId="{B43BF395-9B95-4B4E-9D2E-FC5945FB5F8D}" type="parTrans" cxnId="{76F0AD71-CD3F-4585-B9EC-6498B7FA3E5F}">
      <dgm:prSet/>
      <dgm:spPr/>
      <dgm:t>
        <a:bodyPr/>
        <a:lstStyle/>
        <a:p>
          <a:endParaRPr lang="en-US"/>
        </a:p>
      </dgm:t>
    </dgm:pt>
    <dgm:pt modelId="{F2EF0A9A-A6EF-4D66-88A2-6CCDD5293B01}" type="sibTrans" cxnId="{76F0AD71-CD3F-4585-B9EC-6498B7FA3E5F}">
      <dgm:prSet/>
      <dgm:spPr/>
      <dgm:t>
        <a:bodyPr/>
        <a:lstStyle/>
        <a:p>
          <a:endParaRPr lang="en-US"/>
        </a:p>
      </dgm:t>
    </dgm:pt>
    <dgm:pt modelId="{96150F78-EE3B-43A7-80AE-7B8DD6284007}">
      <dgm:prSet/>
      <dgm:spPr/>
      <dgm:t>
        <a:bodyPr/>
        <a:lstStyle/>
        <a:p>
          <a:r>
            <a:rPr lang="en-US" dirty="0" smtClean="0">
              <a:latin typeface="+mj-lt"/>
            </a:rPr>
            <a:t>Containing details about the marks of the students which would be used to generate result according to the user’s need</a:t>
          </a:r>
          <a:endParaRPr lang="en-US" dirty="0">
            <a:latin typeface="+mj-lt"/>
          </a:endParaRPr>
        </a:p>
      </dgm:t>
    </dgm:pt>
    <dgm:pt modelId="{04D9AC09-22E7-45F4-8F89-9C05C24DE6E7}" type="parTrans" cxnId="{F0C9AD09-2275-4B2D-9E68-3B4263FE59BF}">
      <dgm:prSet/>
      <dgm:spPr/>
      <dgm:t>
        <a:bodyPr/>
        <a:lstStyle/>
        <a:p>
          <a:endParaRPr lang="en-US"/>
        </a:p>
      </dgm:t>
    </dgm:pt>
    <dgm:pt modelId="{DE4D610B-ADF4-4472-BA86-E3654197318F}" type="sibTrans" cxnId="{F0C9AD09-2275-4B2D-9E68-3B4263FE59BF}">
      <dgm:prSet/>
      <dgm:spPr/>
      <dgm:t>
        <a:bodyPr/>
        <a:lstStyle/>
        <a:p>
          <a:endParaRPr lang="en-US"/>
        </a:p>
      </dgm:t>
    </dgm:pt>
    <dgm:pt modelId="{4F99F93F-F0AC-4F7B-937E-B3AF80DF7AC0}" type="pres">
      <dgm:prSet presAssocID="{740A3C3D-410F-4018-934D-DE309966BC79}" presName="diagram" presStyleCnt="0">
        <dgm:presLayoutVars>
          <dgm:dir/>
          <dgm:animLvl val="lvl"/>
          <dgm:resizeHandles val="exact"/>
        </dgm:presLayoutVars>
      </dgm:prSet>
      <dgm:spPr/>
      <dgm:t>
        <a:bodyPr/>
        <a:lstStyle/>
        <a:p>
          <a:endParaRPr lang="en-US"/>
        </a:p>
      </dgm:t>
    </dgm:pt>
    <dgm:pt modelId="{F8C49BD7-2888-43B2-91A7-9FC1D59D1DE6}" type="pres">
      <dgm:prSet presAssocID="{E750AF70-B420-401D-9DEA-3FAE6B3CF3B9}" presName="compNode" presStyleCnt="0"/>
      <dgm:spPr/>
    </dgm:pt>
    <dgm:pt modelId="{722BE743-80AF-410A-B84A-3BC30CFC706A}" type="pres">
      <dgm:prSet presAssocID="{E750AF70-B420-401D-9DEA-3FAE6B3CF3B9}" presName="childRect" presStyleLbl="bgAcc1" presStyleIdx="0" presStyleCnt="5">
        <dgm:presLayoutVars>
          <dgm:bulletEnabled val="1"/>
        </dgm:presLayoutVars>
      </dgm:prSet>
      <dgm:spPr/>
      <dgm:t>
        <a:bodyPr/>
        <a:lstStyle/>
        <a:p>
          <a:endParaRPr lang="en-US"/>
        </a:p>
      </dgm:t>
    </dgm:pt>
    <dgm:pt modelId="{AE5236B0-21EC-4F16-9991-AC05DC79F5ED}" type="pres">
      <dgm:prSet presAssocID="{E750AF70-B420-401D-9DEA-3FAE6B3CF3B9}" presName="parentText" presStyleLbl="node1" presStyleIdx="0" presStyleCnt="0">
        <dgm:presLayoutVars>
          <dgm:chMax val="0"/>
          <dgm:bulletEnabled val="1"/>
        </dgm:presLayoutVars>
      </dgm:prSet>
      <dgm:spPr/>
      <dgm:t>
        <a:bodyPr/>
        <a:lstStyle/>
        <a:p>
          <a:endParaRPr lang="en-US"/>
        </a:p>
      </dgm:t>
    </dgm:pt>
    <dgm:pt modelId="{9CCCA07F-84AC-4391-846B-ECD16CE4FDF9}" type="pres">
      <dgm:prSet presAssocID="{E750AF70-B420-401D-9DEA-3FAE6B3CF3B9}" presName="parentRect" presStyleLbl="alignNode1" presStyleIdx="0" presStyleCnt="5"/>
      <dgm:spPr/>
      <dgm:t>
        <a:bodyPr/>
        <a:lstStyle/>
        <a:p>
          <a:endParaRPr lang="en-US"/>
        </a:p>
      </dgm:t>
    </dgm:pt>
    <dgm:pt modelId="{84031747-8404-4C2F-9279-0F60AE75484A}" type="pres">
      <dgm:prSet presAssocID="{E750AF70-B420-401D-9DEA-3FAE6B3CF3B9}" presName="adorn" presStyleLbl="fgAccFollowNod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4078801E-6C00-4079-8AC0-996B80D2A14D}" type="pres">
      <dgm:prSet presAssocID="{D4D89E53-BE54-4B1F-9917-BEE36F360514}" presName="sibTrans" presStyleLbl="sibTrans2D1" presStyleIdx="0" presStyleCnt="0"/>
      <dgm:spPr/>
      <dgm:t>
        <a:bodyPr/>
        <a:lstStyle/>
        <a:p>
          <a:endParaRPr lang="en-US"/>
        </a:p>
      </dgm:t>
    </dgm:pt>
    <dgm:pt modelId="{5D139A2E-15C6-433C-B451-F4F4311EEC1A}" type="pres">
      <dgm:prSet presAssocID="{8AE1F481-5B91-49DB-A7E9-AC7F78B56383}" presName="compNode" presStyleCnt="0"/>
      <dgm:spPr/>
    </dgm:pt>
    <dgm:pt modelId="{9EA926C1-6D6F-4C27-85C7-373E42C4C361}" type="pres">
      <dgm:prSet presAssocID="{8AE1F481-5B91-49DB-A7E9-AC7F78B56383}" presName="childRect" presStyleLbl="bgAcc1" presStyleIdx="1" presStyleCnt="5">
        <dgm:presLayoutVars>
          <dgm:bulletEnabled val="1"/>
        </dgm:presLayoutVars>
      </dgm:prSet>
      <dgm:spPr/>
      <dgm:t>
        <a:bodyPr/>
        <a:lstStyle/>
        <a:p>
          <a:endParaRPr lang="en-US"/>
        </a:p>
      </dgm:t>
    </dgm:pt>
    <dgm:pt modelId="{7CD964E9-F901-4DF4-A02F-FDA23B183CA1}" type="pres">
      <dgm:prSet presAssocID="{8AE1F481-5B91-49DB-A7E9-AC7F78B56383}" presName="parentText" presStyleLbl="node1" presStyleIdx="0" presStyleCnt="0">
        <dgm:presLayoutVars>
          <dgm:chMax val="0"/>
          <dgm:bulletEnabled val="1"/>
        </dgm:presLayoutVars>
      </dgm:prSet>
      <dgm:spPr/>
      <dgm:t>
        <a:bodyPr/>
        <a:lstStyle/>
        <a:p>
          <a:endParaRPr lang="en-US"/>
        </a:p>
      </dgm:t>
    </dgm:pt>
    <dgm:pt modelId="{7C728991-F85F-4FA3-9879-D6DFD664EBCE}" type="pres">
      <dgm:prSet presAssocID="{8AE1F481-5B91-49DB-A7E9-AC7F78B56383}" presName="parentRect" presStyleLbl="alignNode1" presStyleIdx="1" presStyleCnt="5"/>
      <dgm:spPr/>
      <dgm:t>
        <a:bodyPr/>
        <a:lstStyle/>
        <a:p>
          <a:endParaRPr lang="en-US"/>
        </a:p>
      </dgm:t>
    </dgm:pt>
    <dgm:pt modelId="{C82FF8C4-0C4C-4DC2-8355-DCF17F158CE6}" type="pres">
      <dgm:prSet presAssocID="{8AE1F481-5B91-49DB-A7E9-AC7F78B56383}" presName="adorn" presStyleLbl="fgAccFollowNod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3000" r="-13000"/>
          </a:stretch>
        </a:blipFill>
      </dgm:spPr>
      <dgm:t>
        <a:bodyPr/>
        <a:lstStyle/>
        <a:p>
          <a:endParaRPr lang="en-US"/>
        </a:p>
      </dgm:t>
    </dgm:pt>
    <dgm:pt modelId="{4CE6EB41-CBB8-43D0-AC1D-AFEDFF94D75D}" type="pres">
      <dgm:prSet presAssocID="{E34FAD45-A16A-49D8-9D2F-D4B3667BCC96}" presName="sibTrans" presStyleLbl="sibTrans2D1" presStyleIdx="0" presStyleCnt="0"/>
      <dgm:spPr/>
      <dgm:t>
        <a:bodyPr/>
        <a:lstStyle/>
        <a:p>
          <a:endParaRPr lang="en-US"/>
        </a:p>
      </dgm:t>
    </dgm:pt>
    <dgm:pt modelId="{C94F3E47-D51C-429E-B60A-4C8D376D3109}" type="pres">
      <dgm:prSet presAssocID="{EBBADE63-3AD3-4273-B29E-4E02F8CA0BA6}" presName="compNode" presStyleCnt="0"/>
      <dgm:spPr/>
    </dgm:pt>
    <dgm:pt modelId="{A9F256F4-B0EF-47E7-B660-266391BE0D35}" type="pres">
      <dgm:prSet presAssocID="{EBBADE63-3AD3-4273-B29E-4E02F8CA0BA6}" presName="childRect" presStyleLbl="bgAcc1" presStyleIdx="2" presStyleCnt="5">
        <dgm:presLayoutVars>
          <dgm:bulletEnabled val="1"/>
        </dgm:presLayoutVars>
      </dgm:prSet>
      <dgm:spPr/>
      <dgm:t>
        <a:bodyPr/>
        <a:lstStyle/>
        <a:p>
          <a:endParaRPr lang="en-US"/>
        </a:p>
      </dgm:t>
    </dgm:pt>
    <dgm:pt modelId="{07716B73-7704-49B6-8241-29F1F4195E86}" type="pres">
      <dgm:prSet presAssocID="{EBBADE63-3AD3-4273-B29E-4E02F8CA0BA6}" presName="parentText" presStyleLbl="node1" presStyleIdx="0" presStyleCnt="0">
        <dgm:presLayoutVars>
          <dgm:chMax val="0"/>
          <dgm:bulletEnabled val="1"/>
        </dgm:presLayoutVars>
      </dgm:prSet>
      <dgm:spPr/>
      <dgm:t>
        <a:bodyPr/>
        <a:lstStyle/>
        <a:p>
          <a:endParaRPr lang="en-US"/>
        </a:p>
      </dgm:t>
    </dgm:pt>
    <dgm:pt modelId="{E4E4F1D6-326A-410E-8E5A-67AD5A44D70C}" type="pres">
      <dgm:prSet presAssocID="{EBBADE63-3AD3-4273-B29E-4E02F8CA0BA6}" presName="parentRect" presStyleLbl="alignNode1" presStyleIdx="2" presStyleCnt="5"/>
      <dgm:spPr/>
      <dgm:t>
        <a:bodyPr/>
        <a:lstStyle/>
        <a:p>
          <a:endParaRPr lang="en-US"/>
        </a:p>
      </dgm:t>
    </dgm:pt>
    <dgm:pt modelId="{B3EF590D-8221-4DDE-B555-E8E7C97AAC4E}" type="pres">
      <dgm:prSet presAssocID="{EBBADE63-3AD3-4273-B29E-4E02F8CA0BA6}" presName="adorn" presStyleLbl="fgAccFollowNod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EAF92EFC-B574-4044-BAE6-608B5D6FB0E6}" type="pres">
      <dgm:prSet presAssocID="{4F1C1BA0-84D5-4C7B-9105-E600899F25E4}" presName="sibTrans" presStyleLbl="sibTrans2D1" presStyleIdx="0" presStyleCnt="0"/>
      <dgm:spPr/>
      <dgm:t>
        <a:bodyPr/>
        <a:lstStyle/>
        <a:p>
          <a:endParaRPr lang="en-US"/>
        </a:p>
      </dgm:t>
    </dgm:pt>
    <dgm:pt modelId="{8926A763-F6F4-413C-B34D-DF4BA3C503A8}" type="pres">
      <dgm:prSet presAssocID="{EA3B3395-4E65-4172-9A4B-2D268091A263}" presName="compNode" presStyleCnt="0"/>
      <dgm:spPr/>
    </dgm:pt>
    <dgm:pt modelId="{F408AA26-FC7B-4EAE-9DC8-4870C71E68AB}" type="pres">
      <dgm:prSet presAssocID="{EA3B3395-4E65-4172-9A4B-2D268091A263}" presName="childRect" presStyleLbl="bgAcc1" presStyleIdx="3" presStyleCnt="5">
        <dgm:presLayoutVars>
          <dgm:bulletEnabled val="1"/>
        </dgm:presLayoutVars>
      </dgm:prSet>
      <dgm:spPr/>
      <dgm:t>
        <a:bodyPr/>
        <a:lstStyle/>
        <a:p>
          <a:endParaRPr lang="en-US"/>
        </a:p>
      </dgm:t>
    </dgm:pt>
    <dgm:pt modelId="{5A076613-6EAC-4ED9-87A5-35C6595E41C6}" type="pres">
      <dgm:prSet presAssocID="{EA3B3395-4E65-4172-9A4B-2D268091A263}" presName="parentText" presStyleLbl="node1" presStyleIdx="0" presStyleCnt="0">
        <dgm:presLayoutVars>
          <dgm:chMax val="0"/>
          <dgm:bulletEnabled val="1"/>
        </dgm:presLayoutVars>
      </dgm:prSet>
      <dgm:spPr/>
      <dgm:t>
        <a:bodyPr/>
        <a:lstStyle/>
        <a:p>
          <a:endParaRPr lang="en-US"/>
        </a:p>
      </dgm:t>
    </dgm:pt>
    <dgm:pt modelId="{A43E5B0E-AE1A-4362-89E6-BA6825EA20D8}" type="pres">
      <dgm:prSet presAssocID="{EA3B3395-4E65-4172-9A4B-2D268091A263}" presName="parentRect" presStyleLbl="alignNode1" presStyleIdx="3" presStyleCnt="5"/>
      <dgm:spPr/>
      <dgm:t>
        <a:bodyPr/>
        <a:lstStyle/>
        <a:p>
          <a:endParaRPr lang="en-US"/>
        </a:p>
      </dgm:t>
    </dgm:pt>
    <dgm:pt modelId="{22DD702C-F3DA-46E4-921F-4AC277C40D35}" type="pres">
      <dgm:prSet presAssocID="{EA3B3395-4E65-4172-9A4B-2D268091A263}" presName="adorn" presStyleLbl="fgAccFollowNod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EC8951C2-7015-423A-B4AA-6ECFADA82B4B}" type="pres">
      <dgm:prSet presAssocID="{B737EE7C-29CD-48D1-A755-E3671BEDFAB9}" presName="sibTrans" presStyleLbl="sibTrans2D1" presStyleIdx="0" presStyleCnt="0"/>
      <dgm:spPr/>
      <dgm:t>
        <a:bodyPr/>
        <a:lstStyle/>
        <a:p>
          <a:endParaRPr lang="en-US"/>
        </a:p>
      </dgm:t>
    </dgm:pt>
    <dgm:pt modelId="{50B6EA1D-F8F6-4A9D-9116-2AD25940D1EC}" type="pres">
      <dgm:prSet presAssocID="{43C52B69-1E68-415F-892F-BA56115A697D}" presName="compNode" presStyleCnt="0"/>
      <dgm:spPr/>
    </dgm:pt>
    <dgm:pt modelId="{EB303C44-8149-4456-949F-571A097C885E}" type="pres">
      <dgm:prSet presAssocID="{43C52B69-1E68-415F-892F-BA56115A697D}" presName="childRect" presStyleLbl="bgAcc1" presStyleIdx="4" presStyleCnt="5">
        <dgm:presLayoutVars>
          <dgm:bulletEnabled val="1"/>
        </dgm:presLayoutVars>
      </dgm:prSet>
      <dgm:spPr/>
      <dgm:t>
        <a:bodyPr/>
        <a:lstStyle/>
        <a:p>
          <a:endParaRPr lang="en-US"/>
        </a:p>
      </dgm:t>
    </dgm:pt>
    <dgm:pt modelId="{79B7556C-59B5-45C0-859F-9310F2ECBB6C}" type="pres">
      <dgm:prSet presAssocID="{43C52B69-1E68-415F-892F-BA56115A697D}" presName="parentText" presStyleLbl="node1" presStyleIdx="0" presStyleCnt="0">
        <dgm:presLayoutVars>
          <dgm:chMax val="0"/>
          <dgm:bulletEnabled val="1"/>
        </dgm:presLayoutVars>
      </dgm:prSet>
      <dgm:spPr/>
      <dgm:t>
        <a:bodyPr/>
        <a:lstStyle/>
        <a:p>
          <a:endParaRPr lang="en-US"/>
        </a:p>
      </dgm:t>
    </dgm:pt>
    <dgm:pt modelId="{202DCE3E-685E-4E4F-AA46-9A72CF36E6E1}" type="pres">
      <dgm:prSet presAssocID="{43C52B69-1E68-415F-892F-BA56115A697D}" presName="parentRect" presStyleLbl="alignNode1" presStyleIdx="4" presStyleCnt="5"/>
      <dgm:spPr/>
      <dgm:t>
        <a:bodyPr/>
        <a:lstStyle/>
        <a:p>
          <a:endParaRPr lang="en-US"/>
        </a:p>
      </dgm:t>
    </dgm:pt>
    <dgm:pt modelId="{A8CB5A45-47C3-4E15-8B48-0E26DA93E1A1}" type="pres">
      <dgm:prSet presAssocID="{43C52B69-1E68-415F-892F-BA56115A697D}" presName="adorn" presStyleLbl="fgAccFollowNod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Lst>
  <dgm:cxnLst>
    <dgm:cxn modelId="{672C55CC-97C5-45DF-9FF4-715885C5F743}" srcId="{740A3C3D-410F-4018-934D-DE309966BC79}" destId="{8AE1F481-5B91-49DB-A7E9-AC7F78B56383}" srcOrd="1" destOrd="0" parTransId="{FE902B86-980C-4EDD-9577-03AE3754F4DA}" sibTransId="{E34FAD45-A16A-49D8-9D2F-D4B3667BCC96}"/>
    <dgm:cxn modelId="{8F28BF57-1847-4F07-BC92-93B177372936}" srcId="{740A3C3D-410F-4018-934D-DE309966BC79}" destId="{E750AF70-B420-401D-9DEA-3FAE6B3CF3B9}" srcOrd="0" destOrd="0" parTransId="{FCEA4A52-007D-4FFC-BC8A-AC6720045D45}" sibTransId="{D4D89E53-BE54-4B1F-9917-BEE36F360514}"/>
    <dgm:cxn modelId="{CDC8C296-A69F-40CA-B7D1-05A0A864CE55}" type="presOf" srcId="{EBBADE63-3AD3-4273-B29E-4E02F8CA0BA6}" destId="{E4E4F1D6-326A-410E-8E5A-67AD5A44D70C}" srcOrd="1" destOrd="0" presId="urn:microsoft.com/office/officeart/2005/8/layout/bList2"/>
    <dgm:cxn modelId="{76F0AD71-CD3F-4585-B9EC-6498B7FA3E5F}" srcId="{EA3B3395-4E65-4172-9A4B-2D268091A263}" destId="{E019632A-1648-46E9-A1FD-E31846D0761C}" srcOrd="0" destOrd="0" parTransId="{B43BF395-9B95-4B4E-9D2E-FC5945FB5F8D}" sibTransId="{F2EF0A9A-A6EF-4D66-88A2-6CCDD5293B01}"/>
    <dgm:cxn modelId="{49ADF98D-66C7-47FB-8068-8D059EE2B31B}" type="presOf" srcId="{4F1C1BA0-84D5-4C7B-9105-E600899F25E4}" destId="{EAF92EFC-B574-4044-BAE6-608B5D6FB0E6}" srcOrd="0" destOrd="0" presId="urn:microsoft.com/office/officeart/2005/8/layout/bList2"/>
    <dgm:cxn modelId="{4F41BEA2-8A44-4B52-8678-EA9E21C49CBF}" srcId="{740A3C3D-410F-4018-934D-DE309966BC79}" destId="{EA3B3395-4E65-4172-9A4B-2D268091A263}" srcOrd="3" destOrd="0" parTransId="{394D5FBB-3C0D-4777-A4CE-A4BADEB6D10C}" sibTransId="{B737EE7C-29CD-48D1-A755-E3671BEDFAB9}"/>
    <dgm:cxn modelId="{102AF56E-A81B-485C-B5F7-33FF7DFDA878}" type="presOf" srcId="{8AE1F481-5B91-49DB-A7E9-AC7F78B56383}" destId="{7CD964E9-F901-4DF4-A02F-FDA23B183CA1}" srcOrd="0" destOrd="0" presId="urn:microsoft.com/office/officeart/2005/8/layout/bList2"/>
    <dgm:cxn modelId="{D0C0A254-7A6A-4FBA-850E-9D420F72FA61}" type="presOf" srcId="{43C52B69-1E68-415F-892F-BA56115A697D}" destId="{79B7556C-59B5-45C0-859F-9310F2ECBB6C}" srcOrd="0" destOrd="0" presId="urn:microsoft.com/office/officeart/2005/8/layout/bList2"/>
    <dgm:cxn modelId="{6C5CEEBC-DE6D-40D8-8F73-331EBF8486EC}" type="presOf" srcId="{E34FAD45-A16A-49D8-9D2F-D4B3667BCC96}" destId="{4CE6EB41-CBB8-43D0-AC1D-AFEDFF94D75D}" srcOrd="0" destOrd="0" presId="urn:microsoft.com/office/officeart/2005/8/layout/bList2"/>
    <dgm:cxn modelId="{A3FD99F8-F839-4F23-96DF-392D278097E6}" srcId="{E750AF70-B420-401D-9DEA-3FAE6B3CF3B9}" destId="{71A23F0D-9928-45B7-848C-16AEBC2C1AE4}" srcOrd="1" destOrd="0" parTransId="{6FD1A21F-0586-4336-8FEC-93098F03DABF}" sibTransId="{D13EBFAF-81CA-464D-AA2F-71A59FBDA914}"/>
    <dgm:cxn modelId="{F0C9AD09-2275-4B2D-9E68-3B4263FE59BF}" srcId="{43C52B69-1E68-415F-892F-BA56115A697D}" destId="{96150F78-EE3B-43A7-80AE-7B8DD6284007}" srcOrd="0" destOrd="0" parTransId="{04D9AC09-22E7-45F4-8F89-9C05C24DE6E7}" sibTransId="{DE4D610B-ADF4-4472-BA86-E3654197318F}"/>
    <dgm:cxn modelId="{239905B2-2DD9-4BF6-ADFB-EEB86FEE235E}" srcId="{EBBADE63-3AD3-4273-B29E-4E02F8CA0BA6}" destId="{EEF0AFA8-CE19-4BB6-8EC8-5FA8B0BBFDB8}" srcOrd="0" destOrd="0" parTransId="{D6CF73F4-E015-4594-9DA3-EF5037E14D1D}" sibTransId="{9DE132F4-71E6-4131-9F56-E5CD1559C0D0}"/>
    <dgm:cxn modelId="{569DA34F-CA4B-49DB-83B0-319F2941F388}" type="presOf" srcId="{D4D89E53-BE54-4B1F-9917-BEE36F360514}" destId="{4078801E-6C00-4079-8AC0-996B80D2A14D}" srcOrd="0" destOrd="0" presId="urn:microsoft.com/office/officeart/2005/8/layout/bList2"/>
    <dgm:cxn modelId="{672DEAFB-FF59-40FA-AC21-53AC0DF1AA03}" type="presOf" srcId="{EA3B3395-4E65-4172-9A4B-2D268091A263}" destId="{A43E5B0E-AE1A-4362-89E6-BA6825EA20D8}" srcOrd="1" destOrd="0" presId="urn:microsoft.com/office/officeart/2005/8/layout/bList2"/>
    <dgm:cxn modelId="{8DC2C0C5-B428-4A6D-BEBE-3876D70C7FD1}" type="presOf" srcId="{EA3B3395-4E65-4172-9A4B-2D268091A263}" destId="{5A076613-6EAC-4ED9-87A5-35C6595E41C6}" srcOrd="0" destOrd="0" presId="urn:microsoft.com/office/officeart/2005/8/layout/bList2"/>
    <dgm:cxn modelId="{29B2D67C-8E57-400E-9306-18769D35AAB2}" srcId="{740A3C3D-410F-4018-934D-DE309966BC79}" destId="{EBBADE63-3AD3-4273-B29E-4E02F8CA0BA6}" srcOrd="2" destOrd="0" parTransId="{00E9DB4D-C11C-469E-8B9C-E5D468FF3390}" sibTransId="{4F1C1BA0-84D5-4C7B-9105-E600899F25E4}"/>
    <dgm:cxn modelId="{10DBDBA9-3C8C-4608-8FAE-A690C3CD7927}" type="presOf" srcId="{8AE1F481-5B91-49DB-A7E9-AC7F78B56383}" destId="{7C728991-F85F-4FA3-9879-D6DFD664EBCE}" srcOrd="1" destOrd="0" presId="urn:microsoft.com/office/officeart/2005/8/layout/bList2"/>
    <dgm:cxn modelId="{3F4C4C63-94FA-42F7-A5FE-98278D06F651}" type="presOf" srcId="{71A23F0D-9928-45B7-848C-16AEBC2C1AE4}" destId="{722BE743-80AF-410A-B84A-3BC30CFC706A}" srcOrd="0" destOrd="1" presId="urn:microsoft.com/office/officeart/2005/8/layout/bList2"/>
    <dgm:cxn modelId="{A106A9E7-57D8-4969-95DC-8D20546304A8}" type="presOf" srcId="{E750AF70-B420-401D-9DEA-3FAE6B3CF3B9}" destId="{9CCCA07F-84AC-4391-846B-ECD16CE4FDF9}" srcOrd="1" destOrd="0" presId="urn:microsoft.com/office/officeart/2005/8/layout/bList2"/>
    <dgm:cxn modelId="{2273E69E-62D8-4CF6-ACAA-4C631587C863}" type="presOf" srcId="{E750AF70-B420-401D-9DEA-3FAE6B3CF3B9}" destId="{AE5236B0-21EC-4F16-9991-AC05DC79F5ED}" srcOrd="0" destOrd="0" presId="urn:microsoft.com/office/officeart/2005/8/layout/bList2"/>
    <dgm:cxn modelId="{F1FB8593-5BD3-457A-9649-5CAB635D85D7}" type="presOf" srcId="{E019632A-1648-46E9-A1FD-E31846D0761C}" destId="{F408AA26-FC7B-4EAE-9DC8-4870C71E68AB}" srcOrd="0" destOrd="0" presId="urn:microsoft.com/office/officeart/2005/8/layout/bList2"/>
    <dgm:cxn modelId="{97241560-0604-47CB-A1E3-F29FC7D0249D}" type="presOf" srcId="{96150F78-EE3B-43A7-80AE-7B8DD6284007}" destId="{EB303C44-8149-4456-949F-571A097C885E}" srcOrd="0" destOrd="0" presId="urn:microsoft.com/office/officeart/2005/8/layout/bList2"/>
    <dgm:cxn modelId="{0A87EAEB-ED58-4281-AC54-099D6CA7F15D}" type="presOf" srcId="{B737EE7C-29CD-48D1-A755-E3671BEDFAB9}" destId="{EC8951C2-7015-423A-B4AA-6ECFADA82B4B}" srcOrd="0" destOrd="0" presId="urn:microsoft.com/office/officeart/2005/8/layout/bList2"/>
    <dgm:cxn modelId="{0EF8053A-FA31-4947-B703-39BD69836428}" srcId="{E750AF70-B420-401D-9DEA-3FAE6B3CF3B9}" destId="{6F90AB0A-9ADD-41BE-A46D-05A1DC40CF90}" srcOrd="0" destOrd="0" parTransId="{7A1CBE9A-0B86-4370-AC2A-8EFF4AB788EF}" sibTransId="{A6206430-A955-4248-8F40-DC443F439DD8}"/>
    <dgm:cxn modelId="{8C82A589-8C4E-450E-BA9C-494484C8600C}" type="presOf" srcId="{943A4F53-6A96-4FDF-A9D2-57B3EE83BB7E}" destId="{9EA926C1-6D6F-4C27-85C7-373E42C4C361}" srcOrd="0" destOrd="0" presId="urn:microsoft.com/office/officeart/2005/8/layout/bList2"/>
    <dgm:cxn modelId="{CA282D43-D67F-4ED0-A5F1-B90FD6F89494}" type="presOf" srcId="{43C52B69-1E68-415F-892F-BA56115A697D}" destId="{202DCE3E-685E-4E4F-AA46-9A72CF36E6E1}" srcOrd="1" destOrd="0" presId="urn:microsoft.com/office/officeart/2005/8/layout/bList2"/>
    <dgm:cxn modelId="{8C414C57-0A22-4CF5-86FF-3DB2DAEB2540}" type="presOf" srcId="{EEF0AFA8-CE19-4BB6-8EC8-5FA8B0BBFDB8}" destId="{A9F256F4-B0EF-47E7-B660-266391BE0D35}" srcOrd="0" destOrd="0" presId="urn:microsoft.com/office/officeart/2005/8/layout/bList2"/>
    <dgm:cxn modelId="{9117833E-21DD-4F08-A8CB-0562773A5D7A}" type="presOf" srcId="{740A3C3D-410F-4018-934D-DE309966BC79}" destId="{4F99F93F-F0AC-4F7B-937E-B3AF80DF7AC0}" srcOrd="0" destOrd="0" presId="urn:microsoft.com/office/officeart/2005/8/layout/bList2"/>
    <dgm:cxn modelId="{7E6739AF-FD0A-47CA-A34A-8474E19B544C}" srcId="{740A3C3D-410F-4018-934D-DE309966BC79}" destId="{43C52B69-1E68-415F-892F-BA56115A697D}" srcOrd="4" destOrd="0" parTransId="{A4B14FEC-BF00-4BAB-A1AB-246C4CDD642F}" sibTransId="{6760E194-10D3-482A-83C2-79CEB722BC80}"/>
    <dgm:cxn modelId="{46989A5B-65F0-4740-9BBC-B086BB03D288}" type="presOf" srcId="{6F90AB0A-9ADD-41BE-A46D-05A1DC40CF90}" destId="{722BE743-80AF-410A-B84A-3BC30CFC706A}" srcOrd="0" destOrd="0" presId="urn:microsoft.com/office/officeart/2005/8/layout/bList2"/>
    <dgm:cxn modelId="{2B735787-A83D-44B7-A894-6E4EC1AF2694}" srcId="{8AE1F481-5B91-49DB-A7E9-AC7F78B56383}" destId="{943A4F53-6A96-4FDF-A9D2-57B3EE83BB7E}" srcOrd="0" destOrd="0" parTransId="{39A95140-6BC8-49D1-BAAF-EF8949949580}" sibTransId="{892CC6B2-F539-40E7-AC5D-7932C1005F59}"/>
    <dgm:cxn modelId="{39AFF6D0-3F9B-4850-93EA-D92B55D4BD2D}" type="presOf" srcId="{EBBADE63-3AD3-4273-B29E-4E02F8CA0BA6}" destId="{07716B73-7704-49B6-8241-29F1F4195E86}" srcOrd="0" destOrd="0" presId="urn:microsoft.com/office/officeart/2005/8/layout/bList2"/>
    <dgm:cxn modelId="{E082A50A-B931-45C0-AD1A-9C532CD666E8}" type="presParOf" srcId="{4F99F93F-F0AC-4F7B-937E-B3AF80DF7AC0}" destId="{F8C49BD7-2888-43B2-91A7-9FC1D59D1DE6}" srcOrd="0" destOrd="0" presId="urn:microsoft.com/office/officeart/2005/8/layout/bList2"/>
    <dgm:cxn modelId="{12380FD5-74FD-4C59-AF2E-F00AB968449F}" type="presParOf" srcId="{F8C49BD7-2888-43B2-91A7-9FC1D59D1DE6}" destId="{722BE743-80AF-410A-B84A-3BC30CFC706A}" srcOrd="0" destOrd="0" presId="urn:microsoft.com/office/officeart/2005/8/layout/bList2"/>
    <dgm:cxn modelId="{504AA99E-DF77-4ADB-849D-E430414B5AAC}" type="presParOf" srcId="{F8C49BD7-2888-43B2-91A7-9FC1D59D1DE6}" destId="{AE5236B0-21EC-4F16-9991-AC05DC79F5ED}" srcOrd="1" destOrd="0" presId="urn:microsoft.com/office/officeart/2005/8/layout/bList2"/>
    <dgm:cxn modelId="{2D88B69F-A585-4B6B-A0C4-31102443FE34}" type="presParOf" srcId="{F8C49BD7-2888-43B2-91A7-9FC1D59D1DE6}" destId="{9CCCA07F-84AC-4391-846B-ECD16CE4FDF9}" srcOrd="2" destOrd="0" presId="urn:microsoft.com/office/officeart/2005/8/layout/bList2"/>
    <dgm:cxn modelId="{DDE21F34-86B4-47B1-A959-6173435EF5AA}" type="presParOf" srcId="{F8C49BD7-2888-43B2-91A7-9FC1D59D1DE6}" destId="{84031747-8404-4C2F-9279-0F60AE75484A}" srcOrd="3" destOrd="0" presId="urn:microsoft.com/office/officeart/2005/8/layout/bList2"/>
    <dgm:cxn modelId="{D7F56CD8-BCAE-4108-80AC-C44367CBC457}" type="presParOf" srcId="{4F99F93F-F0AC-4F7B-937E-B3AF80DF7AC0}" destId="{4078801E-6C00-4079-8AC0-996B80D2A14D}" srcOrd="1" destOrd="0" presId="urn:microsoft.com/office/officeart/2005/8/layout/bList2"/>
    <dgm:cxn modelId="{DE1E560E-94CC-4836-8E3D-5DC991695FB2}" type="presParOf" srcId="{4F99F93F-F0AC-4F7B-937E-B3AF80DF7AC0}" destId="{5D139A2E-15C6-433C-B451-F4F4311EEC1A}" srcOrd="2" destOrd="0" presId="urn:microsoft.com/office/officeart/2005/8/layout/bList2"/>
    <dgm:cxn modelId="{8A08B622-E1B6-4BBD-BB0D-8D6FD2CEA508}" type="presParOf" srcId="{5D139A2E-15C6-433C-B451-F4F4311EEC1A}" destId="{9EA926C1-6D6F-4C27-85C7-373E42C4C361}" srcOrd="0" destOrd="0" presId="urn:microsoft.com/office/officeart/2005/8/layout/bList2"/>
    <dgm:cxn modelId="{FC6E7171-4C36-4BFA-8F6B-29852876E516}" type="presParOf" srcId="{5D139A2E-15C6-433C-B451-F4F4311EEC1A}" destId="{7CD964E9-F901-4DF4-A02F-FDA23B183CA1}" srcOrd="1" destOrd="0" presId="urn:microsoft.com/office/officeart/2005/8/layout/bList2"/>
    <dgm:cxn modelId="{AC306D7A-626D-4B01-99CD-AB4646749588}" type="presParOf" srcId="{5D139A2E-15C6-433C-B451-F4F4311EEC1A}" destId="{7C728991-F85F-4FA3-9879-D6DFD664EBCE}" srcOrd="2" destOrd="0" presId="urn:microsoft.com/office/officeart/2005/8/layout/bList2"/>
    <dgm:cxn modelId="{45B51217-FBC3-49F8-A1F8-3AA10C62492C}" type="presParOf" srcId="{5D139A2E-15C6-433C-B451-F4F4311EEC1A}" destId="{C82FF8C4-0C4C-4DC2-8355-DCF17F158CE6}" srcOrd="3" destOrd="0" presId="urn:microsoft.com/office/officeart/2005/8/layout/bList2"/>
    <dgm:cxn modelId="{10A283BC-D16A-4EDE-B770-61D3FB4E306E}" type="presParOf" srcId="{4F99F93F-F0AC-4F7B-937E-B3AF80DF7AC0}" destId="{4CE6EB41-CBB8-43D0-AC1D-AFEDFF94D75D}" srcOrd="3" destOrd="0" presId="urn:microsoft.com/office/officeart/2005/8/layout/bList2"/>
    <dgm:cxn modelId="{52E04602-F09F-4452-8E75-AEFE2CEA0A84}" type="presParOf" srcId="{4F99F93F-F0AC-4F7B-937E-B3AF80DF7AC0}" destId="{C94F3E47-D51C-429E-B60A-4C8D376D3109}" srcOrd="4" destOrd="0" presId="urn:microsoft.com/office/officeart/2005/8/layout/bList2"/>
    <dgm:cxn modelId="{E54FF4EB-837E-4039-AEF0-194D5D478811}" type="presParOf" srcId="{C94F3E47-D51C-429E-B60A-4C8D376D3109}" destId="{A9F256F4-B0EF-47E7-B660-266391BE0D35}" srcOrd="0" destOrd="0" presId="urn:microsoft.com/office/officeart/2005/8/layout/bList2"/>
    <dgm:cxn modelId="{A7D038C1-6CDD-483B-B6CD-D9D927BF095B}" type="presParOf" srcId="{C94F3E47-D51C-429E-B60A-4C8D376D3109}" destId="{07716B73-7704-49B6-8241-29F1F4195E86}" srcOrd="1" destOrd="0" presId="urn:microsoft.com/office/officeart/2005/8/layout/bList2"/>
    <dgm:cxn modelId="{7742C490-8B9D-48E5-ADAE-4B8443FCD330}" type="presParOf" srcId="{C94F3E47-D51C-429E-B60A-4C8D376D3109}" destId="{E4E4F1D6-326A-410E-8E5A-67AD5A44D70C}" srcOrd="2" destOrd="0" presId="urn:microsoft.com/office/officeart/2005/8/layout/bList2"/>
    <dgm:cxn modelId="{C1D8C2BD-BEFC-4A56-841D-F977D3DAA504}" type="presParOf" srcId="{C94F3E47-D51C-429E-B60A-4C8D376D3109}" destId="{B3EF590D-8221-4DDE-B555-E8E7C97AAC4E}" srcOrd="3" destOrd="0" presId="urn:microsoft.com/office/officeart/2005/8/layout/bList2"/>
    <dgm:cxn modelId="{B967A861-B160-40B0-86F0-8B1489F731F9}" type="presParOf" srcId="{4F99F93F-F0AC-4F7B-937E-B3AF80DF7AC0}" destId="{EAF92EFC-B574-4044-BAE6-608B5D6FB0E6}" srcOrd="5" destOrd="0" presId="urn:microsoft.com/office/officeart/2005/8/layout/bList2"/>
    <dgm:cxn modelId="{3FCE429D-66BD-4017-AD4D-87D9E1E85409}" type="presParOf" srcId="{4F99F93F-F0AC-4F7B-937E-B3AF80DF7AC0}" destId="{8926A763-F6F4-413C-B34D-DF4BA3C503A8}" srcOrd="6" destOrd="0" presId="urn:microsoft.com/office/officeart/2005/8/layout/bList2"/>
    <dgm:cxn modelId="{F3012BEE-9884-4E80-862F-6FE8048D4091}" type="presParOf" srcId="{8926A763-F6F4-413C-B34D-DF4BA3C503A8}" destId="{F408AA26-FC7B-4EAE-9DC8-4870C71E68AB}" srcOrd="0" destOrd="0" presId="urn:microsoft.com/office/officeart/2005/8/layout/bList2"/>
    <dgm:cxn modelId="{8F4A8407-89CE-43D4-A14F-7A564AD8F823}" type="presParOf" srcId="{8926A763-F6F4-413C-B34D-DF4BA3C503A8}" destId="{5A076613-6EAC-4ED9-87A5-35C6595E41C6}" srcOrd="1" destOrd="0" presId="urn:microsoft.com/office/officeart/2005/8/layout/bList2"/>
    <dgm:cxn modelId="{C06F568F-03A3-45CB-8DA7-DB9A47C29EAE}" type="presParOf" srcId="{8926A763-F6F4-413C-B34D-DF4BA3C503A8}" destId="{A43E5B0E-AE1A-4362-89E6-BA6825EA20D8}" srcOrd="2" destOrd="0" presId="urn:microsoft.com/office/officeart/2005/8/layout/bList2"/>
    <dgm:cxn modelId="{1580D564-0742-4E09-B875-F079C6244E36}" type="presParOf" srcId="{8926A763-F6F4-413C-B34D-DF4BA3C503A8}" destId="{22DD702C-F3DA-46E4-921F-4AC277C40D35}" srcOrd="3" destOrd="0" presId="urn:microsoft.com/office/officeart/2005/8/layout/bList2"/>
    <dgm:cxn modelId="{3BB76CB2-DD7C-4D3F-BD16-6A495C384D23}" type="presParOf" srcId="{4F99F93F-F0AC-4F7B-937E-B3AF80DF7AC0}" destId="{EC8951C2-7015-423A-B4AA-6ECFADA82B4B}" srcOrd="7" destOrd="0" presId="urn:microsoft.com/office/officeart/2005/8/layout/bList2"/>
    <dgm:cxn modelId="{A71F104E-A789-4623-A78C-4585B0EEA21D}" type="presParOf" srcId="{4F99F93F-F0AC-4F7B-937E-B3AF80DF7AC0}" destId="{50B6EA1D-F8F6-4A9D-9116-2AD25940D1EC}" srcOrd="8" destOrd="0" presId="urn:microsoft.com/office/officeart/2005/8/layout/bList2"/>
    <dgm:cxn modelId="{3B544C33-81EC-4FF7-83C4-1C17AC1C396A}" type="presParOf" srcId="{50B6EA1D-F8F6-4A9D-9116-2AD25940D1EC}" destId="{EB303C44-8149-4456-949F-571A097C885E}" srcOrd="0" destOrd="0" presId="urn:microsoft.com/office/officeart/2005/8/layout/bList2"/>
    <dgm:cxn modelId="{DD7AB6B9-5725-4AD0-9A4C-5542EDA1B020}" type="presParOf" srcId="{50B6EA1D-F8F6-4A9D-9116-2AD25940D1EC}" destId="{79B7556C-59B5-45C0-859F-9310F2ECBB6C}" srcOrd="1" destOrd="0" presId="urn:microsoft.com/office/officeart/2005/8/layout/bList2"/>
    <dgm:cxn modelId="{1B805F3B-AA73-4944-AD9C-D945ABC8BE8A}" type="presParOf" srcId="{50B6EA1D-F8F6-4A9D-9116-2AD25940D1EC}" destId="{202DCE3E-685E-4E4F-AA46-9A72CF36E6E1}" srcOrd="2" destOrd="0" presId="urn:microsoft.com/office/officeart/2005/8/layout/bList2"/>
    <dgm:cxn modelId="{69B86FF2-6499-4186-9E75-6F7F8D78996D}" type="presParOf" srcId="{50B6EA1D-F8F6-4A9D-9116-2AD25940D1EC}" destId="{A8CB5A45-47C3-4E15-8B48-0E26DA93E1A1}"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3EEC68-26EC-4DF5-8C7B-2D0A83B1CFA6}" type="doc">
      <dgm:prSet loTypeId="urn:microsoft.com/office/officeart/2005/8/layout/lProcess2" loCatId="relationship" qsTypeId="urn:microsoft.com/office/officeart/2005/8/quickstyle/simple4" qsCatId="simple" csTypeId="urn:microsoft.com/office/officeart/2005/8/colors/accent2_2" csCatId="accent2" phldr="1"/>
      <dgm:spPr/>
      <dgm:t>
        <a:bodyPr/>
        <a:lstStyle/>
        <a:p>
          <a:endParaRPr lang="en-US"/>
        </a:p>
      </dgm:t>
    </dgm:pt>
    <dgm:pt modelId="{B040660F-16E1-41AE-9087-C3F70ABCBA51}">
      <dgm:prSet phldrT="[Text]"/>
      <dgm:spPr/>
      <dgm:t>
        <a:bodyPr/>
        <a:lstStyle/>
        <a:p>
          <a:r>
            <a:rPr lang="en-US" dirty="0" smtClean="0">
              <a:latin typeface="+mj-lt"/>
            </a:rPr>
            <a:t>USERNAME</a:t>
          </a:r>
          <a:endParaRPr lang="en-US" dirty="0">
            <a:latin typeface="+mj-lt"/>
          </a:endParaRPr>
        </a:p>
      </dgm:t>
    </dgm:pt>
    <dgm:pt modelId="{D252506F-4242-4C05-AB45-896AACA98748}" type="parTrans" cxnId="{80F96115-A253-494B-88A1-2A45612458C8}">
      <dgm:prSet/>
      <dgm:spPr/>
      <dgm:t>
        <a:bodyPr/>
        <a:lstStyle/>
        <a:p>
          <a:endParaRPr lang="en-US"/>
        </a:p>
      </dgm:t>
    </dgm:pt>
    <dgm:pt modelId="{091E9078-C84F-4D16-AA5A-CE4D50AA758D}" type="sibTrans" cxnId="{80F96115-A253-494B-88A1-2A45612458C8}">
      <dgm:prSet/>
      <dgm:spPr/>
      <dgm:t>
        <a:bodyPr/>
        <a:lstStyle/>
        <a:p>
          <a:endParaRPr lang="en-US"/>
        </a:p>
      </dgm:t>
    </dgm:pt>
    <dgm:pt modelId="{0770DDA0-0336-433C-A5AA-1EDAD0FD9BFD}">
      <dgm:prSet phldrT="[Text]"/>
      <dgm:spPr/>
      <dgm:t>
        <a:bodyPr/>
        <a:lstStyle/>
        <a:p>
          <a:r>
            <a:rPr lang="en-US" dirty="0" smtClean="0">
              <a:latin typeface="+mj-lt"/>
            </a:rPr>
            <a:t>varchar2</a:t>
          </a:r>
          <a:endParaRPr lang="en-US" dirty="0">
            <a:latin typeface="+mj-lt"/>
          </a:endParaRPr>
        </a:p>
      </dgm:t>
    </dgm:pt>
    <dgm:pt modelId="{AA77AE48-B0B8-4B7E-AB65-8A9B7467F2D2}" type="parTrans" cxnId="{71917B49-B385-4F39-876C-501CE33ED610}">
      <dgm:prSet/>
      <dgm:spPr/>
      <dgm:t>
        <a:bodyPr/>
        <a:lstStyle/>
        <a:p>
          <a:endParaRPr lang="en-US"/>
        </a:p>
      </dgm:t>
    </dgm:pt>
    <dgm:pt modelId="{3686D252-8924-44BF-B2B4-84169DEF2270}" type="sibTrans" cxnId="{71917B49-B385-4F39-876C-501CE33ED610}">
      <dgm:prSet/>
      <dgm:spPr/>
      <dgm:t>
        <a:bodyPr/>
        <a:lstStyle/>
        <a:p>
          <a:endParaRPr lang="en-US"/>
        </a:p>
      </dgm:t>
    </dgm:pt>
    <dgm:pt modelId="{15FD08FB-43D5-4779-B3D8-EA5B422A98CB}">
      <dgm:prSet phldrT="[Text]"/>
      <dgm:spPr/>
      <dgm:t>
        <a:bodyPr/>
        <a:lstStyle/>
        <a:p>
          <a:r>
            <a:rPr lang="en-US" dirty="0" smtClean="0">
              <a:latin typeface="+mj-lt"/>
            </a:rPr>
            <a:t>PASSWORD</a:t>
          </a:r>
          <a:endParaRPr lang="en-US" dirty="0">
            <a:latin typeface="+mj-lt"/>
          </a:endParaRPr>
        </a:p>
      </dgm:t>
    </dgm:pt>
    <dgm:pt modelId="{6CE18F4D-253B-4526-AC44-6E1197A275A4}" type="parTrans" cxnId="{83CF6FD8-597D-4D6B-8A48-43C8E3C8398B}">
      <dgm:prSet/>
      <dgm:spPr/>
      <dgm:t>
        <a:bodyPr/>
        <a:lstStyle/>
        <a:p>
          <a:endParaRPr lang="en-US"/>
        </a:p>
      </dgm:t>
    </dgm:pt>
    <dgm:pt modelId="{6E1C0407-D923-4FD7-8D65-03A5E8106414}" type="sibTrans" cxnId="{83CF6FD8-597D-4D6B-8A48-43C8E3C8398B}">
      <dgm:prSet/>
      <dgm:spPr/>
      <dgm:t>
        <a:bodyPr/>
        <a:lstStyle/>
        <a:p>
          <a:endParaRPr lang="en-US"/>
        </a:p>
      </dgm:t>
    </dgm:pt>
    <dgm:pt modelId="{82603A70-7ECE-4EB4-94C3-BB5413F6F07F}">
      <dgm:prSet phldrT="[Text]"/>
      <dgm:spPr/>
      <dgm:t>
        <a:bodyPr/>
        <a:lstStyle/>
        <a:p>
          <a:r>
            <a:rPr lang="en-US" dirty="0" smtClean="0">
              <a:latin typeface="+mj-lt"/>
            </a:rPr>
            <a:t>varchar2</a:t>
          </a:r>
          <a:endParaRPr lang="en-US" dirty="0">
            <a:latin typeface="+mj-lt"/>
          </a:endParaRPr>
        </a:p>
      </dgm:t>
    </dgm:pt>
    <dgm:pt modelId="{22F54881-1C57-4F95-8673-F8A4609CB1AE}" type="parTrans" cxnId="{A0CD5E2D-E786-491A-8884-D7AE97E9563A}">
      <dgm:prSet/>
      <dgm:spPr/>
      <dgm:t>
        <a:bodyPr/>
        <a:lstStyle/>
        <a:p>
          <a:endParaRPr lang="en-US"/>
        </a:p>
      </dgm:t>
    </dgm:pt>
    <dgm:pt modelId="{D1C040D7-5255-4997-BB33-E77F29B8CF70}" type="sibTrans" cxnId="{A0CD5E2D-E786-491A-8884-D7AE97E9563A}">
      <dgm:prSet/>
      <dgm:spPr/>
      <dgm:t>
        <a:bodyPr/>
        <a:lstStyle/>
        <a:p>
          <a:endParaRPr lang="en-US"/>
        </a:p>
      </dgm:t>
    </dgm:pt>
    <dgm:pt modelId="{051B4CD2-E6C0-4460-83EB-0997C78CEB74}">
      <dgm:prSet phldrT="[Text]"/>
      <dgm:spPr/>
      <dgm:t>
        <a:bodyPr/>
        <a:lstStyle/>
        <a:p>
          <a:r>
            <a:rPr lang="en-US" dirty="0" smtClean="0">
              <a:latin typeface="+mj-lt"/>
            </a:rPr>
            <a:t>NAME</a:t>
          </a:r>
          <a:endParaRPr lang="en-US" dirty="0">
            <a:latin typeface="+mj-lt"/>
          </a:endParaRPr>
        </a:p>
      </dgm:t>
    </dgm:pt>
    <dgm:pt modelId="{0F749E23-A4BF-463B-A3B8-5BD3AADC8903}" type="parTrans" cxnId="{2B341E85-EB1E-4D50-B75A-D734797D4350}">
      <dgm:prSet/>
      <dgm:spPr/>
      <dgm:t>
        <a:bodyPr/>
        <a:lstStyle/>
        <a:p>
          <a:endParaRPr lang="en-US"/>
        </a:p>
      </dgm:t>
    </dgm:pt>
    <dgm:pt modelId="{DF327DCB-EAA6-4417-946E-485ECCA2776D}" type="sibTrans" cxnId="{2B341E85-EB1E-4D50-B75A-D734797D4350}">
      <dgm:prSet/>
      <dgm:spPr/>
      <dgm:t>
        <a:bodyPr/>
        <a:lstStyle/>
        <a:p>
          <a:endParaRPr lang="en-US"/>
        </a:p>
      </dgm:t>
    </dgm:pt>
    <dgm:pt modelId="{D244DD34-0AF6-49D8-A37A-1F6873D45E24}">
      <dgm:prSet phldrT="[Text]"/>
      <dgm:spPr/>
      <dgm:t>
        <a:bodyPr/>
        <a:lstStyle/>
        <a:p>
          <a:r>
            <a:rPr lang="en-US" dirty="0" smtClean="0">
              <a:latin typeface="+mj-lt"/>
            </a:rPr>
            <a:t>varchar2</a:t>
          </a:r>
          <a:endParaRPr lang="en-US" dirty="0">
            <a:latin typeface="+mj-lt"/>
          </a:endParaRPr>
        </a:p>
      </dgm:t>
    </dgm:pt>
    <dgm:pt modelId="{7FF8FDB0-FFA5-40CF-975C-FA1E4AC1C1EF}" type="parTrans" cxnId="{3BEB5FC6-1DD0-494D-A31D-3B9C8B69DE0C}">
      <dgm:prSet/>
      <dgm:spPr/>
      <dgm:t>
        <a:bodyPr/>
        <a:lstStyle/>
        <a:p>
          <a:endParaRPr lang="en-US"/>
        </a:p>
      </dgm:t>
    </dgm:pt>
    <dgm:pt modelId="{95D1358E-4D3F-40C3-9929-B34CA360F896}" type="sibTrans" cxnId="{3BEB5FC6-1DD0-494D-A31D-3B9C8B69DE0C}">
      <dgm:prSet/>
      <dgm:spPr/>
      <dgm:t>
        <a:bodyPr/>
        <a:lstStyle/>
        <a:p>
          <a:endParaRPr lang="en-US"/>
        </a:p>
      </dgm:t>
    </dgm:pt>
    <dgm:pt modelId="{627E6E78-5089-4B51-84E8-FA65B4725CE9}">
      <dgm:prSet phldrT="[Text]"/>
      <dgm:spPr/>
      <dgm:t>
        <a:bodyPr/>
        <a:lstStyle/>
        <a:p>
          <a:r>
            <a:rPr lang="en-US" dirty="0" smtClean="0">
              <a:latin typeface="+mj-lt"/>
            </a:rPr>
            <a:t>DESIGNATION</a:t>
          </a:r>
          <a:endParaRPr lang="en-US" dirty="0">
            <a:latin typeface="+mj-lt"/>
          </a:endParaRPr>
        </a:p>
      </dgm:t>
    </dgm:pt>
    <dgm:pt modelId="{B79B1D10-5AE7-41F6-9367-06507473A6E5}" type="parTrans" cxnId="{07F2F476-F997-41B5-824B-86C0C71F843F}">
      <dgm:prSet/>
      <dgm:spPr/>
      <dgm:t>
        <a:bodyPr/>
        <a:lstStyle/>
        <a:p>
          <a:endParaRPr lang="en-US"/>
        </a:p>
      </dgm:t>
    </dgm:pt>
    <dgm:pt modelId="{71B5C83D-ED16-451C-B516-70B6DA442414}" type="sibTrans" cxnId="{07F2F476-F997-41B5-824B-86C0C71F843F}">
      <dgm:prSet/>
      <dgm:spPr/>
      <dgm:t>
        <a:bodyPr/>
        <a:lstStyle/>
        <a:p>
          <a:endParaRPr lang="en-US"/>
        </a:p>
      </dgm:t>
    </dgm:pt>
    <dgm:pt modelId="{A3CBF9F8-DA02-417B-B98D-098981AB325C}">
      <dgm:prSet phldrT="[Text]"/>
      <dgm:spPr/>
      <dgm:t>
        <a:bodyPr/>
        <a:lstStyle/>
        <a:p>
          <a:r>
            <a:rPr lang="en-US" dirty="0" smtClean="0">
              <a:latin typeface="+mj-lt"/>
            </a:rPr>
            <a:t>varchar2</a:t>
          </a:r>
          <a:endParaRPr lang="en-US" dirty="0">
            <a:latin typeface="+mj-lt"/>
          </a:endParaRPr>
        </a:p>
      </dgm:t>
    </dgm:pt>
    <dgm:pt modelId="{0D72AA10-9D37-4850-BE2F-FD050CAE050C}" type="parTrans" cxnId="{D9BA7984-8C2A-4D0A-96E9-2E21168205A8}">
      <dgm:prSet/>
      <dgm:spPr/>
      <dgm:t>
        <a:bodyPr/>
        <a:lstStyle/>
        <a:p>
          <a:endParaRPr lang="en-US"/>
        </a:p>
      </dgm:t>
    </dgm:pt>
    <dgm:pt modelId="{51ECDEC7-CB8E-4C6A-924C-C4FC1159319D}" type="sibTrans" cxnId="{D9BA7984-8C2A-4D0A-96E9-2E21168205A8}">
      <dgm:prSet/>
      <dgm:spPr/>
      <dgm:t>
        <a:bodyPr/>
        <a:lstStyle/>
        <a:p>
          <a:endParaRPr lang="en-US"/>
        </a:p>
      </dgm:t>
    </dgm:pt>
    <dgm:pt modelId="{079EE7A7-685E-43CB-97FA-ED491C36E61B}">
      <dgm:prSet phldrT="[Text]"/>
      <dgm:spPr/>
      <dgm:t>
        <a:bodyPr/>
        <a:lstStyle/>
        <a:p>
          <a:r>
            <a:rPr lang="en-US" dirty="0" smtClean="0">
              <a:latin typeface="+mj-lt"/>
            </a:rPr>
            <a:t>ROLE</a:t>
          </a:r>
          <a:endParaRPr lang="en-US" dirty="0">
            <a:latin typeface="+mj-lt"/>
          </a:endParaRPr>
        </a:p>
      </dgm:t>
    </dgm:pt>
    <dgm:pt modelId="{A8212CF5-8D12-4818-9357-070EE0731AC7}" type="parTrans" cxnId="{9C4FF259-E1E1-45FE-9E47-F03F7B5CF093}">
      <dgm:prSet/>
      <dgm:spPr/>
      <dgm:t>
        <a:bodyPr/>
        <a:lstStyle/>
        <a:p>
          <a:endParaRPr lang="en-US"/>
        </a:p>
      </dgm:t>
    </dgm:pt>
    <dgm:pt modelId="{8E45D385-FDB3-4B4F-BCC6-E1867B7A85AE}" type="sibTrans" cxnId="{9C4FF259-E1E1-45FE-9E47-F03F7B5CF093}">
      <dgm:prSet/>
      <dgm:spPr/>
      <dgm:t>
        <a:bodyPr/>
        <a:lstStyle/>
        <a:p>
          <a:endParaRPr lang="en-US"/>
        </a:p>
      </dgm:t>
    </dgm:pt>
    <dgm:pt modelId="{5823B2BD-B641-482F-9D7B-21266305C6BA}">
      <dgm:prSet/>
      <dgm:spPr/>
      <dgm:t>
        <a:bodyPr/>
        <a:lstStyle/>
        <a:p>
          <a:r>
            <a:rPr lang="en-US" dirty="0" smtClean="0">
              <a:latin typeface="+mj-lt"/>
            </a:rPr>
            <a:t>CONTACT</a:t>
          </a:r>
        </a:p>
      </dgm:t>
    </dgm:pt>
    <dgm:pt modelId="{8C1DD4C6-1A05-4D53-BB77-8F28FC05B0EF}" type="parTrans" cxnId="{FD922594-6E7C-4410-B75A-28D21005672D}">
      <dgm:prSet/>
      <dgm:spPr/>
      <dgm:t>
        <a:bodyPr/>
        <a:lstStyle/>
        <a:p>
          <a:endParaRPr lang="en-US"/>
        </a:p>
      </dgm:t>
    </dgm:pt>
    <dgm:pt modelId="{B3067D06-446F-4FFE-97AA-A70770B89CBD}" type="sibTrans" cxnId="{FD922594-6E7C-4410-B75A-28D21005672D}">
      <dgm:prSet/>
      <dgm:spPr/>
      <dgm:t>
        <a:bodyPr/>
        <a:lstStyle/>
        <a:p>
          <a:endParaRPr lang="en-US"/>
        </a:p>
      </dgm:t>
    </dgm:pt>
    <dgm:pt modelId="{DECCB6EF-2DE9-43C0-BBB0-3F5140BCDF3C}">
      <dgm:prSet phldrT="[Text]"/>
      <dgm:spPr/>
      <dgm:t>
        <a:bodyPr/>
        <a:lstStyle/>
        <a:p>
          <a:r>
            <a:rPr lang="en-US" dirty="0" smtClean="0">
              <a:latin typeface="+mj-lt"/>
            </a:rPr>
            <a:t>varchar2</a:t>
          </a:r>
          <a:endParaRPr lang="en-US" dirty="0">
            <a:latin typeface="+mj-lt"/>
          </a:endParaRPr>
        </a:p>
      </dgm:t>
    </dgm:pt>
    <dgm:pt modelId="{94FF75CC-AE6D-4E92-90B0-A0724D2E81B4}" type="parTrans" cxnId="{3F1BF4E1-D054-4302-824A-8D6B2CD5B64F}">
      <dgm:prSet/>
      <dgm:spPr/>
      <dgm:t>
        <a:bodyPr/>
        <a:lstStyle/>
        <a:p>
          <a:endParaRPr lang="en-US"/>
        </a:p>
      </dgm:t>
    </dgm:pt>
    <dgm:pt modelId="{2A31AF93-D84C-4745-B08A-DFA9BA48FB68}" type="sibTrans" cxnId="{3F1BF4E1-D054-4302-824A-8D6B2CD5B64F}">
      <dgm:prSet/>
      <dgm:spPr/>
      <dgm:t>
        <a:bodyPr/>
        <a:lstStyle/>
        <a:p>
          <a:endParaRPr lang="en-US"/>
        </a:p>
      </dgm:t>
    </dgm:pt>
    <dgm:pt modelId="{942FF25B-57A1-410E-9F9F-FFAB06D71F09}">
      <dgm:prSet/>
      <dgm:spPr/>
      <dgm:t>
        <a:bodyPr/>
        <a:lstStyle/>
        <a:p>
          <a:r>
            <a:rPr lang="en-US" dirty="0" smtClean="0">
              <a:latin typeface="+mj-lt"/>
            </a:rPr>
            <a:t>unique</a:t>
          </a:r>
          <a:endParaRPr lang="en-US" dirty="0">
            <a:latin typeface="+mj-lt"/>
          </a:endParaRPr>
        </a:p>
      </dgm:t>
    </dgm:pt>
    <dgm:pt modelId="{1FAB4EB2-C8F9-4B7C-863F-821B39262D3D}" type="parTrans" cxnId="{E275CA26-CED2-4032-AC7A-22252495526A}">
      <dgm:prSet/>
      <dgm:spPr/>
      <dgm:t>
        <a:bodyPr/>
        <a:lstStyle/>
        <a:p>
          <a:endParaRPr lang="en-US"/>
        </a:p>
      </dgm:t>
    </dgm:pt>
    <dgm:pt modelId="{3C40687E-EC25-4962-B252-CBE5B9CCC8F6}" type="sibTrans" cxnId="{E275CA26-CED2-4032-AC7A-22252495526A}">
      <dgm:prSet/>
      <dgm:spPr/>
      <dgm:t>
        <a:bodyPr/>
        <a:lstStyle/>
        <a:p>
          <a:endParaRPr lang="en-US"/>
        </a:p>
      </dgm:t>
    </dgm:pt>
    <dgm:pt modelId="{B7D0B6C2-6BEA-4625-9F4F-6EFE0B3781B0}">
      <dgm:prSet phldrT="[Text]"/>
      <dgm:spPr/>
      <dgm:t>
        <a:bodyPr/>
        <a:lstStyle/>
        <a:p>
          <a:r>
            <a:rPr lang="en-US" dirty="0" smtClean="0">
              <a:latin typeface="+mj-lt"/>
            </a:rPr>
            <a:t>primary key</a:t>
          </a:r>
          <a:endParaRPr lang="en-US" dirty="0">
            <a:latin typeface="+mj-lt"/>
          </a:endParaRPr>
        </a:p>
      </dgm:t>
    </dgm:pt>
    <dgm:pt modelId="{A8F15B80-C840-4FBC-A5F4-F4F83B8CF1D6}" type="parTrans" cxnId="{E2CA3BBE-4380-448C-A2F3-D9DC4FE18840}">
      <dgm:prSet/>
      <dgm:spPr/>
      <dgm:t>
        <a:bodyPr/>
        <a:lstStyle/>
        <a:p>
          <a:endParaRPr lang="en-US"/>
        </a:p>
      </dgm:t>
    </dgm:pt>
    <dgm:pt modelId="{D13AF985-3147-4D1E-B2A0-44CF4812CBA7}" type="sibTrans" cxnId="{E2CA3BBE-4380-448C-A2F3-D9DC4FE18840}">
      <dgm:prSet/>
      <dgm:spPr/>
      <dgm:t>
        <a:bodyPr/>
        <a:lstStyle/>
        <a:p>
          <a:endParaRPr lang="en-US"/>
        </a:p>
      </dgm:t>
    </dgm:pt>
    <dgm:pt modelId="{1DF3635D-586C-4AE7-BA36-99149E5DB2D7}">
      <dgm:prSet phldrT="[Text]"/>
      <dgm:spPr/>
      <dgm:t>
        <a:bodyPr/>
        <a:lstStyle/>
        <a:p>
          <a:r>
            <a:rPr lang="en-US" dirty="0" smtClean="0">
              <a:latin typeface="+mj-lt"/>
            </a:rPr>
            <a:t>not null</a:t>
          </a:r>
          <a:endParaRPr lang="en-US" dirty="0">
            <a:latin typeface="+mj-lt"/>
          </a:endParaRPr>
        </a:p>
      </dgm:t>
    </dgm:pt>
    <dgm:pt modelId="{FB46CD34-EE16-4212-9A8B-F90543D80EA7}" type="parTrans" cxnId="{0009347A-2779-4D1D-B855-B1CD05A7CA10}">
      <dgm:prSet/>
      <dgm:spPr/>
      <dgm:t>
        <a:bodyPr/>
        <a:lstStyle/>
        <a:p>
          <a:endParaRPr lang="en-US"/>
        </a:p>
      </dgm:t>
    </dgm:pt>
    <dgm:pt modelId="{4E49D88C-FDBA-4CF4-8C11-794FA8432C51}" type="sibTrans" cxnId="{0009347A-2779-4D1D-B855-B1CD05A7CA10}">
      <dgm:prSet/>
      <dgm:spPr/>
      <dgm:t>
        <a:bodyPr/>
        <a:lstStyle/>
        <a:p>
          <a:endParaRPr lang="en-US"/>
        </a:p>
      </dgm:t>
    </dgm:pt>
    <dgm:pt modelId="{33B515AF-BFE5-42E2-8F4C-277571DE8A97}">
      <dgm:prSet phldrT="[Text]"/>
      <dgm:spPr/>
      <dgm:t>
        <a:bodyPr/>
        <a:lstStyle/>
        <a:p>
          <a:r>
            <a:rPr lang="en-US" dirty="0" smtClean="0">
              <a:latin typeface="+mj-lt"/>
            </a:rPr>
            <a:t>not null</a:t>
          </a:r>
          <a:endParaRPr lang="en-US" dirty="0">
            <a:latin typeface="+mj-lt"/>
          </a:endParaRPr>
        </a:p>
      </dgm:t>
    </dgm:pt>
    <dgm:pt modelId="{12DEE3CE-87DB-411D-A40F-CF1575EC37A5}" type="parTrans" cxnId="{264742B0-ECD3-4995-8487-AE60122C48CE}">
      <dgm:prSet/>
      <dgm:spPr/>
      <dgm:t>
        <a:bodyPr/>
        <a:lstStyle/>
        <a:p>
          <a:endParaRPr lang="en-US"/>
        </a:p>
      </dgm:t>
    </dgm:pt>
    <dgm:pt modelId="{38722136-C331-4DD0-BEC2-B2F9BDEA4EB0}" type="sibTrans" cxnId="{264742B0-ECD3-4995-8487-AE60122C48CE}">
      <dgm:prSet/>
      <dgm:spPr/>
      <dgm:t>
        <a:bodyPr/>
        <a:lstStyle/>
        <a:p>
          <a:endParaRPr lang="en-US"/>
        </a:p>
      </dgm:t>
    </dgm:pt>
    <dgm:pt modelId="{3E402974-C996-4E57-AEC6-A8236AABE0A2}">
      <dgm:prSet phldrT="[Text]"/>
      <dgm:spPr/>
      <dgm:t>
        <a:bodyPr/>
        <a:lstStyle/>
        <a:p>
          <a:r>
            <a:rPr lang="en-US" dirty="0" smtClean="0">
              <a:latin typeface="+mj-lt"/>
            </a:rPr>
            <a:t>not null</a:t>
          </a:r>
          <a:endParaRPr lang="en-US" dirty="0">
            <a:latin typeface="+mj-lt"/>
          </a:endParaRPr>
        </a:p>
      </dgm:t>
    </dgm:pt>
    <dgm:pt modelId="{319EAB7C-9421-4C9C-9EB8-513A0546BC74}" type="parTrans" cxnId="{DEBC04DD-7C5F-4546-A4C6-8266611930EE}">
      <dgm:prSet/>
      <dgm:spPr/>
      <dgm:t>
        <a:bodyPr/>
        <a:lstStyle/>
        <a:p>
          <a:endParaRPr lang="en-US"/>
        </a:p>
      </dgm:t>
    </dgm:pt>
    <dgm:pt modelId="{A161C541-C16D-4DE9-9A1B-51F34F422D4D}" type="sibTrans" cxnId="{DEBC04DD-7C5F-4546-A4C6-8266611930EE}">
      <dgm:prSet/>
      <dgm:spPr/>
      <dgm:t>
        <a:bodyPr/>
        <a:lstStyle/>
        <a:p>
          <a:endParaRPr lang="en-US"/>
        </a:p>
      </dgm:t>
    </dgm:pt>
    <dgm:pt modelId="{6BC690F2-0BEE-4B8F-B336-57E398C7D10D}">
      <dgm:prSet phldrT="[Text]"/>
      <dgm:spPr/>
      <dgm:t>
        <a:bodyPr/>
        <a:lstStyle/>
        <a:p>
          <a:r>
            <a:rPr lang="en-US" dirty="0" smtClean="0">
              <a:latin typeface="+mj-lt"/>
            </a:rPr>
            <a:t>not null</a:t>
          </a:r>
          <a:endParaRPr lang="en-US" dirty="0">
            <a:latin typeface="+mj-lt"/>
          </a:endParaRPr>
        </a:p>
      </dgm:t>
    </dgm:pt>
    <dgm:pt modelId="{08854E1B-2B5B-4FAB-AE16-B21BC62E312B}" type="parTrans" cxnId="{B1949284-46E8-44B1-9E0A-34D20C8F8619}">
      <dgm:prSet/>
      <dgm:spPr/>
      <dgm:t>
        <a:bodyPr/>
        <a:lstStyle/>
        <a:p>
          <a:endParaRPr lang="en-US"/>
        </a:p>
      </dgm:t>
    </dgm:pt>
    <dgm:pt modelId="{4218893D-99A7-4F14-A156-9184E0473359}" type="sibTrans" cxnId="{B1949284-46E8-44B1-9E0A-34D20C8F8619}">
      <dgm:prSet/>
      <dgm:spPr/>
      <dgm:t>
        <a:bodyPr/>
        <a:lstStyle/>
        <a:p>
          <a:endParaRPr lang="en-US"/>
        </a:p>
      </dgm:t>
    </dgm:pt>
    <dgm:pt modelId="{BF737E1B-3DD0-489C-BCE6-0C82FE95DDDD}">
      <dgm:prSet/>
      <dgm:spPr/>
      <dgm:t>
        <a:bodyPr/>
        <a:lstStyle/>
        <a:p>
          <a:r>
            <a:rPr lang="en-US" dirty="0" smtClean="0">
              <a:latin typeface="+mj-lt"/>
            </a:rPr>
            <a:t>number</a:t>
          </a:r>
        </a:p>
      </dgm:t>
    </dgm:pt>
    <dgm:pt modelId="{AFF524A9-BEE6-49C6-9378-F0468A230ADC}" type="parTrans" cxnId="{9643613D-B114-40C0-BD2A-D5DE7493C678}">
      <dgm:prSet/>
      <dgm:spPr/>
      <dgm:t>
        <a:bodyPr/>
        <a:lstStyle/>
        <a:p>
          <a:endParaRPr lang="en-US"/>
        </a:p>
      </dgm:t>
    </dgm:pt>
    <dgm:pt modelId="{C08B8B31-BC4E-459E-8B48-BB25798BB96A}" type="sibTrans" cxnId="{9643613D-B114-40C0-BD2A-D5DE7493C678}">
      <dgm:prSet/>
      <dgm:spPr/>
      <dgm:t>
        <a:bodyPr/>
        <a:lstStyle/>
        <a:p>
          <a:endParaRPr lang="en-US"/>
        </a:p>
      </dgm:t>
    </dgm:pt>
    <dgm:pt modelId="{7A29DA6E-1C07-4CBC-82D7-0271923D1DB4}" type="pres">
      <dgm:prSet presAssocID="{A83EEC68-26EC-4DF5-8C7B-2D0A83B1CFA6}" presName="theList" presStyleCnt="0">
        <dgm:presLayoutVars>
          <dgm:dir/>
          <dgm:animLvl val="lvl"/>
          <dgm:resizeHandles val="exact"/>
        </dgm:presLayoutVars>
      </dgm:prSet>
      <dgm:spPr/>
      <dgm:t>
        <a:bodyPr/>
        <a:lstStyle/>
        <a:p>
          <a:endParaRPr lang="en-US"/>
        </a:p>
      </dgm:t>
    </dgm:pt>
    <dgm:pt modelId="{3C6E441E-BA2D-4BBE-95D2-E74D0299F409}" type="pres">
      <dgm:prSet presAssocID="{B040660F-16E1-41AE-9087-C3F70ABCBA51}" presName="compNode" presStyleCnt="0"/>
      <dgm:spPr/>
    </dgm:pt>
    <dgm:pt modelId="{874987D5-9E4D-43E9-BD73-C6F7C9646706}" type="pres">
      <dgm:prSet presAssocID="{B040660F-16E1-41AE-9087-C3F70ABCBA51}" presName="aNode" presStyleLbl="bgShp" presStyleIdx="0" presStyleCnt="6"/>
      <dgm:spPr/>
      <dgm:t>
        <a:bodyPr/>
        <a:lstStyle/>
        <a:p>
          <a:endParaRPr lang="en-US"/>
        </a:p>
      </dgm:t>
    </dgm:pt>
    <dgm:pt modelId="{01E084C5-5837-4B57-AFF7-376AFED9E461}" type="pres">
      <dgm:prSet presAssocID="{B040660F-16E1-41AE-9087-C3F70ABCBA51}" presName="textNode" presStyleLbl="bgShp" presStyleIdx="0" presStyleCnt="6"/>
      <dgm:spPr/>
      <dgm:t>
        <a:bodyPr/>
        <a:lstStyle/>
        <a:p>
          <a:endParaRPr lang="en-US"/>
        </a:p>
      </dgm:t>
    </dgm:pt>
    <dgm:pt modelId="{7CAD23DA-78FB-4E75-9A3C-EA15F4344A43}" type="pres">
      <dgm:prSet presAssocID="{B040660F-16E1-41AE-9087-C3F70ABCBA51}" presName="compChildNode" presStyleCnt="0"/>
      <dgm:spPr/>
    </dgm:pt>
    <dgm:pt modelId="{F9795242-D158-40CF-9E6E-988E26671D77}" type="pres">
      <dgm:prSet presAssocID="{B040660F-16E1-41AE-9087-C3F70ABCBA51}" presName="theInnerList" presStyleCnt="0"/>
      <dgm:spPr/>
    </dgm:pt>
    <dgm:pt modelId="{F8769FD6-468B-4A0E-914B-C054D1BD5350}" type="pres">
      <dgm:prSet presAssocID="{0770DDA0-0336-433C-A5AA-1EDAD0FD9BFD}" presName="childNode" presStyleLbl="node1" presStyleIdx="0" presStyleCnt="12">
        <dgm:presLayoutVars>
          <dgm:bulletEnabled val="1"/>
        </dgm:presLayoutVars>
      </dgm:prSet>
      <dgm:spPr/>
      <dgm:t>
        <a:bodyPr/>
        <a:lstStyle/>
        <a:p>
          <a:endParaRPr lang="en-US"/>
        </a:p>
      </dgm:t>
    </dgm:pt>
    <dgm:pt modelId="{202E5995-2014-4B84-BB5F-FADD41D6DADE}" type="pres">
      <dgm:prSet presAssocID="{0770DDA0-0336-433C-A5AA-1EDAD0FD9BFD}" presName="aSpace2" presStyleCnt="0"/>
      <dgm:spPr/>
    </dgm:pt>
    <dgm:pt modelId="{1762D353-8B77-4A50-8DEB-1B1DF39FEC65}" type="pres">
      <dgm:prSet presAssocID="{B7D0B6C2-6BEA-4625-9F4F-6EFE0B3781B0}" presName="childNode" presStyleLbl="node1" presStyleIdx="1" presStyleCnt="12">
        <dgm:presLayoutVars>
          <dgm:bulletEnabled val="1"/>
        </dgm:presLayoutVars>
      </dgm:prSet>
      <dgm:spPr/>
      <dgm:t>
        <a:bodyPr/>
        <a:lstStyle/>
        <a:p>
          <a:endParaRPr lang="en-US"/>
        </a:p>
      </dgm:t>
    </dgm:pt>
    <dgm:pt modelId="{81FEC0EC-3E3B-4FE5-B6BF-C7506DB64D09}" type="pres">
      <dgm:prSet presAssocID="{B040660F-16E1-41AE-9087-C3F70ABCBA51}" presName="aSpace" presStyleCnt="0"/>
      <dgm:spPr/>
    </dgm:pt>
    <dgm:pt modelId="{03A1DD62-8B1F-4FF7-809C-DE51FB285725}" type="pres">
      <dgm:prSet presAssocID="{15FD08FB-43D5-4779-B3D8-EA5B422A98CB}" presName="compNode" presStyleCnt="0"/>
      <dgm:spPr/>
    </dgm:pt>
    <dgm:pt modelId="{9E32C8E3-EFAB-49B7-AC49-0F9C5D905E69}" type="pres">
      <dgm:prSet presAssocID="{15FD08FB-43D5-4779-B3D8-EA5B422A98CB}" presName="aNode" presStyleLbl="bgShp" presStyleIdx="1" presStyleCnt="6"/>
      <dgm:spPr/>
      <dgm:t>
        <a:bodyPr/>
        <a:lstStyle/>
        <a:p>
          <a:endParaRPr lang="en-US"/>
        </a:p>
      </dgm:t>
    </dgm:pt>
    <dgm:pt modelId="{9D639566-E58E-436E-8654-3790A31BAE8A}" type="pres">
      <dgm:prSet presAssocID="{15FD08FB-43D5-4779-B3D8-EA5B422A98CB}" presName="textNode" presStyleLbl="bgShp" presStyleIdx="1" presStyleCnt="6"/>
      <dgm:spPr/>
      <dgm:t>
        <a:bodyPr/>
        <a:lstStyle/>
        <a:p>
          <a:endParaRPr lang="en-US"/>
        </a:p>
      </dgm:t>
    </dgm:pt>
    <dgm:pt modelId="{53B4CE3D-BE6D-474B-BB1E-DC310D77822C}" type="pres">
      <dgm:prSet presAssocID="{15FD08FB-43D5-4779-B3D8-EA5B422A98CB}" presName="compChildNode" presStyleCnt="0"/>
      <dgm:spPr/>
    </dgm:pt>
    <dgm:pt modelId="{FE7335A9-6CBC-4832-8750-5859689788E4}" type="pres">
      <dgm:prSet presAssocID="{15FD08FB-43D5-4779-B3D8-EA5B422A98CB}" presName="theInnerList" presStyleCnt="0"/>
      <dgm:spPr/>
    </dgm:pt>
    <dgm:pt modelId="{D8088044-0DE8-428B-9839-28AEF28F97FB}" type="pres">
      <dgm:prSet presAssocID="{82603A70-7ECE-4EB4-94C3-BB5413F6F07F}" presName="childNode" presStyleLbl="node1" presStyleIdx="2" presStyleCnt="12">
        <dgm:presLayoutVars>
          <dgm:bulletEnabled val="1"/>
        </dgm:presLayoutVars>
      </dgm:prSet>
      <dgm:spPr/>
      <dgm:t>
        <a:bodyPr/>
        <a:lstStyle/>
        <a:p>
          <a:endParaRPr lang="en-US"/>
        </a:p>
      </dgm:t>
    </dgm:pt>
    <dgm:pt modelId="{DE10623D-546A-4A56-9CE8-9DAB0A654DFA}" type="pres">
      <dgm:prSet presAssocID="{82603A70-7ECE-4EB4-94C3-BB5413F6F07F}" presName="aSpace2" presStyleCnt="0"/>
      <dgm:spPr/>
    </dgm:pt>
    <dgm:pt modelId="{728DB044-CDEE-476C-BB10-F270900F63E0}" type="pres">
      <dgm:prSet presAssocID="{1DF3635D-586C-4AE7-BA36-99149E5DB2D7}" presName="childNode" presStyleLbl="node1" presStyleIdx="3" presStyleCnt="12">
        <dgm:presLayoutVars>
          <dgm:bulletEnabled val="1"/>
        </dgm:presLayoutVars>
      </dgm:prSet>
      <dgm:spPr/>
      <dgm:t>
        <a:bodyPr/>
        <a:lstStyle/>
        <a:p>
          <a:endParaRPr lang="en-US"/>
        </a:p>
      </dgm:t>
    </dgm:pt>
    <dgm:pt modelId="{5FE3AC72-73A0-4992-BDA8-E13752E01BB7}" type="pres">
      <dgm:prSet presAssocID="{15FD08FB-43D5-4779-B3D8-EA5B422A98CB}" presName="aSpace" presStyleCnt="0"/>
      <dgm:spPr/>
    </dgm:pt>
    <dgm:pt modelId="{DE18BF5D-3F0A-4456-A022-1C48F0A1AA14}" type="pres">
      <dgm:prSet presAssocID="{051B4CD2-E6C0-4460-83EB-0997C78CEB74}" presName="compNode" presStyleCnt="0"/>
      <dgm:spPr/>
    </dgm:pt>
    <dgm:pt modelId="{605DA978-5A09-430C-A8F7-CFF7319A3A6A}" type="pres">
      <dgm:prSet presAssocID="{051B4CD2-E6C0-4460-83EB-0997C78CEB74}" presName="aNode" presStyleLbl="bgShp" presStyleIdx="2" presStyleCnt="6"/>
      <dgm:spPr/>
      <dgm:t>
        <a:bodyPr/>
        <a:lstStyle/>
        <a:p>
          <a:endParaRPr lang="en-US"/>
        </a:p>
      </dgm:t>
    </dgm:pt>
    <dgm:pt modelId="{4DEDA8EF-06A2-48F5-9BBA-1FDA6BD551F2}" type="pres">
      <dgm:prSet presAssocID="{051B4CD2-E6C0-4460-83EB-0997C78CEB74}" presName="textNode" presStyleLbl="bgShp" presStyleIdx="2" presStyleCnt="6"/>
      <dgm:spPr/>
      <dgm:t>
        <a:bodyPr/>
        <a:lstStyle/>
        <a:p>
          <a:endParaRPr lang="en-US"/>
        </a:p>
      </dgm:t>
    </dgm:pt>
    <dgm:pt modelId="{176E1178-3316-4DC7-A0C4-81AAD5BBAB5A}" type="pres">
      <dgm:prSet presAssocID="{051B4CD2-E6C0-4460-83EB-0997C78CEB74}" presName="compChildNode" presStyleCnt="0"/>
      <dgm:spPr/>
    </dgm:pt>
    <dgm:pt modelId="{0358E296-A611-4D69-905E-E0450C69E822}" type="pres">
      <dgm:prSet presAssocID="{051B4CD2-E6C0-4460-83EB-0997C78CEB74}" presName="theInnerList" presStyleCnt="0"/>
      <dgm:spPr/>
    </dgm:pt>
    <dgm:pt modelId="{5742A234-B9FC-407C-A451-61DA1B46B73B}" type="pres">
      <dgm:prSet presAssocID="{D244DD34-0AF6-49D8-A37A-1F6873D45E24}" presName="childNode" presStyleLbl="node1" presStyleIdx="4" presStyleCnt="12">
        <dgm:presLayoutVars>
          <dgm:bulletEnabled val="1"/>
        </dgm:presLayoutVars>
      </dgm:prSet>
      <dgm:spPr/>
      <dgm:t>
        <a:bodyPr/>
        <a:lstStyle/>
        <a:p>
          <a:endParaRPr lang="en-US"/>
        </a:p>
      </dgm:t>
    </dgm:pt>
    <dgm:pt modelId="{793990DF-FC81-47D3-B175-FDE6017CF2D6}" type="pres">
      <dgm:prSet presAssocID="{D244DD34-0AF6-49D8-A37A-1F6873D45E24}" presName="aSpace2" presStyleCnt="0"/>
      <dgm:spPr/>
    </dgm:pt>
    <dgm:pt modelId="{ED9608E9-5DC6-4A02-9B3F-899C21E19139}" type="pres">
      <dgm:prSet presAssocID="{33B515AF-BFE5-42E2-8F4C-277571DE8A97}" presName="childNode" presStyleLbl="node1" presStyleIdx="5" presStyleCnt="12">
        <dgm:presLayoutVars>
          <dgm:bulletEnabled val="1"/>
        </dgm:presLayoutVars>
      </dgm:prSet>
      <dgm:spPr/>
      <dgm:t>
        <a:bodyPr/>
        <a:lstStyle/>
        <a:p>
          <a:endParaRPr lang="en-US"/>
        </a:p>
      </dgm:t>
    </dgm:pt>
    <dgm:pt modelId="{718AD13A-467E-4207-813D-0C67B2A14AA3}" type="pres">
      <dgm:prSet presAssocID="{051B4CD2-E6C0-4460-83EB-0997C78CEB74}" presName="aSpace" presStyleCnt="0"/>
      <dgm:spPr/>
    </dgm:pt>
    <dgm:pt modelId="{B75FD70A-1EA9-4F3E-B798-A8625C073B7A}" type="pres">
      <dgm:prSet presAssocID="{627E6E78-5089-4B51-84E8-FA65B4725CE9}" presName="compNode" presStyleCnt="0"/>
      <dgm:spPr/>
    </dgm:pt>
    <dgm:pt modelId="{A9E6D3D4-1CC8-4F73-A108-AFB92E073765}" type="pres">
      <dgm:prSet presAssocID="{627E6E78-5089-4B51-84E8-FA65B4725CE9}" presName="aNode" presStyleLbl="bgShp" presStyleIdx="3" presStyleCnt="6"/>
      <dgm:spPr/>
      <dgm:t>
        <a:bodyPr/>
        <a:lstStyle/>
        <a:p>
          <a:endParaRPr lang="en-US"/>
        </a:p>
      </dgm:t>
    </dgm:pt>
    <dgm:pt modelId="{2A20D92C-D805-4C5A-A253-BC6C0D3BA23B}" type="pres">
      <dgm:prSet presAssocID="{627E6E78-5089-4B51-84E8-FA65B4725CE9}" presName="textNode" presStyleLbl="bgShp" presStyleIdx="3" presStyleCnt="6"/>
      <dgm:spPr/>
      <dgm:t>
        <a:bodyPr/>
        <a:lstStyle/>
        <a:p>
          <a:endParaRPr lang="en-US"/>
        </a:p>
      </dgm:t>
    </dgm:pt>
    <dgm:pt modelId="{AC0C7C45-A311-478C-9A5F-3F18707F498D}" type="pres">
      <dgm:prSet presAssocID="{627E6E78-5089-4B51-84E8-FA65B4725CE9}" presName="compChildNode" presStyleCnt="0"/>
      <dgm:spPr/>
    </dgm:pt>
    <dgm:pt modelId="{BC4B8FA7-724B-4367-91B4-0443F48AA07E}" type="pres">
      <dgm:prSet presAssocID="{627E6E78-5089-4B51-84E8-FA65B4725CE9}" presName="theInnerList" presStyleCnt="0"/>
      <dgm:spPr/>
    </dgm:pt>
    <dgm:pt modelId="{5F3CAAD7-753D-460A-9A2D-017F5906FF99}" type="pres">
      <dgm:prSet presAssocID="{A3CBF9F8-DA02-417B-B98D-098981AB325C}" presName="childNode" presStyleLbl="node1" presStyleIdx="6" presStyleCnt="12">
        <dgm:presLayoutVars>
          <dgm:bulletEnabled val="1"/>
        </dgm:presLayoutVars>
      </dgm:prSet>
      <dgm:spPr/>
      <dgm:t>
        <a:bodyPr/>
        <a:lstStyle/>
        <a:p>
          <a:endParaRPr lang="en-US"/>
        </a:p>
      </dgm:t>
    </dgm:pt>
    <dgm:pt modelId="{465A635A-919A-41D1-A26D-4A584B19A269}" type="pres">
      <dgm:prSet presAssocID="{A3CBF9F8-DA02-417B-B98D-098981AB325C}" presName="aSpace2" presStyleCnt="0"/>
      <dgm:spPr/>
    </dgm:pt>
    <dgm:pt modelId="{2315D55F-6CB7-4AD8-9F55-2057D2C33D59}" type="pres">
      <dgm:prSet presAssocID="{3E402974-C996-4E57-AEC6-A8236AABE0A2}" presName="childNode" presStyleLbl="node1" presStyleIdx="7" presStyleCnt="12">
        <dgm:presLayoutVars>
          <dgm:bulletEnabled val="1"/>
        </dgm:presLayoutVars>
      </dgm:prSet>
      <dgm:spPr/>
      <dgm:t>
        <a:bodyPr/>
        <a:lstStyle/>
        <a:p>
          <a:endParaRPr lang="en-US"/>
        </a:p>
      </dgm:t>
    </dgm:pt>
    <dgm:pt modelId="{62D62E02-4AAC-4EE7-916B-AD213ED53F70}" type="pres">
      <dgm:prSet presAssocID="{627E6E78-5089-4B51-84E8-FA65B4725CE9}" presName="aSpace" presStyleCnt="0"/>
      <dgm:spPr/>
    </dgm:pt>
    <dgm:pt modelId="{3811C77C-D821-48D2-A8F6-04BB7462C58E}" type="pres">
      <dgm:prSet presAssocID="{079EE7A7-685E-43CB-97FA-ED491C36E61B}" presName="compNode" presStyleCnt="0"/>
      <dgm:spPr/>
    </dgm:pt>
    <dgm:pt modelId="{19D39C7F-02E6-4260-8EEA-E801813BB12A}" type="pres">
      <dgm:prSet presAssocID="{079EE7A7-685E-43CB-97FA-ED491C36E61B}" presName="aNode" presStyleLbl="bgShp" presStyleIdx="4" presStyleCnt="6"/>
      <dgm:spPr/>
      <dgm:t>
        <a:bodyPr/>
        <a:lstStyle/>
        <a:p>
          <a:endParaRPr lang="en-US"/>
        </a:p>
      </dgm:t>
    </dgm:pt>
    <dgm:pt modelId="{5CDB0E2B-BAA9-4EC5-B1D5-E70B6907B04F}" type="pres">
      <dgm:prSet presAssocID="{079EE7A7-685E-43CB-97FA-ED491C36E61B}" presName="textNode" presStyleLbl="bgShp" presStyleIdx="4" presStyleCnt="6"/>
      <dgm:spPr/>
      <dgm:t>
        <a:bodyPr/>
        <a:lstStyle/>
        <a:p>
          <a:endParaRPr lang="en-US"/>
        </a:p>
      </dgm:t>
    </dgm:pt>
    <dgm:pt modelId="{9EFD00FD-070C-4783-8198-1431A08ED5FF}" type="pres">
      <dgm:prSet presAssocID="{079EE7A7-685E-43CB-97FA-ED491C36E61B}" presName="compChildNode" presStyleCnt="0"/>
      <dgm:spPr/>
    </dgm:pt>
    <dgm:pt modelId="{1B3718BB-B9EC-495F-A2AF-751D8C4718DF}" type="pres">
      <dgm:prSet presAssocID="{079EE7A7-685E-43CB-97FA-ED491C36E61B}" presName="theInnerList" presStyleCnt="0"/>
      <dgm:spPr/>
    </dgm:pt>
    <dgm:pt modelId="{6AAF0BAF-B2DA-4226-BFFE-88F6423E25C4}" type="pres">
      <dgm:prSet presAssocID="{DECCB6EF-2DE9-43C0-BBB0-3F5140BCDF3C}" presName="childNode" presStyleLbl="node1" presStyleIdx="8" presStyleCnt="12">
        <dgm:presLayoutVars>
          <dgm:bulletEnabled val="1"/>
        </dgm:presLayoutVars>
      </dgm:prSet>
      <dgm:spPr/>
      <dgm:t>
        <a:bodyPr/>
        <a:lstStyle/>
        <a:p>
          <a:endParaRPr lang="en-US"/>
        </a:p>
      </dgm:t>
    </dgm:pt>
    <dgm:pt modelId="{DF9FA453-983A-4190-B8FC-FC56C845291D}" type="pres">
      <dgm:prSet presAssocID="{DECCB6EF-2DE9-43C0-BBB0-3F5140BCDF3C}" presName="aSpace2" presStyleCnt="0"/>
      <dgm:spPr/>
    </dgm:pt>
    <dgm:pt modelId="{0CBF1ABA-8E86-49D2-9F02-4144CF2320FF}" type="pres">
      <dgm:prSet presAssocID="{6BC690F2-0BEE-4B8F-B336-57E398C7D10D}" presName="childNode" presStyleLbl="node1" presStyleIdx="9" presStyleCnt="12">
        <dgm:presLayoutVars>
          <dgm:bulletEnabled val="1"/>
        </dgm:presLayoutVars>
      </dgm:prSet>
      <dgm:spPr/>
      <dgm:t>
        <a:bodyPr/>
        <a:lstStyle/>
        <a:p>
          <a:endParaRPr lang="en-US"/>
        </a:p>
      </dgm:t>
    </dgm:pt>
    <dgm:pt modelId="{95ED3EBA-0C1D-4500-94A3-D938224A2505}" type="pres">
      <dgm:prSet presAssocID="{079EE7A7-685E-43CB-97FA-ED491C36E61B}" presName="aSpace" presStyleCnt="0"/>
      <dgm:spPr/>
    </dgm:pt>
    <dgm:pt modelId="{D21098F4-89F9-4F80-A592-F0A7F8D0E859}" type="pres">
      <dgm:prSet presAssocID="{5823B2BD-B641-482F-9D7B-21266305C6BA}" presName="compNode" presStyleCnt="0"/>
      <dgm:spPr/>
    </dgm:pt>
    <dgm:pt modelId="{48DFBE9C-70DD-4CBB-9257-B4BB6DFACCEC}" type="pres">
      <dgm:prSet presAssocID="{5823B2BD-B641-482F-9D7B-21266305C6BA}" presName="aNode" presStyleLbl="bgShp" presStyleIdx="5" presStyleCnt="6"/>
      <dgm:spPr/>
      <dgm:t>
        <a:bodyPr/>
        <a:lstStyle/>
        <a:p>
          <a:endParaRPr lang="en-US"/>
        </a:p>
      </dgm:t>
    </dgm:pt>
    <dgm:pt modelId="{6AB1784B-256C-4F46-8366-0B3248165F8F}" type="pres">
      <dgm:prSet presAssocID="{5823B2BD-B641-482F-9D7B-21266305C6BA}" presName="textNode" presStyleLbl="bgShp" presStyleIdx="5" presStyleCnt="6"/>
      <dgm:spPr/>
      <dgm:t>
        <a:bodyPr/>
        <a:lstStyle/>
        <a:p>
          <a:endParaRPr lang="en-US"/>
        </a:p>
      </dgm:t>
    </dgm:pt>
    <dgm:pt modelId="{EC1D3895-5010-4ABB-845D-FFE90BB55B55}" type="pres">
      <dgm:prSet presAssocID="{5823B2BD-B641-482F-9D7B-21266305C6BA}" presName="compChildNode" presStyleCnt="0"/>
      <dgm:spPr/>
    </dgm:pt>
    <dgm:pt modelId="{8B6962F9-7BC5-4ADE-B86C-58D395CB7857}" type="pres">
      <dgm:prSet presAssocID="{5823B2BD-B641-482F-9D7B-21266305C6BA}" presName="theInnerList" presStyleCnt="0"/>
      <dgm:spPr/>
    </dgm:pt>
    <dgm:pt modelId="{7BBDB96D-CC4A-4E95-B46E-4B7AA98EE67F}" type="pres">
      <dgm:prSet presAssocID="{BF737E1B-3DD0-489C-BCE6-0C82FE95DDDD}" presName="childNode" presStyleLbl="node1" presStyleIdx="10" presStyleCnt="12">
        <dgm:presLayoutVars>
          <dgm:bulletEnabled val="1"/>
        </dgm:presLayoutVars>
      </dgm:prSet>
      <dgm:spPr/>
      <dgm:t>
        <a:bodyPr/>
        <a:lstStyle/>
        <a:p>
          <a:endParaRPr lang="en-US"/>
        </a:p>
      </dgm:t>
    </dgm:pt>
    <dgm:pt modelId="{CE3DCF37-7C30-4B0C-9288-7135D311FA24}" type="pres">
      <dgm:prSet presAssocID="{BF737E1B-3DD0-489C-BCE6-0C82FE95DDDD}" presName="aSpace2" presStyleCnt="0"/>
      <dgm:spPr/>
    </dgm:pt>
    <dgm:pt modelId="{4D47B228-CF6C-402D-BD68-3158E1A8F589}" type="pres">
      <dgm:prSet presAssocID="{942FF25B-57A1-410E-9F9F-FFAB06D71F09}" presName="childNode" presStyleLbl="node1" presStyleIdx="11" presStyleCnt="12">
        <dgm:presLayoutVars>
          <dgm:bulletEnabled val="1"/>
        </dgm:presLayoutVars>
      </dgm:prSet>
      <dgm:spPr/>
      <dgm:t>
        <a:bodyPr/>
        <a:lstStyle/>
        <a:p>
          <a:endParaRPr lang="en-US"/>
        </a:p>
      </dgm:t>
    </dgm:pt>
  </dgm:ptLst>
  <dgm:cxnLst>
    <dgm:cxn modelId="{84C20D7D-2616-4920-8007-C0BA7664AD0E}" type="presOf" srcId="{627E6E78-5089-4B51-84E8-FA65B4725CE9}" destId="{A9E6D3D4-1CC8-4F73-A108-AFB92E073765}" srcOrd="0" destOrd="0" presId="urn:microsoft.com/office/officeart/2005/8/layout/lProcess2"/>
    <dgm:cxn modelId="{81A1EFC6-324D-42A1-AD68-3E5717AD9284}" type="presOf" srcId="{82603A70-7ECE-4EB4-94C3-BB5413F6F07F}" destId="{D8088044-0DE8-428B-9839-28AEF28F97FB}" srcOrd="0" destOrd="0" presId="urn:microsoft.com/office/officeart/2005/8/layout/lProcess2"/>
    <dgm:cxn modelId="{A07C5EEB-7E9C-48A4-AB65-AD4269930316}" type="presOf" srcId="{1DF3635D-586C-4AE7-BA36-99149E5DB2D7}" destId="{728DB044-CDEE-476C-BB10-F270900F63E0}" srcOrd="0" destOrd="0" presId="urn:microsoft.com/office/officeart/2005/8/layout/lProcess2"/>
    <dgm:cxn modelId="{FC828087-BC57-47E6-B0ED-8C8D2CCE2665}" type="presOf" srcId="{627E6E78-5089-4B51-84E8-FA65B4725CE9}" destId="{2A20D92C-D805-4C5A-A253-BC6C0D3BA23B}" srcOrd="1" destOrd="0" presId="urn:microsoft.com/office/officeart/2005/8/layout/lProcess2"/>
    <dgm:cxn modelId="{0009347A-2779-4D1D-B855-B1CD05A7CA10}" srcId="{15FD08FB-43D5-4779-B3D8-EA5B422A98CB}" destId="{1DF3635D-586C-4AE7-BA36-99149E5DB2D7}" srcOrd="1" destOrd="0" parTransId="{FB46CD34-EE16-4212-9A8B-F90543D80EA7}" sibTransId="{4E49D88C-FDBA-4CF4-8C11-794FA8432C51}"/>
    <dgm:cxn modelId="{71917B49-B385-4F39-876C-501CE33ED610}" srcId="{B040660F-16E1-41AE-9087-C3F70ABCBA51}" destId="{0770DDA0-0336-433C-A5AA-1EDAD0FD9BFD}" srcOrd="0" destOrd="0" parTransId="{AA77AE48-B0B8-4B7E-AB65-8A9B7467F2D2}" sibTransId="{3686D252-8924-44BF-B2B4-84169DEF2270}"/>
    <dgm:cxn modelId="{8578F51E-271F-42D6-89D4-30CE63C77575}" type="presOf" srcId="{B040660F-16E1-41AE-9087-C3F70ABCBA51}" destId="{01E084C5-5837-4B57-AFF7-376AFED9E461}" srcOrd="1" destOrd="0" presId="urn:microsoft.com/office/officeart/2005/8/layout/lProcess2"/>
    <dgm:cxn modelId="{3F1BF4E1-D054-4302-824A-8D6B2CD5B64F}" srcId="{079EE7A7-685E-43CB-97FA-ED491C36E61B}" destId="{DECCB6EF-2DE9-43C0-BBB0-3F5140BCDF3C}" srcOrd="0" destOrd="0" parTransId="{94FF75CC-AE6D-4E92-90B0-A0724D2E81B4}" sibTransId="{2A31AF93-D84C-4745-B08A-DFA9BA48FB68}"/>
    <dgm:cxn modelId="{9E52B091-2407-44D8-B24A-5A60877736E4}" type="presOf" srcId="{6BC690F2-0BEE-4B8F-B336-57E398C7D10D}" destId="{0CBF1ABA-8E86-49D2-9F02-4144CF2320FF}" srcOrd="0" destOrd="0" presId="urn:microsoft.com/office/officeart/2005/8/layout/lProcess2"/>
    <dgm:cxn modelId="{6C086984-1F64-44BB-A8AC-AA8090500867}" type="presOf" srcId="{5823B2BD-B641-482F-9D7B-21266305C6BA}" destId="{48DFBE9C-70DD-4CBB-9257-B4BB6DFACCEC}" srcOrd="0" destOrd="0" presId="urn:microsoft.com/office/officeart/2005/8/layout/lProcess2"/>
    <dgm:cxn modelId="{2B341E85-EB1E-4D50-B75A-D734797D4350}" srcId="{A83EEC68-26EC-4DF5-8C7B-2D0A83B1CFA6}" destId="{051B4CD2-E6C0-4460-83EB-0997C78CEB74}" srcOrd="2" destOrd="0" parTransId="{0F749E23-A4BF-463B-A3B8-5BD3AADC8903}" sibTransId="{DF327DCB-EAA6-4417-946E-485ECCA2776D}"/>
    <dgm:cxn modelId="{E2CA3BBE-4380-448C-A2F3-D9DC4FE18840}" srcId="{B040660F-16E1-41AE-9087-C3F70ABCBA51}" destId="{B7D0B6C2-6BEA-4625-9F4F-6EFE0B3781B0}" srcOrd="1" destOrd="0" parTransId="{A8F15B80-C840-4FBC-A5F4-F4F83B8CF1D6}" sibTransId="{D13AF985-3147-4D1E-B2A0-44CF4812CBA7}"/>
    <dgm:cxn modelId="{D9BA7984-8C2A-4D0A-96E9-2E21168205A8}" srcId="{627E6E78-5089-4B51-84E8-FA65B4725CE9}" destId="{A3CBF9F8-DA02-417B-B98D-098981AB325C}" srcOrd="0" destOrd="0" parTransId="{0D72AA10-9D37-4850-BE2F-FD050CAE050C}" sibTransId="{51ECDEC7-CB8E-4C6A-924C-C4FC1159319D}"/>
    <dgm:cxn modelId="{9643613D-B114-40C0-BD2A-D5DE7493C678}" srcId="{5823B2BD-B641-482F-9D7B-21266305C6BA}" destId="{BF737E1B-3DD0-489C-BCE6-0C82FE95DDDD}" srcOrd="0" destOrd="0" parTransId="{AFF524A9-BEE6-49C6-9378-F0468A230ADC}" sibTransId="{C08B8B31-BC4E-459E-8B48-BB25798BB96A}"/>
    <dgm:cxn modelId="{8A4BB4C4-74B8-4CC3-8750-DDBFF7521D3B}" type="presOf" srcId="{B7D0B6C2-6BEA-4625-9F4F-6EFE0B3781B0}" destId="{1762D353-8B77-4A50-8DEB-1B1DF39FEC65}" srcOrd="0" destOrd="0" presId="urn:microsoft.com/office/officeart/2005/8/layout/lProcess2"/>
    <dgm:cxn modelId="{07F2F476-F997-41B5-824B-86C0C71F843F}" srcId="{A83EEC68-26EC-4DF5-8C7B-2D0A83B1CFA6}" destId="{627E6E78-5089-4B51-84E8-FA65B4725CE9}" srcOrd="3" destOrd="0" parTransId="{B79B1D10-5AE7-41F6-9367-06507473A6E5}" sibTransId="{71B5C83D-ED16-451C-B516-70B6DA442414}"/>
    <dgm:cxn modelId="{E9F3F60F-6064-4A82-80B0-D68A41416937}" type="presOf" srcId="{BF737E1B-3DD0-489C-BCE6-0C82FE95DDDD}" destId="{7BBDB96D-CC4A-4E95-B46E-4B7AA98EE67F}" srcOrd="0" destOrd="0" presId="urn:microsoft.com/office/officeart/2005/8/layout/lProcess2"/>
    <dgm:cxn modelId="{DEBC04DD-7C5F-4546-A4C6-8266611930EE}" srcId="{627E6E78-5089-4B51-84E8-FA65B4725CE9}" destId="{3E402974-C996-4E57-AEC6-A8236AABE0A2}" srcOrd="1" destOrd="0" parTransId="{319EAB7C-9421-4C9C-9EB8-513A0546BC74}" sibTransId="{A161C541-C16D-4DE9-9A1B-51F34F422D4D}"/>
    <dgm:cxn modelId="{A5FE2EFC-04E8-4116-938D-C9B389938927}" type="presOf" srcId="{15FD08FB-43D5-4779-B3D8-EA5B422A98CB}" destId="{9E32C8E3-EFAB-49B7-AC49-0F9C5D905E69}" srcOrd="0" destOrd="0" presId="urn:microsoft.com/office/officeart/2005/8/layout/lProcess2"/>
    <dgm:cxn modelId="{FD922594-6E7C-4410-B75A-28D21005672D}" srcId="{A83EEC68-26EC-4DF5-8C7B-2D0A83B1CFA6}" destId="{5823B2BD-B641-482F-9D7B-21266305C6BA}" srcOrd="5" destOrd="0" parTransId="{8C1DD4C6-1A05-4D53-BB77-8F28FC05B0EF}" sibTransId="{B3067D06-446F-4FFE-97AA-A70770B89CBD}"/>
    <dgm:cxn modelId="{B1949284-46E8-44B1-9E0A-34D20C8F8619}" srcId="{079EE7A7-685E-43CB-97FA-ED491C36E61B}" destId="{6BC690F2-0BEE-4B8F-B336-57E398C7D10D}" srcOrd="1" destOrd="0" parTransId="{08854E1B-2B5B-4FAB-AE16-B21BC62E312B}" sibTransId="{4218893D-99A7-4F14-A156-9184E0473359}"/>
    <dgm:cxn modelId="{05159AB6-E37B-4A71-952F-1F0DBA543C84}" type="presOf" srcId="{051B4CD2-E6C0-4460-83EB-0997C78CEB74}" destId="{605DA978-5A09-430C-A8F7-CFF7319A3A6A}" srcOrd="0" destOrd="0" presId="urn:microsoft.com/office/officeart/2005/8/layout/lProcess2"/>
    <dgm:cxn modelId="{3BEB5FC6-1DD0-494D-A31D-3B9C8B69DE0C}" srcId="{051B4CD2-E6C0-4460-83EB-0997C78CEB74}" destId="{D244DD34-0AF6-49D8-A37A-1F6873D45E24}" srcOrd="0" destOrd="0" parTransId="{7FF8FDB0-FFA5-40CF-975C-FA1E4AC1C1EF}" sibTransId="{95D1358E-4D3F-40C3-9929-B34CA360F896}"/>
    <dgm:cxn modelId="{83CF6FD8-597D-4D6B-8A48-43C8E3C8398B}" srcId="{A83EEC68-26EC-4DF5-8C7B-2D0A83B1CFA6}" destId="{15FD08FB-43D5-4779-B3D8-EA5B422A98CB}" srcOrd="1" destOrd="0" parTransId="{6CE18F4D-253B-4526-AC44-6E1197A275A4}" sibTransId="{6E1C0407-D923-4FD7-8D65-03A5E8106414}"/>
    <dgm:cxn modelId="{785E2695-3A6C-4F63-BF30-4436176B62C9}" type="presOf" srcId="{051B4CD2-E6C0-4460-83EB-0997C78CEB74}" destId="{4DEDA8EF-06A2-48F5-9BBA-1FDA6BD551F2}" srcOrd="1" destOrd="0" presId="urn:microsoft.com/office/officeart/2005/8/layout/lProcess2"/>
    <dgm:cxn modelId="{E275CA26-CED2-4032-AC7A-22252495526A}" srcId="{5823B2BD-B641-482F-9D7B-21266305C6BA}" destId="{942FF25B-57A1-410E-9F9F-FFAB06D71F09}" srcOrd="1" destOrd="0" parTransId="{1FAB4EB2-C8F9-4B7C-863F-821B39262D3D}" sibTransId="{3C40687E-EC25-4962-B252-CBE5B9CCC8F6}"/>
    <dgm:cxn modelId="{EB1EB097-6E18-4BAA-8AF8-11D7B54ECB92}" type="presOf" srcId="{A83EEC68-26EC-4DF5-8C7B-2D0A83B1CFA6}" destId="{7A29DA6E-1C07-4CBC-82D7-0271923D1DB4}" srcOrd="0" destOrd="0" presId="urn:microsoft.com/office/officeart/2005/8/layout/lProcess2"/>
    <dgm:cxn modelId="{3F641053-8C3E-4236-B94E-9B8EB7EE69F0}" type="presOf" srcId="{A3CBF9F8-DA02-417B-B98D-098981AB325C}" destId="{5F3CAAD7-753D-460A-9A2D-017F5906FF99}" srcOrd="0" destOrd="0" presId="urn:microsoft.com/office/officeart/2005/8/layout/lProcess2"/>
    <dgm:cxn modelId="{5CA55EB1-907D-409B-BC1B-364EB6B02E2A}" type="presOf" srcId="{15FD08FB-43D5-4779-B3D8-EA5B422A98CB}" destId="{9D639566-E58E-436E-8654-3790A31BAE8A}" srcOrd="1" destOrd="0" presId="urn:microsoft.com/office/officeart/2005/8/layout/lProcess2"/>
    <dgm:cxn modelId="{27A05814-C36B-4601-956D-0EB9DFA98A32}" type="presOf" srcId="{33B515AF-BFE5-42E2-8F4C-277571DE8A97}" destId="{ED9608E9-5DC6-4A02-9B3F-899C21E19139}" srcOrd="0" destOrd="0" presId="urn:microsoft.com/office/officeart/2005/8/layout/lProcess2"/>
    <dgm:cxn modelId="{01E37880-6589-4CDA-A9D7-C66560BE2664}" type="presOf" srcId="{079EE7A7-685E-43CB-97FA-ED491C36E61B}" destId="{5CDB0E2B-BAA9-4EC5-B1D5-E70B6907B04F}" srcOrd="1" destOrd="0" presId="urn:microsoft.com/office/officeart/2005/8/layout/lProcess2"/>
    <dgm:cxn modelId="{52E48A73-3EFA-44C8-A940-B39AAAC6FC93}" type="presOf" srcId="{D244DD34-0AF6-49D8-A37A-1F6873D45E24}" destId="{5742A234-B9FC-407C-A451-61DA1B46B73B}" srcOrd="0" destOrd="0" presId="urn:microsoft.com/office/officeart/2005/8/layout/lProcess2"/>
    <dgm:cxn modelId="{1FA8B84C-EE28-4A8E-8490-8C082C420A6B}" type="presOf" srcId="{DECCB6EF-2DE9-43C0-BBB0-3F5140BCDF3C}" destId="{6AAF0BAF-B2DA-4226-BFFE-88F6423E25C4}" srcOrd="0" destOrd="0" presId="urn:microsoft.com/office/officeart/2005/8/layout/lProcess2"/>
    <dgm:cxn modelId="{74D90641-5147-496C-B8BB-9B54E77FDD56}" type="presOf" srcId="{942FF25B-57A1-410E-9F9F-FFAB06D71F09}" destId="{4D47B228-CF6C-402D-BD68-3158E1A8F589}" srcOrd="0" destOrd="0" presId="urn:microsoft.com/office/officeart/2005/8/layout/lProcess2"/>
    <dgm:cxn modelId="{7DA2C61B-8FD5-49D9-87B9-4ED2AAFD7EE4}" type="presOf" srcId="{079EE7A7-685E-43CB-97FA-ED491C36E61B}" destId="{19D39C7F-02E6-4260-8EEA-E801813BB12A}" srcOrd="0" destOrd="0" presId="urn:microsoft.com/office/officeart/2005/8/layout/lProcess2"/>
    <dgm:cxn modelId="{264742B0-ECD3-4995-8487-AE60122C48CE}" srcId="{051B4CD2-E6C0-4460-83EB-0997C78CEB74}" destId="{33B515AF-BFE5-42E2-8F4C-277571DE8A97}" srcOrd="1" destOrd="0" parTransId="{12DEE3CE-87DB-411D-A40F-CF1575EC37A5}" sibTransId="{38722136-C331-4DD0-BEC2-B2F9BDEA4EB0}"/>
    <dgm:cxn modelId="{9C4FF259-E1E1-45FE-9E47-F03F7B5CF093}" srcId="{A83EEC68-26EC-4DF5-8C7B-2D0A83B1CFA6}" destId="{079EE7A7-685E-43CB-97FA-ED491C36E61B}" srcOrd="4" destOrd="0" parTransId="{A8212CF5-8D12-4818-9357-070EE0731AC7}" sibTransId="{8E45D385-FDB3-4B4F-BCC6-E1867B7A85AE}"/>
    <dgm:cxn modelId="{3D77AC82-2407-4B01-98CA-E48775A72C78}" type="presOf" srcId="{3E402974-C996-4E57-AEC6-A8236AABE0A2}" destId="{2315D55F-6CB7-4AD8-9F55-2057D2C33D59}" srcOrd="0" destOrd="0" presId="urn:microsoft.com/office/officeart/2005/8/layout/lProcess2"/>
    <dgm:cxn modelId="{C28263E5-2FCC-4A10-B573-AD2B19EA5EBA}" type="presOf" srcId="{5823B2BD-B641-482F-9D7B-21266305C6BA}" destId="{6AB1784B-256C-4F46-8366-0B3248165F8F}" srcOrd="1" destOrd="0" presId="urn:microsoft.com/office/officeart/2005/8/layout/lProcess2"/>
    <dgm:cxn modelId="{A0CD5E2D-E786-491A-8884-D7AE97E9563A}" srcId="{15FD08FB-43D5-4779-B3D8-EA5B422A98CB}" destId="{82603A70-7ECE-4EB4-94C3-BB5413F6F07F}" srcOrd="0" destOrd="0" parTransId="{22F54881-1C57-4F95-8673-F8A4609CB1AE}" sibTransId="{D1C040D7-5255-4997-BB33-E77F29B8CF70}"/>
    <dgm:cxn modelId="{80F96115-A253-494B-88A1-2A45612458C8}" srcId="{A83EEC68-26EC-4DF5-8C7B-2D0A83B1CFA6}" destId="{B040660F-16E1-41AE-9087-C3F70ABCBA51}" srcOrd="0" destOrd="0" parTransId="{D252506F-4242-4C05-AB45-896AACA98748}" sibTransId="{091E9078-C84F-4D16-AA5A-CE4D50AA758D}"/>
    <dgm:cxn modelId="{C4ADE02C-4D3D-4C2E-8F25-0C470F58AA14}" type="presOf" srcId="{B040660F-16E1-41AE-9087-C3F70ABCBA51}" destId="{874987D5-9E4D-43E9-BD73-C6F7C9646706}" srcOrd="0" destOrd="0" presId="urn:microsoft.com/office/officeart/2005/8/layout/lProcess2"/>
    <dgm:cxn modelId="{74C7347B-6301-4E3F-A28D-4DF0EA31BCF1}" type="presOf" srcId="{0770DDA0-0336-433C-A5AA-1EDAD0FD9BFD}" destId="{F8769FD6-468B-4A0E-914B-C054D1BD5350}" srcOrd="0" destOrd="0" presId="urn:microsoft.com/office/officeart/2005/8/layout/lProcess2"/>
    <dgm:cxn modelId="{C3A1A6BA-B33F-4FF5-A15D-DAAEA743EF2E}" type="presParOf" srcId="{7A29DA6E-1C07-4CBC-82D7-0271923D1DB4}" destId="{3C6E441E-BA2D-4BBE-95D2-E74D0299F409}" srcOrd="0" destOrd="0" presId="urn:microsoft.com/office/officeart/2005/8/layout/lProcess2"/>
    <dgm:cxn modelId="{162DDAD2-AA98-4714-BBC6-017ED719A2FB}" type="presParOf" srcId="{3C6E441E-BA2D-4BBE-95D2-E74D0299F409}" destId="{874987D5-9E4D-43E9-BD73-C6F7C9646706}" srcOrd="0" destOrd="0" presId="urn:microsoft.com/office/officeart/2005/8/layout/lProcess2"/>
    <dgm:cxn modelId="{611E5593-3FB2-49A6-9C9F-D24343AEC95E}" type="presParOf" srcId="{3C6E441E-BA2D-4BBE-95D2-E74D0299F409}" destId="{01E084C5-5837-4B57-AFF7-376AFED9E461}" srcOrd="1" destOrd="0" presId="urn:microsoft.com/office/officeart/2005/8/layout/lProcess2"/>
    <dgm:cxn modelId="{F139C3D2-09F4-4C76-860E-993808949FFF}" type="presParOf" srcId="{3C6E441E-BA2D-4BBE-95D2-E74D0299F409}" destId="{7CAD23DA-78FB-4E75-9A3C-EA15F4344A43}" srcOrd="2" destOrd="0" presId="urn:microsoft.com/office/officeart/2005/8/layout/lProcess2"/>
    <dgm:cxn modelId="{11DB9E8C-062A-4B88-B0BD-80A3C7396252}" type="presParOf" srcId="{7CAD23DA-78FB-4E75-9A3C-EA15F4344A43}" destId="{F9795242-D158-40CF-9E6E-988E26671D77}" srcOrd="0" destOrd="0" presId="urn:microsoft.com/office/officeart/2005/8/layout/lProcess2"/>
    <dgm:cxn modelId="{95121CE2-CF30-4CC8-A4E3-20E6334CD679}" type="presParOf" srcId="{F9795242-D158-40CF-9E6E-988E26671D77}" destId="{F8769FD6-468B-4A0E-914B-C054D1BD5350}" srcOrd="0" destOrd="0" presId="urn:microsoft.com/office/officeart/2005/8/layout/lProcess2"/>
    <dgm:cxn modelId="{8D4B2207-480E-48A1-9041-63B7989171CE}" type="presParOf" srcId="{F9795242-D158-40CF-9E6E-988E26671D77}" destId="{202E5995-2014-4B84-BB5F-FADD41D6DADE}" srcOrd="1" destOrd="0" presId="urn:microsoft.com/office/officeart/2005/8/layout/lProcess2"/>
    <dgm:cxn modelId="{46EA2CA1-0C9E-4459-A97E-554B96908529}" type="presParOf" srcId="{F9795242-D158-40CF-9E6E-988E26671D77}" destId="{1762D353-8B77-4A50-8DEB-1B1DF39FEC65}" srcOrd="2" destOrd="0" presId="urn:microsoft.com/office/officeart/2005/8/layout/lProcess2"/>
    <dgm:cxn modelId="{723487B0-0CAA-4596-A62A-50812F6850BD}" type="presParOf" srcId="{7A29DA6E-1C07-4CBC-82D7-0271923D1DB4}" destId="{81FEC0EC-3E3B-4FE5-B6BF-C7506DB64D09}" srcOrd="1" destOrd="0" presId="urn:microsoft.com/office/officeart/2005/8/layout/lProcess2"/>
    <dgm:cxn modelId="{647F7DCF-2723-4253-BB1E-E709F2913E2A}" type="presParOf" srcId="{7A29DA6E-1C07-4CBC-82D7-0271923D1DB4}" destId="{03A1DD62-8B1F-4FF7-809C-DE51FB285725}" srcOrd="2" destOrd="0" presId="urn:microsoft.com/office/officeart/2005/8/layout/lProcess2"/>
    <dgm:cxn modelId="{1263D204-4CDA-4489-ABC4-24465BAB1026}" type="presParOf" srcId="{03A1DD62-8B1F-4FF7-809C-DE51FB285725}" destId="{9E32C8E3-EFAB-49B7-AC49-0F9C5D905E69}" srcOrd="0" destOrd="0" presId="urn:microsoft.com/office/officeart/2005/8/layout/lProcess2"/>
    <dgm:cxn modelId="{BCDCADB1-8C0D-4730-B375-5D93A471C31F}" type="presParOf" srcId="{03A1DD62-8B1F-4FF7-809C-DE51FB285725}" destId="{9D639566-E58E-436E-8654-3790A31BAE8A}" srcOrd="1" destOrd="0" presId="urn:microsoft.com/office/officeart/2005/8/layout/lProcess2"/>
    <dgm:cxn modelId="{A7CD5C36-DC47-4BFF-8C85-3D22E613593D}" type="presParOf" srcId="{03A1DD62-8B1F-4FF7-809C-DE51FB285725}" destId="{53B4CE3D-BE6D-474B-BB1E-DC310D77822C}" srcOrd="2" destOrd="0" presId="urn:microsoft.com/office/officeart/2005/8/layout/lProcess2"/>
    <dgm:cxn modelId="{1AA2A202-9177-4916-ABA9-0FF0B9C97ADB}" type="presParOf" srcId="{53B4CE3D-BE6D-474B-BB1E-DC310D77822C}" destId="{FE7335A9-6CBC-4832-8750-5859689788E4}" srcOrd="0" destOrd="0" presId="urn:microsoft.com/office/officeart/2005/8/layout/lProcess2"/>
    <dgm:cxn modelId="{70837EBB-ACB5-4E92-AB9C-48A87D159E6B}" type="presParOf" srcId="{FE7335A9-6CBC-4832-8750-5859689788E4}" destId="{D8088044-0DE8-428B-9839-28AEF28F97FB}" srcOrd="0" destOrd="0" presId="urn:microsoft.com/office/officeart/2005/8/layout/lProcess2"/>
    <dgm:cxn modelId="{8A0BBE76-A487-4971-AA5D-1241DE0094DC}" type="presParOf" srcId="{FE7335A9-6CBC-4832-8750-5859689788E4}" destId="{DE10623D-546A-4A56-9CE8-9DAB0A654DFA}" srcOrd="1" destOrd="0" presId="urn:microsoft.com/office/officeart/2005/8/layout/lProcess2"/>
    <dgm:cxn modelId="{E84C2D65-057A-4BC7-84A1-C2247A857DED}" type="presParOf" srcId="{FE7335A9-6CBC-4832-8750-5859689788E4}" destId="{728DB044-CDEE-476C-BB10-F270900F63E0}" srcOrd="2" destOrd="0" presId="urn:microsoft.com/office/officeart/2005/8/layout/lProcess2"/>
    <dgm:cxn modelId="{C2133678-BFE6-428A-8A0F-24911131E3B8}" type="presParOf" srcId="{7A29DA6E-1C07-4CBC-82D7-0271923D1DB4}" destId="{5FE3AC72-73A0-4992-BDA8-E13752E01BB7}" srcOrd="3" destOrd="0" presId="urn:microsoft.com/office/officeart/2005/8/layout/lProcess2"/>
    <dgm:cxn modelId="{963BE6E3-61B0-40BB-B894-FEBF3A1B3AB7}" type="presParOf" srcId="{7A29DA6E-1C07-4CBC-82D7-0271923D1DB4}" destId="{DE18BF5D-3F0A-4456-A022-1C48F0A1AA14}" srcOrd="4" destOrd="0" presId="urn:microsoft.com/office/officeart/2005/8/layout/lProcess2"/>
    <dgm:cxn modelId="{16DE7D06-FC25-4AFA-B688-FB7EFB9FA7A7}" type="presParOf" srcId="{DE18BF5D-3F0A-4456-A022-1C48F0A1AA14}" destId="{605DA978-5A09-430C-A8F7-CFF7319A3A6A}" srcOrd="0" destOrd="0" presId="urn:microsoft.com/office/officeart/2005/8/layout/lProcess2"/>
    <dgm:cxn modelId="{D08E6CBD-59EA-4B1D-B756-0ADF485D7F47}" type="presParOf" srcId="{DE18BF5D-3F0A-4456-A022-1C48F0A1AA14}" destId="{4DEDA8EF-06A2-48F5-9BBA-1FDA6BD551F2}" srcOrd="1" destOrd="0" presId="urn:microsoft.com/office/officeart/2005/8/layout/lProcess2"/>
    <dgm:cxn modelId="{40632FA8-5B80-4640-9A3F-1C57B5B907B3}" type="presParOf" srcId="{DE18BF5D-3F0A-4456-A022-1C48F0A1AA14}" destId="{176E1178-3316-4DC7-A0C4-81AAD5BBAB5A}" srcOrd="2" destOrd="0" presId="urn:microsoft.com/office/officeart/2005/8/layout/lProcess2"/>
    <dgm:cxn modelId="{1C494925-9243-4227-B6C0-639B29D9C895}" type="presParOf" srcId="{176E1178-3316-4DC7-A0C4-81AAD5BBAB5A}" destId="{0358E296-A611-4D69-905E-E0450C69E822}" srcOrd="0" destOrd="0" presId="urn:microsoft.com/office/officeart/2005/8/layout/lProcess2"/>
    <dgm:cxn modelId="{668FB1BF-9740-418A-A403-6046D5F2EA84}" type="presParOf" srcId="{0358E296-A611-4D69-905E-E0450C69E822}" destId="{5742A234-B9FC-407C-A451-61DA1B46B73B}" srcOrd="0" destOrd="0" presId="urn:microsoft.com/office/officeart/2005/8/layout/lProcess2"/>
    <dgm:cxn modelId="{D2E7F2E4-807C-4F97-8F71-7052690519F0}" type="presParOf" srcId="{0358E296-A611-4D69-905E-E0450C69E822}" destId="{793990DF-FC81-47D3-B175-FDE6017CF2D6}" srcOrd="1" destOrd="0" presId="urn:microsoft.com/office/officeart/2005/8/layout/lProcess2"/>
    <dgm:cxn modelId="{DF9156AC-72DB-4638-8D14-3F670647F861}" type="presParOf" srcId="{0358E296-A611-4D69-905E-E0450C69E822}" destId="{ED9608E9-5DC6-4A02-9B3F-899C21E19139}" srcOrd="2" destOrd="0" presId="urn:microsoft.com/office/officeart/2005/8/layout/lProcess2"/>
    <dgm:cxn modelId="{AC8CFD18-A1A4-4C0C-9FD7-A3122E1ED100}" type="presParOf" srcId="{7A29DA6E-1C07-4CBC-82D7-0271923D1DB4}" destId="{718AD13A-467E-4207-813D-0C67B2A14AA3}" srcOrd="5" destOrd="0" presId="urn:microsoft.com/office/officeart/2005/8/layout/lProcess2"/>
    <dgm:cxn modelId="{3A343C24-8A5B-4878-A354-14D9E1641CFA}" type="presParOf" srcId="{7A29DA6E-1C07-4CBC-82D7-0271923D1DB4}" destId="{B75FD70A-1EA9-4F3E-B798-A8625C073B7A}" srcOrd="6" destOrd="0" presId="urn:microsoft.com/office/officeart/2005/8/layout/lProcess2"/>
    <dgm:cxn modelId="{DB2D0E11-0DEE-4A97-8228-1E433C87F088}" type="presParOf" srcId="{B75FD70A-1EA9-4F3E-B798-A8625C073B7A}" destId="{A9E6D3D4-1CC8-4F73-A108-AFB92E073765}" srcOrd="0" destOrd="0" presId="urn:microsoft.com/office/officeart/2005/8/layout/lProcess2"/>
    <dgm:cxn modelId="{A1E09603-D2F9-416F-BAFA-752C5BD944D6}" type="presParOf" srcId="{B75FD70A-1EA9-4F3E-B798-A8625C073B7A}" destId="{2A20D92C-D805-4C5A-A253-BC6C0D3BA23B}" srcOrd="1" destOrd="0" presId="urn:microsoft.com/office/officeart/2005/8/layout/lProcess2"/>
    <dgm:cxn modelId="{0E80CE59-18BB-4CE4-A7FD-52FC2196DA35}" type="presParOf" srcId="{B75FD70A-1EA9-4F3E-B798-A8625C073B7A}" destId="{AC0C7C45-A311-478C-9A5F-3F18707F498D}" srcOrd="2" destOrd="0" presId="urn:microsoft.com/office/officeart/2005/8/layout/lProcess2"/>
    <dgm:cxn modelId="{09A9C22C-2720-42A6-9804-0CB80EB6FF3B}" type="presParOf" srcId="{AC0C7C45-A311-478C-9A5F-3F18707F498D}" destId="{BC4B8FA7-724B-4367-91B4-0443F48AA07E}" srcOrd="0" destOrd="0" presId="urn:microsoft.com/office/officeart/2005/8/layout/lProcess2"/>
    <dgm:cxn modelId="{A88A33B2-142A-4EE6-9B37-26E6F3E0B1EF}" type="presParOf" srcId="{BC4B8FA7-724B-4367-91B4-0443F48AA07E}" destId="{5F3CAAD7-753D-460A-9A2D-017F5906FF99}" srcOrd="0" destOrd="0" presId="urn:microsoft.com/office/officeart/2005/8/layout/lProcess2"/>
    <dgm:cxn modelId="{49817033-545F-4B94-87DB-13F3F839517C}" type="presParOf" srcId="{BC4B8FA7-724B-4367-91B4-0443F48AA07E}" destId="{465A635A-919A-41D1-A26D-4A584B19A269}" srcOrd="1" destOrd="0" presId="urn:microsoft.com/office/officeart/2005/8/layout/lProcess2"/>
    <dgm:cxn modelId="{2F71D056-7FA9-47D5-B5F5-308EA01DDC1E}" type="presParOf" srcId="{BC4B8FA7-724B-4367-91B4-0443F48AA07E}" destId="{2315D55F-6CB7-4AD8-9F55-2057D2C33D59}" srcOrd="2" destOrd="0" presId="urn:microsoft.com/office/officeart/2005/8/layout/lProcess2"/>
    <dgm:cxn modelId="{3AE14E9F-14B2-4B1C-948E-0B6CEEE56207}" type="presParOf" srcId="{7A29DA6E-1C07-4CBC-82D7-0271923D1DB4}" destId="{62D62E02-4AAC-4EE7-916B-AD213ED53F70}" srcOrd="7" destOrd="0" presId="urn:microsoft.com/office/officeart/2005/8/layout/lProcess2"/>
    <dgm:cxn modelId="{C047FB6D-B540-4A79-8B92-27E46753B9FD}" type="presParOf" srcId="{7A29DA6E-1C07-4CBC-82D7-0271923D1DB4}" destId="{3811C77C-D821-48D2-A8F6-04BB7462C58E}" srcOrd="8" destOrd="0" presId="urn:microsoft.com/office/officeart/2005/8/layout/lProcess2"/>
    <dgm:cxn modelId="{B41F3638-8F27-4567-9CE0-D11FB7D2F1AB}" type="presParOf" srcId="{3811C77C-D821-48D2-A8F6-04BB7462C58E}" destId="{19D39C7F-02E6-4260-8EEA-E801813BB12A}" srcOrd="0" destOrd="0" presId="urn:microsoft.com/office/officeart/2005/8/layout/lProcess2"/>
    <dgm:cxn modelId="{8818B49E-E1F1-4BB8-858E-243B224A88CC}" type="presParOf" srcId="{3811C77C-D821-48D2-A8F6-04BB7462C58E}" destId="{5CDB0E2B-BAA9-4EC5-B1D5-E70B6907B04F}" srcOrd="1" destOrd="0" presId="urn:microsoft.com/office/officeart/2005/8/layout/lProcess2"/>
    <dgm:cxn modelId="{044B5313-232E-4B09-B9D8-2317F550A64C}" type="presParOf" srcId="{3811C77C-D821-48D2-A8F6-04BB7462C58E}" destId="{9EFD00FD-070C-4783-8198-1431A08ED5FF}" srcOrd="2" destOrd="0" presId="urn:microsoft.com/office/officeart/2005/8/layout/lProcess2"/>
    <dgm:cxn modelId="{31A6EF9C-30FD-4E89-82CA-BAA3CA37C7DF}" type="presParOf" srcId="{9EFD00FD-070C-4783-8198-1431A08ED5FF}" destId="{1B3718BB-B9EC-495F-A2AF-751D8C4718DF}" srcOrd="0" destOrd="0" presId="urn:microsoft.com/office/officeart/2005/8/layout/lProcess2"/>
    <dgm:cxn modelId="{4CBC0299-A7E5-454E-B52C-C0D6921CD6EF}" type="presParOf" srcId="{1B3718BB-B9EC-495F-A2AF-751D8C4718DF}" destId="{6AAF0BAF-B2DA-4226-BFFE-88F6423E25C4}" srcOrd="0" destOrd="0" presId="urn:microsoft.com/office/officeart/2005/8/layout/lProcess2"/>
    <dgm:cxn modelId="{20DD36A5-4268-4DA5-ACE0-783C08B5C418}" type="presParOf" srcId="{1B3718BB-B9EC-495F-A2AF-751D8C4718DF}" destId="{DF9FA453-983A-4190-B8FC-FC56C845291D}" srcOrd="1" destOrd="0" presId="urn:microsoft.com/office/officeart/2005/8/layout/lProcess2"/>
    <dgm:cxn modelId="{9644CE27-D999-4B7F-A712-E7FBB4ADBC58}" type="presParOf" srcId="{1B3718BB-B9EC-495F-A2AF-751D8C4718DF}" destId="{0CBF1ABA-8E86-49D2-9F02-4144CF2320FF}" srcOrd="2" destOrd="0" presId="urn:microsoft.com/office/officeart/2005/8/layout/lProcess2"/>
    <dgm:cxn modelId="{B590B8F7-B14A-4515-8756-28C58E3A3528}" type="presParOf" srcId="{7A29DA6E-1C07-4CBC-82D7-0271923D1DB4}" destId="{95ED3EBA-0C1D-4500-94A3-D938224A2505}" srcOrd="9" destOrd="0" presId="urn:microsoft.com/office/officeart/2005/8/layout/lProcess2"/>
    <dgm:cxn modelId="{CAD648E1-D065-4A3F-916F-DD2B39464272}" type="presParOf" srcId="{7A29DA6E-1C07-4CBC-82D7-0271923D1DB4}" destId="{D21098F4-89F9-4F80-A592-F0A7F8D0E859}" srcOrd="10" destOrd="0" presId="urn:microsoft.com/office/officeart/2005/8/layout/lProcess2"/>
    <dgm:cxn modelId="{5E55A85B-198A-41F1-B69C-67BF4E381E5D}" type="presParOf" srcId="{D21098F4-89F9-4F80-A592-F0A7F8D0E859}" destId="{48DFBE9C-70DD-4CBB-9257-B4BB6DFACCEC}" srcOrd="0" destOrd="0" presId="urn:microsoft.com/office/officeart/2005/8/layout/lProcess2"/>
    <dgm:cxn modelId="{E1BF112C-B5D8-48CF-8DC0-6C96438D4C1B}" type="presParOf" srcId="{D21098F4-89F9-4F80-A592-F0A7F8D0E859}" destId="{6AB1784B-256C-4F46-8366-0B3248165F8F}" srcOrd="1" destOrd="0" presId="urn:microsoft.com/office/officeart/2005/8/layout/lProcess2"/>
    <dgm:cxn modelId="{33BEC4C7-E90A-427C-B1DF-ADF1D783826D}" type="presParOf" srcId="{D21098F4-89F9-4F80-A592-F0A7F8D0E859}" destId="{EC1D3895-5010-4ABB-845D-FFE90BB55B55}" srcOrd="2" destOrd="0" presId="urn:microsoft.com/office/officeart/2005/8/layout/lProcess2"/>
    <dgm:cxn modelId="{EA01F76D-9621-4A83-8C71-C09AB0FCBD52}" type="presParOf" srcId="{EC1D3895-5010-4ABB-845D-FFE90BB55B55}" destId="{8B6962F9-7BC5-4ADE-B86C-58D395CB7857}" srcOrd="0" destOrd="0" presId="urn:microsoft.com/office/officeart/2005/8/layout/lProcess2"/>
    <dgm:cxn modelId="{11E2325F-F2AF-4E32-8448-7D9FEC4099AF}" type="presParOf" srcId="{8B6962F9-7BC5-4ADE-B86C-58D395CB7857}" destId="{7BBDB96D-CC4A-4E95-B46E-4B7AA98EE67F}" srcOrd="0" destOrd="0" presId="urn:microsoft.com/office/officeart/2005/8/layout/lProcess2"/>
    <dgm:cxn modelId="{E82F1877-EA38-4B82-BB75-CAB462063DC6}" type="presParOf" srcId="{8B6962F9-7BC5-4ADE-B86C-58D395CB7857}" destId="{CE3DCF37-7C30-4B0C-9288-7135D311FA24}" srcOrd="1" destOrd="0" presId="urn:microsoft.com/office/officeart/2005/8/layout/lProcess2"/>
    <dgm:cxn modelId="{DFCF5188-B89A-42D3-8AA7-F5D2C6F81996}" type="presParOf" srcId="{8B6962F9-7BC5-4ADE-B86C-58D395CB7857}" destId="{4D47B228-CF6C-402D-BD68-3158E1A8F589}"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3EEC68-26EC-4DF5-8C7B-2D0A83B1CFA6}" type="doc">
      <dgm:prSet loTypeId="urn:microsoft.com/office/officeart/2005/8/layout/lProcess2" loCatId="relationship" qsTypeId="urn:microsoft.com/office/officeart/2005/8/quickstyle/simple4" qsCatId="simple" csTypeId="urn:microsoft.com/office/officeart/2005/8/colors/accent2_2" csCatId="accent2" phldr="1"/>
      <dgm:spPr/>
      <dgm:t>
        <a:bodyPr/>
        <a:lstStyle/>
        <a:p>
          <a:endParaRPr lang="en-US"/>
        </a:p>
      </dgm:t>
    </dgm:pt>
    <dgm:pt modelId="{B040660F-16E1-41AE-9087-C3F70ABCBA51}">
      <dgm:prSet phldrT="[Text]" custT="1"/>
      <dgm:spPr/>
      <dgm:t>
        <a:bodyPr/>
        <a:lstStyle/>
        <a:p>
          <a:r>
            <a:rPr lang="en-US" sz="1300" dirty="0" smtClean="0">
              <a:latin typeface="+mj-lt"/>
            </a:rPr>
            <a:t>ROLLNO</a:t>
          </a:r>
          <a:endParaRPr lang="en-US" sz="1300" dirty="0">
            <a:latin typeface="+mj-lt"/>
          </a:endParaRPr>
        </a:p>
      </dgm:t>
    </dgm:pt>
    <dgm:pt modelId="{D252506F-4242-4C05-AB45-896AACA98748}" type="parTrans" cxnId="{80F96115-A253-494B-88A1-2A45612458C8}">
      <dgm:prSet/>
      <dgm:spPr/>
      <dgm:t>
        <a:bodyPr/>
        <a:lstStyle/>
        <a:p>
          <a:endParaRPr lang="en-US"/>
        </a:p>
      </dgm:t>
    </dgm:pt>
    <dgm:pt modelId="{091E9078-C84F-4D16-AA5A-CE4D50AA758D}" type="sibTrans" cxnId="{80F96115-A253-494B-88A1-2A45612458C8}">
      <dgm:prSet/>
      <dgm:spPr/>
      <dgm:t>
        <a:bodyPr/>
        <a:lstStyle/>
        <a:p>
          <a:endParaRPr lang="en-US"/>
        </a:p>
      </dgm:t>
    </dgm:pt>
    <dgm:pt modelId="{0770DDA0-0336-433C-A5AA-1EDAD0FD9BFD}">
      <dgm:prSet phldrT="[Text]" custT="1"/>
      <dgm:spPr/>
      <dgm:t>
        <a:bodyPr/>
        <a:lstStyle/>
        <a:p>
          <a:r>
            <a:rPr lang="en-US" sz="1500" dirty="0" smtClean="0">
              <a:latin typeface="+mj-lt"/>
            </a:rPr>
            <a:t>number</a:t>
          </a:r>
          <a:endParaRPr lang="en-US" sz="1500" dirty="0">
            <a:latin typeface="+mj-lt"/>
          </a:endParaRPr>
        </a:p>
      </dgm:t>
    </dgm:pt>
    <dgm:pt modelId="{AA77AE48-B0B8-4B7E-AB65-8A9B7467F2D2}" type="parTrans" cxnId="{71917B49-B385-4F39-876C-501CE33ED610}">
      <dgm:prSet/>
      <dgm:spPr/>
      <dgm:t>
        <a:bodyPr/>
        <a:lstStyle/>
        <a:p>
          <a:endParaRPr lang="en-US"/>
        </a:p>
      </dgm:t>
    </dgm:pt>
    <dgm:pt modelId="{3686D252-8924-44BF-B2B4-84169DEF2270}" type="sibTrans" cxnId="{71917B49-B385-4F39-876C-501CE33ED610}">
      <dgm:prSet/>
      <dgm:spPr/>
      <dgm:t>
        <a:bodyPr/>
        <a:lstStyle/>
        <a:p>
          <a:endParaRPr lang="en-US"/>
        </a:p>
      </dgm:t>
    </dgm:pt>
    <dgm:pt modelId="{15FD08FB-43D5-4779-B3D8-EA5B422A98CB}">
      <dgm:prSet phldrT="[Text]" custT="1"/>
      <dgm:spPr/>
      <dgm:t>
        <a:bodyPr/>
        <a:lstStyle/>
        <a:p>
          <a:r>
            <a:rPr lang="en-US" sz="1300" dirty="0" smtClean="0">
              <a:latin typeface="+mj-lt"/>
            </a:rPr>
            <a:t>SNAME</a:t>
          </a:r>
          <a:endParaRPr lang="en-US" sz="1300" dirty="0">
            <a:latin typeface="+mj-lt"/>
          </a:endParaRPr>
        </a:p>
      </dgm:t>
    </dgm:pt>
    <dgm:pt modelId="{6CE18F4D-253B-4526-AC44-6E1197A275A4}" type="parTrans" cxnId="{83CF6FD8-597D-4D6B-8A48-43C8E3C8398B}">
      <dgm:prSet/>
      <dgm:spPr/>
      <dgm:t>
        <a:bodyPr/>
        <a:lstStyle/>
        <a:p>
          <a:endParaRPr lang="en-US"/>
        </a:p>
      </dgm:t>
    </dgm:pt>
    <dgm:pt modelId="{6E1C0407-D923-4FD7-8D65-03A5E8106414}" type="sibTrans" cxnId="{83CF6FD8-597D-4D6B-8A48-43C8E3C8398B}">
      <dgm:prSet/>
      <dgm:spPr/>
      <dgm:t>
        <a:bodyPr/>
        <a:lstStyle/>
        <a:p>
          <a:endParaRPr lang="en-US"/>
        </a:p>
      </dgm:t>
    </dgm:pt>
    <dgm:pt modelId="{82603A70-7ECE-4EB4-94C3-BB5413F6F07F}">
      <dgm:prSet phldrT="[Text]" custT="1"/>
      <dgm:spPr/>
      <dgm:t>
        <a:bodyPr/>
        <a:lstStyle/>
        <a:p>
          <a:r>
            <a:rPr lang="en-US" sz="1500" dirty="0" smtClean="0">
              <a:latin typeface="+mj-lt"/>
            </a:rPr>
            <a:t>varchar2</a:t>
          </a:r>
          <a:endParaRPr lang="en-US" sz="1500" dirty="0">
            <a:latin typeface="+mj-lt"/>
          </a:endParaRPr>
        </a:p>
      </dgm:t>
    </dgm:pt>
    <dgm:pt modelId="{22F54881-1C57-4F95-8673-F8A4609CB1AE}" type="parTrans" cxnId="{A0CD5E2D-E786-491A-8884-D7AE97E9563A}">
      <dgm:prSet/>
      <dgm:spPr/>
      <dgm:t>
        <a:bodyPr/>
        <a:lstStyle/>
        <a:p>
          <a:endParaRPr lang="en-US"/>
        </a:p>
      </dgm:t>
    </dgm:pt>
    <dgm:pt modelId="{D1C040D7-5255-4997-BB33-E77F29B8CF70}" type="sibTrans" cxnId="{A0CD5E2D-E786-491A-8884-D7AE97E9563A}">
      <dgm:prSet/>
      <dgm:spPr/>
      <dgm:t>
        <a:bodyPr/>
        <a:lstStyle/>
        <a:p>
          <a:endParaRPr lang="en-US"/>
        </a:p>
      </dgm:t>
    </dgm:pt>
    <dgm:pt modelId="{051B4CD2-E6C0-4460-83EB-0997C78CEB74}">
      <dgm:prSet phldrT="[Text]" custT="1"/>
      <dgm:spPr/>
      <dgm:t>
        <a:bodyPr/>
        <a:lstStyle/>
        <a:p>
          <a:r>
            <a:rPr lang="en-US" sz="1300" dirty="0" smtClean="0">
              <a:latin typeface="+mj-lt"/>
            </a:rPr>
            <a:t>COURSE</a:t>
          </a:r>
          <a:endParaRPr lang="en-US" sz="1300" dirty="0">
            <a:latin typeface="+mj-lt"/>
          </a:endParaRPr>
        </a:p>
      </dgm:t>
    </dgm:pt>
    <dgm:pt modelId="{0F749E23-A4BF-463B-A3B8-5BD3AADC8903}" type="parTrans" cxnId="{2B341E85-EB1E-4D50-B75A-D734797D4350}">
      <dgm:prSet/>
      <dgm:spPr/>
      <dgm:t>
        <a:bodyPr/>
        <a:lstStyle/>
        <a:p>
          <a:endParaRPr lang="en-US"/>
        </a:p>
      </dgm:t>
    </dgm:pt>
    <dgm:pt modelId="{DF327DCB-EAA6-4417-946E-485ECCA2776D}" type="sibTrans" cxnId="{2B341E85-EB1E-4D50-B75A-D734797D4350}">
      <dgm:prSet/>
      <dgm:spPr/>
      <dgm:t>
        <a:bodyPr/>
        <a:lstStyle/>
        <a:p>
          <a:endParaRPr lang="en-US"/>
        </a:p>
      </dgm:t>
    </dgm:pt>
    <dgm:pt modelId="{D244DD34-0AF6-49D8-A37A-1F6873D45E24}">
      <dgm:prSet phldrT="[Text]" custT="1"/>
      <dgm:spPr/>
      <dgm:t>
        <a:bodyPr/>
        <a:lstStyle/>
        <a:p>
          <a:r>
            <a:rPr lang="en-US" sz="1500" dirty="0" smtClean="0">
              <a:latin typeface="+mj-lt"/>
            </a:rPr>
            <a:t>varchar2</a:t>
          </a:r>
          <a:endParaRPr lang="en-US" sz="1500" dirty="0">
            <a:latin typeface="+mj-lt"/>
          </a:endParaRPr>
        </a:p>
      </dgm:t>
    </dgm:pt>
    <dgm:pt modelId="{7FF8FDB0-FFA5-40CF-975C-FA1E4AC1C1EF}" type="parTrans" cxnId="{3BEB5FC6-1DD0-494D-A31D-3B9C8B69DE0C}">
      <dgm:prSet/>
      <dgm:spPr/>
      <dgm:t>
        <a:bodyPr/>
        <a:lstStyle/>
        <a:p>
          <a:endParaRPr lang="en-US"/>
        </a:p>
      </dgm:t>
    </dgm:pt>
    <dgm:pt modelId="{95D1358E-4D3F-40C3-9929-B34CA360F896}" type="sibTrans" cxnId="{3BEB5FC6-1DD0-494D-A31D-3B9C8B69DE0C}">
      <dgm:prSet/>
      <dgm:spPr/>
      <dgm:t>
        <a:bodyPr/>
        <a:lstStyle/>
        <a:p>
          <a:endParaRPr lang="en-US"/>
        </a:p>
      </dgm:t>
    </dgm:pt>
    <dgm:pt modelId="{627E6E78-5089-4B51-84E8-FA65B4725CE9}">
      <dgm:prSet phldrT="[Text]" custT="1"/>
      <dgm:spPr/>
      <dgm:t>
        <a:bodyPr/>
        <a:lstStyle/>
        <a:p>
          <a:r>
            <a:rPr lang="en-US" sz="1300" dirty="0" smtClean="0">
              <a:latin typeface="+mj-lt"/>
            </a:rPr>
            <a:t>SEM</a:t>
          </a:r>
          <a:endParaRPr lang="en-US" sz="1300" dirty="0">
            <a:latin typeface="+mj-lt"/>
          </a:endParaRPr>
        </a:p>
      </dgm:t>
    </dgm:pt>
    <dgm:pt modelId="{B79B1D10-5AE7-41F6-9367-06507473A6E5}" type="parTrans" cxnId="{07F2F476-F997-41B5-824B-86C0C71F843F}">
      <dgm:prSet/>
      <dgm:spPr/>
      <dgm:t>
        <a:bodyPr/>
        <a:lstStyle/>
        <a:p>
          <a:endParaRPr lang="en-US"/>
        </a:p>
      </dgm:t>
    </dgm:pt>
    <dgm:pt modelId="{71B5C83D-ED16-451C-B516-70B6DA442414}" type="sibTrans" cxnId="{07F2F476-F997-41B5-824B-86C0C71F843F}">
      <dgm:prSet/>
      <dgm:spPr/>
      <dgm:t>
        <a:bodyPr/>
        <a:lstStyle/>
        <a:p>
          <a:endParaRPr lang="en-US"/>
        </a:p>
      </dgm:t>
    </dgm:pt>
    <dgm:pt modelId="{A3CBF9F8-DA02-417B-B98D-098981AB325C}">
      <dgm:prSet phldrT="[Text]" custT="1"/>
      <dgm:spPr/>
      <dgm:t>
        <a:bodyPr/>
        <a:lstStyle/>
        <a:p>
          <a:r>
            <a:rPr lang="en-US" sz="1500" dirty="0" smtClean="0">
              <a:latin typeface="+mj-lt"/>
            </a:rPr>
            <a:t>number</a:t>
          </a:r>
          <a:endParaRPr lang="en-US" sz="1500" dirty="0">
            <a:latin typeface="+mj-lt"/>
          </a:endParaRPr>
        </a:p>
      </dgm:t>
    </dgm:pt>
    <dgm:pt modelId="{0D72AA10-9D37-4850-BE2F-FD050CAE050C}" type="parTrans" cxnId="{D9BA7984-8C2A-4D0A-96E9-2E21168205A8}">
      <dgm:prSet/>
      <dgm:spPr/>
      <dgm:t>
        <a:bodyPr/>
        <a:lstStyle/>
        <a:p>
          <a:endParaRPr lang="en-US"/>
        </a:p>
      </dgm:t>
    </dgm:pt>
    <dgm:pt modelId="{51ECDEC7-CB8E-4C6A-924C-C4FC1159319D}" type="sibTrans" cxnId="{D9BA7984-8C2A-4D0A-96E9-2E21168205A8}">
      <dgm:prSet/>
      <dgm:spPr/>
      <dgm:t>
        <a:bodyPr/>
        <a:lstStyle/>
        <a:p>
          <a:endParaRPr lang="en-US"/>
        </a:p>
      </dgm:t>
    </dgm:pt>
    <dgm:pt modelId="{079EE7A7-685E-43CB-97FA-ED491C36E61B}">
      <dgm:prSet phldrT="[Text]" custT="1"/>
      <dgm:spPr/>
      <dgm:t>
        <a:bodyPr/>
        <a:lstStyle/>
        <a:p>
          <a:r>
            <a:rPr lang="en-US" sz="1300" dirty="0" smtClean="0">
              <a:latin typeface="+mj-lt"/>
            </a:rPr>
            <a:t>BATCH</a:t>
          </a:r>
          <a:endParaRPr lang="en-US" sz="1300" dirty="0">
            <a:latin typeface="+mj-lt"/>
          </a:endParaRPr>
        </a:p>
      </dgm:t>
    </dgm:pt>
    <dgm:pt modelId="{A8212CF5-8D12-4818-9357-070EE0731AC7}" type="parTrans" cxnId="{9C4FF259-E1E1-45FE-9E47-F03F7B5CF093}">
      <dgm:prSet/>
      <dgm:spPr/>
      <dgm:t>
        <a:bodyPr/>
        <a:lstStyle/>
        <a:p>
          <a:endParaRPr lang="en-US"/>
        </a:p>
      </dgm:t>
    </dgm:pt>
    <dgm:pt modelId="{8E45D385-FDB3-4B4F-BCC6-E1867B7A85AE}" type="sibTrans" cxnId="{9C4FF259-E1E1-45FE-9E47-F03F7B5CF093}">
      <dgm:prSet/>
      <dgm:spPr/>
      <dgm:t>
        <a:bodyPr/>
        <a:lstStyle/>
        <a:p>
          <a:endParaRPr lang="en-US"/>
        </a:p>
      </dgm:t>
    </dgm:pt>
    <dgm:pt modelId="{DECCB6EF-2DE9-43C0-BBB0-3F5140BCDF3C}">
      <dgm:prSet phldrT="[Text]" custT="1"/>
      <dgm:spPr/>
      <dgm:t>
        <a:bodyPr/>
        <a:lstStyle/>
        <a:p>
          <a:r>
            <a:rPr lang="en-US" sz="1500" dirty="0" smtClean="0">
              <a:latin typeface="+mj-lt"/>
            </a:rPr>
            <a:t>number</a:t>
          </a:r>
          <a:endParaRPr lang="en-US" sz="1500" dirty="0">
            <a:latin typeface="+mj-lt"/>
          </a:endParaRPr>
        </a:p>
      </dgm:t>
    </dgm:pt>
    <dgm:pt modelId="{94FF75CC-AE6D-4E92-90B0-A0724D2E81B4}" type="parTrans" cxnId="{3F1BF4E1-D054-4302-824A-8D6B2CD5B64F}">
      <dgm:prSet/>
      <dgm:spPr/>
      <dgm:t>
        <a:bodyPr/>
        <a:lstStyle/>
        <a:p>
          <a:endParaRPr lang="en-US"/>
        </a:p>
      </dgm:t>
    </dgm:pt>
    <dgm:pt modelId="{2A31AF93-D84C-4745-B08A-DFA9BA48FB68}" type="sibTrans" cxnId="{3F1BF4E1-D054-4302-824A-8D6B2CD5B64F}">
      <dgm:prSet/>
      <dgm:spPr/>
      <dgm:t>
        <a:bodyPr/>
        <a:lstStyle/>
        <a:p>
          <a:endParaRPr lang="en-US"/>
        </a:p>
      </dgm:t>
    </dgm:pt>
    <dgm:pt modelId="{B7D0B6C2-6BEA-4625-9F4F-6EFE0B3781B0}">
      <dgm:prSet phldrT="[Text]" custT="1"/>
      <dgm:spPr/>
      <dgm:t>
        <a:bodyPr/>
        <a:lstStyle/>
        <a:p>
          <a:r>
            <a:rPr lang="en-US" sz="1500" dirty="0" smtClean="0">
              <a:latin typeface="+mj-lt"/>
            </a:rPr>
            <a:t>primary key</a:t>
          </a:r>
          <a:endParaRPr lang="en-US" sz="1500" dirty="0">
            <a:latin typeface="+mj-lt"/>
          </a:endParaRPr>
        </a:p>
      </dgm:t>
    </dgm:pt>
    <dgm:pt modelId="{A8F15B80-C840-4FBC-A5F4-F4F83B8CF1D6}" type="parTrans" cxnId="{E2CA3BBE-4380-448C-A2F3-D9DC4FE18840}">
      <dgm:prSet/>
      <dgm:spPr/>
      <dgm:t>
        <a:bodyPr/>
        <a:lstStyle/>
        <a:p>
          <a:endParaRPr lang="en-US"/>
        </a:p>
      </dgm:t>
    </dgm:pt>
    <dgm:pt modelId="{D13AF985-3147-4D1E-B2A0-44CF4812CBA7}" type="sibTrans" cxnId="{E2CA3BBE-4380-448C-A2F3-D9DC4FE18840}">
      <dgm:prSet/>
      <dgm:spPr/>
      <dgm:t>
        <a:bodyPr/>
        <a:lstStyle/>
        <a:p>
          <a:endParaRPr lang="en-US"/>
        </a:p>
      </dgm:t>
    </dgm:pt>
    <dgm:pt modelId="{1DF3635D-586C-4AE7-BA36-99149E5DB2D7}">
      <dgm:prSet phldrT="[Text]" custT="1"/>
      <dgm:spPr/>
      <dgm:t>
        <a:bodyPr/>
        <a:lstStyle/>
        <a:p>
          <a:r>
            <a:rPr lang="en-US" sz="1500" dirty="0" smtClean="0">
              <a:latin typeface="+mj-lt"/>
            </a:rPr>
            <a:t>not null</a:t>
          </a:r>
          <a:endParaRPr lang="en-US" sz="1500" dirty="0">
            <a:latin typeface="+mj-lt"/>
          </a:endParaRPr>
        </a:p>
      </dgm:t>
    </dgm:pt>
    <dgm:pt modelId="{FB46CD34-EE16-4212-9A8B-F90543D80EA7}" type="parTrans" cxnId="{0009347A-2779-4D1D-B855-B1CD05A7CA10}">
      <dgm:prSet/>
      <dgm:spPr/>
      <dgm:t>
        <a:bodyPr/>
        <a:lstStyle/>
        <a:p>
          <a:endParaRPr lang="en-US"/>
        </a:p>
      </dgm:t>
    </dgm:pt>
    <dgm:pt modelId="{4E49D88C-FDBA-4CF4-8C11-794FA8432C51}" type="sibTrans" cxnId="{0009347A-2779-4D1D-B855-B1CD05A7CA10}">
      <dgm:prSet/>
      <dgm:spPr/>
      <dgm:t>
        <a:bodyPr/>
        <a:lstStyle/>
        <a:p>
          <a:endParaRPr lang="en-US"/>
        </a:p>
      </dgm:t>
    </dgm:pt>
    <dgm:pt modelId="{33B515AF-BFE5-42E2-8F4C-277571DE8A97}">
      <dgm:prSet phldrT="[Text]" custT="1"/>
      <dgm:spPr/>
      <dgm:t>
        <a:bodyPr/>
        <a:lstStyle/>
        <a:p>
          <a:r>
            <a:rPr lang="en-US" sz="1500" dirty="0" smtClean="0">
              <a:latin typeface="+mj-lt"/>
            </a:rPr>
            <a:t>not null</a:t>
          </a:r>
          <a:endParaRPr lang="en-US" sz="1500" dirty="0">
            <a:latin typeface="+mj-lt"/>
          </a:endParaRPr>
        </a:p>
      </dgm:t>
    </dgm:pt>
    <dgm:pt modelId="{12DEE3CE-87DB-411D-A40F-CF1575EC37A5}" type="parTrans" cxnId="{264742B0-ECD3-4995-8487-AE60122C48CE}">
      <dgm:prSet/>
      <dgm:spPr/>
      <dgm:t>
        <a:bodyPr/>
        <a:lstStyle/>
        <a:p>
          <a:endParaRPr lang="en-US"/>
        </a:p>
      </dgm:t>
    </dgm:pt>
    <dgm:pt modelId="{38722136-C331-4DD0-BEC2-B2F9BDEA4EB0}" type="sibTrans" cxnId="{264742B0-ECD3-4995-8487-AE60122C48CE}">
      <dgm:prSet/>
      <dgm:spPr/>
      <dgm:t>
        <a:bodyPr/>
        <a:lstStyle/>
        <a:p>
          <a:endParaRPr lang="en-US"/>
        </a:p>
      </dgm:t>
    </dgm:pt>
    <dgm:pt modelId="{3E402974-C996-4E57-AEC6-A8236AABE0A2}">
      <dgm:prSet phldrT="[Text]" custT="1"/>
      <dgm:spPr/>
      <dgm:t>
        <a:bodyPr/>
        <a:lstStyle/>
        <a:p>
          <a:r>
            <a:rPr lang="en-US" sz="1500" dirty="0" smtClean="0">
              <a:latin typeface="+mj-lt"/>
            </a:rPr>
            <a:t>check </a:t>
          </a:r>
          <a:r>
            <a:rPr lang="en-US" sz="1500" dirty="0" err="1" smtClean="0">
              <a:latin typeface="+mj-lt"/>
            </a:rPr>
            <a:t>sem</a:t>
          </a:r>
          <a:r>
            <a:rPr lang="en-US" sz="1500" dirty="0" smtClean="0">
              <a:latin typeface="+mj-lt"/>
            </a:rPr>
            <a:t> (between 1 and 8)</a:t>
          </a:r>
          <a:endParaRPr lang="en-US" sz="1500" dirty="0">
            <a:latin typeface="+mj-lt"/>
          </a:endParaRPr>
        </a:p>
      </dgm:t>
    </dgm:pt>
    <dgm:pt modelId="{319EAB7C-9421-4C9C-9EB8-513A0546BC74}" type="parTrans" cxnId="{DEBC04DD-7C5F-4546-A4C6-8266611930EE}">
      <dgm:prSet/>
      <dgm:spPr/>
      <dgm:t>
        <a:bodyPr/>
        <a:lstStyle/>
        <a:p>
          <a:endParaRPr lang="en-US"/>
        </a:p>
      </dgm:t>
    </dgm:pt>
    <dgm:pt modelId="{A161C541-C16D-4DE9-9A1B-51F34F422D4D}" type="sibTrans" cxnId="{DEBC04DD-7C5F-4546-A4C6-8266611930EE}">
      <dgm:prSet/>
      <dgm:spPr/>
      <dgm:t>
        <a:bodyPr/>
        <a:lstStyle/>
        <a:p>
          <a:endParaRPr lang="en-US"/>
        </a:p>
      </dgm:t>
    </dgm:pt>
    <dgm:pt modelId="{6BC690F2-0BEE-4B8F-B336-57E398C7D10D}">
      <dgm:prSet phldrT="[Text]" custT="1"/>
      <dgm:spPr/>
      <dgm:t>
        <a:bodyPr/>
        <a:lstStyle/>
        <a:p>
          <a:r>
            <a:rPr lang="en-US" sz="1500" dirty="0" smtClean="0">
              <a:latin typeface="+mj-lt"/>
            </a:rPr>
            <a:t>check (batch&gt; 2000)</a:t>
          </a:r>
          <a:endParaRPr lang="en-US" sz="1500" dirty="0">
            <a:latin typeface="+mj-lt"/>
          </a:endParaRPr>
        </a:p>
      </dgm:t>
    </dgm:pt>
    <dgm:pt modelId="{08854E1B-2B5B-4FAB-AE16-B21BC62E312B}" type="parTrans" cxnId="{B1949284-46E8-44B1-9E0A-34D20C8F8619}">
      <dgm:prSet/>
      <dgm:spPr/>
      <dgm:t>
        <a:bodyPr/>
        <a:lstStyle/>
        <a:p>
          <a:endParaRPr lang="en-US"/>
        </a:p>
      </dgm:t>
    </dgm:pt>
    <dgm:pt modelId="{4218893D-99A7-4F14-A156-9184E0473359}" type="sibTrans" cxnId="{B1949284-46E8-44B1-9E0A-34D20C8F8619}">
      <dgm:prSet/>
      <dgm:spPr/>
      <dgm:t>
        <a:bodyPr/>
        <a:lstStyle/>
        <a:p>
          <a:endParaRPr lang="en-US"/>
        </a:p>
      </dgm:t>
    </dgm:pt>
    <dgm:pt modelId="{7A29DA6E-1C07-4CBC-82D7-0271923D1DB4}" type="pres">
      <dgm:prSet presAssocID="{A83EEC68-26EC-4DF5-8C7B-2D0A83B1CFA6}" presName="theList" presStyleCnt="0">
        <dgm:presLayoutVars>
          <dgm:dir/>
          <dgm:animLvl val="lvl"/>
          <dgm:resizeHandles val="exact"/>
        </dgm:presLayoutVars>
      </dgm:prSet>
      <dgm:spPr/>
      <dgm:t>
        <a:bodyPr/>
        <a:lstStyle/>
        <a:p>
          <a:endParaRPr lang="en-US"/>
        </a:p>
      </dgm:t>
    </dgm:pt>
    <dgm:pt modelId="{3C6E441E-BA2D-4BBE-95D2-E74D0299F409}" type="pres">
      <dgm:prSet presAssocID="{B040660F-16E1-41AE-9087-C3F70ABCBA51}" presName="compNode" presStyleCnt="0"/>
      <dgm:spPr/>
    </dgm:pt>
    <dgm:pt modelId="{874987D5-9E4D-43E9-BD73-C6F7C9646706}" type="pres">
      <dgm:prSet presAssocID="{B040660F-16E1-41AE-9087-C3F70ABCBA51}" presName="aNode" presStyleLbl="bgShp" presStyleIdx="0" presStyleCnt="5"/>
      <dgm:spPr/>
      <dgm:t>
        <a:bodyPr/>
        <a:lstStyle/>
        <a:p>
          <a:endParaRPr lang="en-US"/>
        </a:p>
      </dgm:t>
    </dgm:pt>
    <dgm:pt modelId="{01E084C5-5837-4B57-AFF7-376AFED9E461}" type="pres">
      <dgm:prSet presAssocID="{B040660F-16E1-41AE-9087-C3F70ABCBA51}" presName="textNode" presStyleLbl="bgShp" presStyleIdx="0" presStyleCnt="5"/>
      <dgm:spPr/>
      <dgm:t>
        <a:bodyPr/>
        <a:lstStyle/>
        <a:p>
          <a:endParaRPr lang="en-US"/>
        </a:p>
      </dgm:t>
    </dgm:pt>
    <dgm:pt modelId="{7CAD23DA-78FB-4E75-9A3C-EA15F4344A43}" type="pres">
      <dgm:prSet presAssocID="{B040660F-16E1-41AE-9087-C3F70ABCBA51}" presName="compChildNode" presStyleCnt="0"/>
      <dgm:spPr/>
    </dgm:pt>
    <dgm:pt modelId="{F9795242-D158-40CF-9E6E-988E26671D77}" type="pres">
      <dgm:prSet presAssocID="{B040660F-16E1-41AE-9087-C3F70ABCBA51}" presName="theInnerList" presStyleCnt="0"/>
      <dgm:spPr/>
    </dgm:pt>
    <dgm:pt modelId="{F8769FD6-468B-4A0E-914B-C054D1BD5350}" type="pres">
      <dgm:prSet presAssocID="{0770DDA0-0336-433C-A5AA-1EDAD0FD9BFD}" presName="childNode" presStyleLbl="node1" presStyleIdx="0" presStyleCnt="10">
        <dgm:presLayoutVars>
          <dgm:bulletEnabled val="1"/>
        </dgm:presLayoutVars>
      </dgm:prSet>
      <dgm:spPr/>
      <dgm:t>
        <a:bodyPr/>
        <a:lstStyle/>
        <a:p>
          <a:endParaRPr lang="en-US"/>
        </a:p>
      </dgm:t>
    </dgm:pt>
    <dgm:pt modelId="{202E5995-2014-4B84-BB5F-FADD41D6DADE}" type="pres">
      <dgm:prSet presAssocID="{0770DDA0-0336-433C-A5AA-1EDAD0FD9BFD}" presName="aSpace2" presStyleCnt="0"/>
      <dgm:spPr/>
    </dgm:pt>
    <dgm:pt modelId="{1762D353-8B77-4A50-8DEB-1B1DF39FEC65}" type="pres">
      <dgm:prSet presAssocID="{B7D0B6C2-6BEA-4625-9F4F-6EFE0B3781B0}" presName="childNode" presStyleLbl="node1" presStyleIdx="1" presStyleCnt="10">
        <dgm:presLayoutVars>
          <dgm:bulletEnabled val="1"/>
        </dgm:presLayoutVars>
      </dgm:prSet>
      <dgm:spPr/>
      <dgm:t>
        <a:bodyPr/>
        <a:lstStyle/>
        <a:p>
          <a:endParaRPr lang="en-US"/>
        </a:p>
      </dgm:t>
    </dgm:pt>
    <dgm:pt modelId="{81FEC0EC-3E3B-4FE5-B6BF-C7506DB64D09}" type="pres">
      <dgm:prSet presAssocID="{B040660F-16E1-41AE-9087-C3F70ABCBA51}" presName="aSpace" presStyleCnt="0"/>
      <dgm:spPr/>
    </dgm:pt>
    <dgm:pt modelId="{03A1DD62-8B1F-4FF7-809C-DE51FB285725}" type="pres">
      <dgm:prSet presAssocID="{15FD08FB-43D5-4779-B3D8-EA5B422A98CB}" presName="compNode" presStyleCnt="0"/>
      <dgm:spPr/>
    </dgm:pt>
    <dgm:pt modelId="{9E32C8E3-EFAB-49B7-AC49-0F9C5D905E69}" type="pres">
      <dgm:prSet presAssocID="{15FD08FB-43D5-4779-B3D8-EA5B422A98CB}" presName="aNode" presStyleLbl="bgShp" presStyleIdx="1" presStyleCnt="5"/>
      <dgm:spPr/>
      <dgm:t>
        <a:bodyPr/>
        <a:lstStyle/>
        <a:p>
          <a:endParaRPr lang="en-US"/>
        </a:p>
      </dgm:t>
    </dgm:pt>
    <dgm:pt modelId="{9D639566-E58E-436E-8654-3790A31BAE8A}" type="pres">
      <dgm:prSet presAssocID="{15FD08FB-43D5-4779-B3D8-EA5B422A98CB}" presName="textNode" presStyleLbl="bgShp" presStyleIdx="1" presStyleCnt="5"/>
      <dgm:spPr/>
      <dgm:t>
        <a:bodyPr/>
        <a:lstStyle/>
        <a:p>
          <a:endParaRPr lang="en-US"/>
        </a:p>
      </dgm:t>
    </dgm:pt>
    <dgm:pt modelId="{53B4CE3D-BE6D-474B-BB1E-DC310D77822C}" type="pres">
      <dgm:prSet presAssocID="{15FD08FB-43D5-4779-B3D8-EA5B422A98CB}" presName="compChildNode" presStyleCnt="0"/>
      <dgm:spPr/>
    </dgm:pt>
    <dgm:pt modelId="{FE7335A9-6CBC-4832-8750-5859689788E4}" type="pres">
      <dgm:prSet presAssocID="{15FD08FB-43D5-4779-B3D8-EA5B422A98CB}" presName="theInnerList" presStyleCnt="0"/>
      <dgm:spPr/>
    </dgm:pt>
    <dgm:pt modelId="{D8088044-0DE8-428B-9839-28AEF28F97FB}" type="pres">
      <dgm:prSet presAssocID="{82603A70-7ECE-4EB4-94C3-BB5413F6F07F}" presName="childNode" presStyleLbl="node1" presStyleIdx="2" presStyleCnt="10">
        <dgm:presLayoutVars>
          <dgm:bulletEnabled val="1"/>
        </dgm:presLayoutVars>
      </dgm:prSet>
      <dgm:spPr/>
      <dgm:t>
        <a:bodyPr/>
        <a:lstStyle/>
        <a:p>
          <a:endParaRPr lang="en-US"/>
        </a:p>
      </dgm:t>
    </dgm:pt>
    <dgm:pt modelId="{DE10623D-546A-4A56-9CE8-9DAB0A654DFA}" type="pres">
      <dgm:prSet presAssocID="{82603A70-7ECE-4EB4-94C3-BB5413F6F07F}" presName="aSpace2" presStyleCnt="0"/>
      <dgm:spPr/>
    </dgm:pt>
    <dgm:pt modelId="{728DB044-CDEE-476C-BB10-F270900F63E0}" type="pres">
      <dgm:prSet presAssocID="{1DF3635D-586C-4AE7-BA36-99149E5DB2D7}" presName="childNode" presStyleLbl="node1" presStyleIdx="3" presStyleCnt="10">
        <dgm:presLayoutVars>
          <dgm:bulletEnabled val="1"/>
        </dgm:presLayoutVars>
      </dgm:prSet>
      <dgm:spPr/>
      <dgm:t>
        <a:bodyPr/>
        <a:lstStyle/>
        <a:p>
          <a:endParaRPr lang="en-US"/>
        </a:p>
      </dgm:t>
    </dgm:pt>
    <dgm:pt modelId="{5FE3AC72-73A0-4992-BDA8-E13752E01BB7}" type="pres">
      <dgm:prSet presAssocID="{15FD08FB-43D5-4779-B3D8-EA5B422A98CB}" presName="aSpace" presStyleCnt="0"/>
      <dgm:spPr/>
    </dgm:pt>
    <dgm:pt modelId="{DE18BF5D-3F0A-4456-A022-1C48F0A1AA14}" type="pres">
      <dgm:prSet presAssocID="{051B4CD2-E6C0-4460-83EB-0997C78CEB74}" presName="compNode" presStyleCnt="0"/>
      <dgm:spPr/>
    </dgm:pt>
    <dgm:pt modelId="{605DA978-5A09-430C-A8F7-CFF7319A3A6A}" type="pres">
      <dgm:prSet presAssocID="{051B4CD2-E6C0-4460-83EB-0997C78CEB74}" presName="aNode" presStyleLbl="bgShp" presStyleIdx="2" presStyleCnt="5"/>
      <dgm:spPr/>
      <dgm:t>
        <a:bodyPr/>
        <a:lstStyle/>
        <a:p>
          <a:endParaRPr lang="en-US"/>
        </a:p>
      </dgm:t>
    </dgm:pt>
    <dgm:pt modelId="{4DEDA8EF-06A2-48F5-9BBA-1FDA6BD551F2}" type="pres">
      <dgm:prSet presAssocID="{051B4CD2-E6C0-4460-83EB-0997C78CEB74}" presName="textNode" presStyleLbl="bgShp" presStyleIdx="2" presStyleCnt="5"/>
      <dgm:spPr/>
      <dgm:t>
        <a:bodyPr/>
        <a:lstStyle/>
        <a:p>
          <a:endParaRPr lang="en-US"/>
        </a:p>
      </dgm:t>
    </dgm:pt>
    <dgm:pt modelId="{176E1178-3316-4DC7-A0C4-81AAD5BBAB5A}" type="pres">
      <dgm:prSet presAssocID="{051B4CD2-E6C0-4460-83EB-0997C78CEB74}" presName="compChildNode" presStyleCnt="0"/>
      <dgm:spPr/>
    </dgm:pt>
    <dgm:pt modelId="{0358E296-A611-4D69-905E-E0450C69E822}" type="pres">
      <dgm:prSet presAssocID="{051B4CD2-E6C0-4460-83EB-0997C78CEB74}" presName="theInnerList" presStyleCnt="0"/>
      <dgm:spPr/>
    </dgm:pt>
    <dgm:pt modelId="{5742A234-B9FC-407C-A451-61DA1B46B73B}" type="pres">
      <dgm:prSet presAssocID="{D244DD34-0AF6-49D8-A37A-1F6873D45E24}" presName="childNode" presStyleLbl="node1" presStyleIdx="4" presStyleCnt="10">
        <dgm:presLayoutVars>
          <dgm:bulletEnabled val="1"/>
        </dgm:presLayoutVars>
      </dgm:prSet>
      <dgm:spPr/>
      <dgm:t>
        <a:bodyPr/>
        <a:lstStyle/>
        <a:p>
          <a:endParaRPr lang="en-US"/>
        </a:p>
      </dgm:t>
    </dgm:pt>
    <dgm:pt modelId="{793990DF-FC81-47D3-B175-FDE6017CF2D6}" type="pres">
      <dgm:prSet presAssocID="{D244DD34-0AF6-49D8-A37A-1F6873D45E24}" presName="aSpace2" presStyleCnt="0"/>
      <dgm:spPr/>
    </dgm:pt>
    <dgm:pt modelId="{ED9608E9-5DC6-4A02-9B3F-899C21E19139}" type="pres">
      <dgm:prSet presAssocID="{33B515AF-BFE5-42E2-8F4C-277571DE8A97}" presName="childNode" presStyleLbl="node1" presStyleIdx="5" presStyleCnt="10">
        <dgm:presLayoutVars>
          <dgm:bulletEnabled val="1"/>
        </dgm:presLayoutVars>
      </dgm:prSet>
      <dgm:spPr/>
      <dgm:t>
        <a:bodyPr/>
        <a:lstStyle/>
        <a:p>
          <a:endParaRPr lang="en-US"/>
        </a:p>
      </dgm:t>
    </dgm:pt>
    <dgm:pt modelId="{718AD13A-467E-4207-813D-0C67B2A14AA3}" type="pres">
      <dgm:prSet presAssocID="{051B4CD2-E6C0-4460-83EB-0997C78CEB74}" presName="aSpace" presStyleCnt="0"/>
      <dgm:spPr/>
    </dgm:pt>
    <dgm:pt modelId="{B75FD70A-1EA9-4F3E-B798-A8625C073B7A}" type="pres">
      <dgm:prSet presAssocID="{627E6E78-5089-4B51-84E8-FA65B4725CE9}" presName="compNode" presStyleCnt="0"/>
      <dgm:spPr/>
    </dgm:pt>
    <dgm:pt modelId="{A9E6D3D4-1CC8-4F73-A108-AFB92E073765}" type="pres">
      <dgm:prSet presAssocID="{627E6E78-5089-4B51-84E8-FA65B4725CE9}" presName="aNode" presStyleLbl="bgShp" presStyleIdx="3" presStyleCnt="5"/>
      <dgm:spPr/>
      <dgm:t>
        <a:bodyPr/>
        <a:lstStyle/>
        <a:p>
          <a:endParaRPr lang="en-US"/>
        </a:p>
      </dgm:t>
    </dgm:pt>
    <dgm:pt modelId="{2A20D92C-D805-4C5A-A253-BC6C0D3BA23B}" type="pres">
      <dgm:prSet presAssocID="{627E6E78-5089-4B51-84E8-FA65B4725CE9}" presName="textNode" presStyleLbl="bgShp" presStyleIdx="3" presStyleCnt="5"/>
      <dgm:spPr/>
      <dgm:t>
        <a:bodyPr/>
        <a:lstStyle/>
        <a:p>
          <a:endParaRPr lang="en-US"/>
        </a:p>
      </dgm:t>
    </dgm:pt>
    <dgm:pt modelId="{AC0C7C45-A311-478C-9A5F-3F18707F498D}" type="pres">
      <dgm:prSet presAssocID="{627E6E78-5089-4B51-84E8-FA65B4725CE9}" presName="compChildNode" presStyleCnt="0"/>
      <dgm:spPr/>
    </dgm:pt>
    <dgm:pt modelId="{BC4B8FA7-724B-4367-91B4-0443F48AA07E}" type="pres">
      <dgm:prSet presAssocID="{627E6E78-5089-4B51-84E8-FA65B4725CE9}" presName="theInnerList" presStyleCnt="0"/>
      <dgm:spPr/>
    </dgm:pt>
    <dgm:pt modelId="{5F3CAAD7-753D-460A-9A2D-017F5906FF99}" type="pres">
      <dgm:prSet presAssocID="{A3CBF9F8-DA02-417B-B98D-098981AB325C}" presName="childNode" presStyleLbl="node1" presStyleIdx="6" presStyleCnt="10">
        <dgm:presLayoutVars>
          <dgm:bulletEnabled val="1"/>
        </dgm:presLayoutVars>
      </dgm:prSet>
      <dgm:spPr/>
      <dgm:t>
        <a:bodyPr/>
        <a:lstStyle/>
        <a:p>
          <a:endParaRPr lang="en-US"/>
        </a:p>
      </dgm:t>
    </dgm:pt>
    <dgm:pt modelId="{465A635A-919A-41D1-A26D-4A584B19A269}" type="pres">
      <dgm:prSet presAssocID="{A3CBF9F8-DA02-417B-B98D-098981AB325C}" presName="aSpace2" presStyleCnt="0"/>
      <dgm:spPr/>
    </dgm:pt>
    <dgm:pt modelId="{2315D55F-6CB7-4AD8-9F55-2057D2C33D59}" type="pres">
      <dgm:prSet presAssocID="{3E402974-C996-4E57-AEC6-A8236AABE0A2}" presName="childNode" presStyleLbl="node1" presStyleIdx="7" presStyleCnt="10">
        <dgm:presLayoutVars>
          <dgm:bulletEnabled val="1"/>
        </dgm:presLayoutVars>
      </dgm:prSet>
      <dgm:spPr/>
      <dgm:t>
        <a:bodyPr/>
        <a:lstStyle/>
        <a:p>
          <a:endParaRPr lang="en-US"/>
        </a:p>
      </dgm:t>
    </dgm:pt>
    <dgm:pt modelId="{62D62E02-4AAC-4EE7-916B-AD213ED53F70}" type="pres">
      <dgm:prSet presAssocID="{627E6E78-5089-4B51-84E8-FA65B4725CE9}" presName="aSpace" presStyleCnt="0"/>
      <dgm:spPr/>
    </dgm:pt>
    <dgm:pt modelId="{3811C77C-D821-48D2-A8F6-04BB7462C58E}" type="pres">
      <dgm:prSet presAssocID="{079EE7A7-685E-43CB-97FA-ED491C36E61B}" presName="compNode" presStyleCnt="0"/>
      <dgm:spPr/>
    </dgm:pt>
    <dgm:pt modelId="{19D39C7F-02E6-4260-8EEA-E801813BB12A}" type="pres">
      <dgm:prSet presAssocID="{079EE7A7-685E-43CB-97FA-ED491C36E61B}" presName="aNode" presStyleLbl="bgShp" presStyleIdx="4" presStyleCnt="5"/>
      <dgm:spPr/>
      <dgm:t>
        <a:bodyPr/>
        <a:lstStyle/>
        <a:p>
          <a:endParaRPr lang="en-US"/>
        </a:p>
      </dgm:t>
    </dgm:pt>
    <dgm:pt modelId="{5CDB0E2B-BAA9-4EC5-B1D5-E70B6907B04F}" type="pres">
      <dgm:prSet presAssocID="{079EE7A7-685E-43CB-97FA-ED491C36E61B}" presName="textNode" presStyleLbl="bgShp" presStyleIdx="4" presStyleCnt="5"/>
      <dgm:spPr/>
      <dgm:t>
        <a:bodyPr/>
        <a:lstStyle/>
        <a:p>
          <a:endParaRPr lang="en-US"/>
        </a:p>
      </dgm:t>
    </dgm:pt>
    <dgm:pt modelId="{9EFD00FD-070C-4783-8198-1431A08ED5FF}" type="pres">
      <dgm:prSet presAssocID="{079EE7A7-685E-43CB-97FA-ED491C36E61B}" presName="compChildNode" presStyleCnt="0"/>
      <dgm:spPr/>
    </dgm:pt>
    <dgm:pt modelId="{1B3718BB-B9EC-495F-A2AF-751D8C4718DF}" type="pres">
      <dgm:prSet presAssocID="{079EE7A7-685E-43CB-97FA-ED491C36E61B}" presName="theInnerList" presStyleCnt="0"/>
      <dgm:spPr/>
    </dgm:pt>
    <dgm:pt modelId="{6AAF0BAF-B2DA-4226-BFFE-88F6423E25C4}" type="pres">
      <dgm:prSet presAssocID="{DECCB6EF-2DE9-43C0-BBB0-3F5140BCDF3C}" presName="childNode" presStyleLbl="node1" presStyleIdx="8" presStyleCnt="10">
        <dgm:presLayoutVars>
          <dgm:bulletEnabled val="1"/>
        </dgm:presLayoutVars>
      </dgm:prSet>
      <dgm:spPr/>
      <dgm:t>
        <a:bodyPr/>
        <a:lstStyle/>
        <a:p>
          <a:endParaRPr lang="en-US"/>
        </a:p>
      </dgm:t>
    </dgm:pt>
    <dgm:pt modelId="{DF9FA453-983A-4190-B8FC-FC56C845291D}" type="pres">
      <dgm:prSet presAssocID="{DECCB6EF-2DE9-43C0-BBB0-3F5140BCDF3C}" presName="aSpace2" presStyleCnt="0"/>
      <dgm:spPr/>
    </dgm:pt>
    <dgm:pt modelId="{0CBF1ABA-8E86-49D2-9F02-4144CF2320FF}" type="pres">
      <dgm:prSet presAssocID="{6BC690F2-0BEE-4B8F-B336-57E398C7D10D}" presName="childNode" presStyleLbl="node1" presStyleIdx="9" presStyleCnt="10">
        <dgm:presLayoutVars>
          <dgm:bulletEnabled val="1"/>
        </dgm:presLayoutVars>
      </dgm:prSet>
      <dgm:spPr/>
      <dgm:t>
        <a:bodyPr/>
        <a:lstStyle/>
        <a:p>
          <a:endParaRPr lang="en-US"/>
        </a:p>
      </dgm:t>
    </dgm:pt>
  </dgm:ptLst>
  <dgm:cxnLst>
    <dgm:cxn modelId="{EE18277D-A268-4704-AEB3-8A880B612F7D}" type="presOf" srcId="{3E402974-C996-4E57-AEC6-A8236AABE0A2}" destId="{2315D55F-6CB7-4AD8-9F55-2057D2C33D59}" srcOrd="0" destOrd="0" presId="urn:microsoft.com/office/officeart/2005/8/layout/lProcess2"/>
    <dgm:cxn modelId="{E2CA3BBE-4380-448C-A2F3-D9DC4FE18840}" srcId="{B040660F-16E1-41AE-9087-C3F70ABCBA51}" destId="{B7D0B6C2-6BEA-4625-9F4F-6EFE0B3781B0}" srcOrd="1" destOrd="0" parTransId="{A8F15B80-C840-4FBC-A5F4-F4F83B8CF1D6}" sibTransId="{D13AF985-3147-4D1E-B2A0-44CF4812CBA7}"/>
    <dgm:cxn modelId="{83CF6FD8-597D-4D6B-8A48-43C8E3C8398B}" srcId="{A83EEC68-26EC-4DF5-8C7B-2D0A83B1CFA6}" destId="{15FD08FB-43D5-4779-B3D8-EA5B422A98CB}" srcOrd="1" destOrd="0" parTransId="{6CE18F4D-253B-4526-AC44-6E1197A275A4}" sibTransId="{6E1C0407-D923-4FD7-8D65-03A5E8106414}"/>
    <dgm:cxn modelId="{FC1F3FB3-F952-47A1-9CDD-1128A9CE642B}" type="presOf" srcId="{82603A70-7ECE-4EB4-94C3-BB5413F6F07F}" destId="{D8088044-0DE8-428B-9839-28AEF28F97FB}" srcOrd="0" destOrd="0" presId="urn:microsoft.com/office/officeart/2005/8/layout/lProcess2"/>
    <dgm:cxn modelId="{38916CF3-AE2A-4CD4-9F00-0DB04D88C86A}" type="presOf" srcId="{1DF3635D-586C-4AE7-BA36-99149E5DB2D7}" destId="{728DB044-CDEE-476C-BB10-F270900F63E0}" srcOrd="0" destOrd="0" presId="urn:microsoft.com/office/officeart/2005/8/layout/lProcess2"/>
    <dgm:cxn modelId="{C6609D9F-BAFB-497F-9587-B4567FD27D3D}" type="presOf" srcId="{DECCB6EF-2DE9-43C0-BBB0-3F5140BCDF3C}" destId="{6AAF0BAF-B2DA-4226-BFFE-88F6423E25C4}" srcOrd="0" destOrd="0" presId="urn:microsoft.com/office/officeart/2005/8/layout/lProcess2"/>
    <dgm:cxn modelId="{8161F26C-1976-4AB9-969D-D8353E7E69D5}" type="presOf" srcId="{33B515AF-BFE5-42E2-8F4C-277571DE8A97}" destId="{ED9608E9-5DC6-4A02-9B3F-899C21E19139}" srcOrd="0" destOrd="0" presId="urn:microsoft.com/office/officeart/2005/8/layout/lProcess2"/>
    <dgm:cxn modelId="{008EFC8A-4E64-4E65-B66D-3965CCD1AFEA}" type="presOf" srcId="{6BC690F2-0BEE-4B8F-B336-57E398C7D10D}" destId="{0CBF1ABA-8E86-49D2-9F02-4144CF2320FF}" srcOrd="0" destOrd="0" presId="urn:microsoft.com/office/officeart/2005/8/layout/lProcess2"/>
    <dgm:cxn modelId="{021F2C73-77E0-406D-AD6A-1DA8EBCAB717}" type="presOf" srcId="{15FD08FB-43D5-4779-B3D8-EA5B422A98CB}" destId="{9E32C8E3-EFAB-49B7-AC49-0F9C5D905E69}" srcOrd="0" destOrd="0" presId="urn:microsoft.com/office/officeart/2005/8/layout/lProcess2"/>
    <dgm:cxn modelId="{B1949284-46E8-44B1-9E0A-34D20C8F8619}" srcId="{079EE7A7-685E-43CB-97FA-ED491C36E61B}" destId="{6BC690F2-0BEE-4B8F-B336-57E398C7D10D}" srcOrd="1" destOrd="0" parTransId="{08854E1B-2B5B-4FAB-AE16-B21BC62E312B}" sibTransId="{4218893D-99A7-4F14-A156-9184E0473359}"/>
    <dgm:cxn modelId="{282A67D5-FC69-4DEA-BE2A-B708126956F5}" type="presOf" srcId="{D244DD34-0AF6-49D8-A37A-1F6873D45E24}" destId="{5742A234-B9FC-407C-A451-61DA1B46B73B}" srcOrd="0" destOrd="0" presId="urn:microsoft.com/office/officeart/2005/8/layout/lProcess2"/>
    <dgm:cxn modelId="{DEBC04DD-7C5F-4546-A4C6-8266611930EE}" srcId="{627E6E78-5089-4B51-84E8-FA65B4725CE9}" destId="{3E402974-C996-4E57-AEC6-A8236AABE0A2}" srcOrd="1" destOrd="0" parTransId="{319EAB7C-9421-4C9C-9EB8-513A0546BC74}" sibTransId="{A161C541-C16D-4DE9-9A1B-51F34F422D4D}"/>
    <dgm:cxn modelId="{D9BA7984-8C2A-4D0A-96E9-2E21168205A8}" srcId="{627E6E78-5089-4B51-84E8-FA65B4725CE9}" destId="{A3CBF9F8-DA02-417B-B98D-098981AB325C}" srcOrd="0" destOrd="0" parTransId="{0D72AA10-9D37-4850-BE2F-FD050CAE050C}" sibTransId="{51ECDEC7-CB8E-4C6A-924C-C4FC1159319D}"/>
    <dgm:cxn modelId="{07F2F476-F997-41B5-824B-86C0C71F843F}" srcId="{A83EEC68-26EC-4DF5-8C7B-2D0A83B1CFA6}" destId="{627E6E78-5089-4B51-84E8-FA65B4725CE9}" srcOrd="3" destOrd="0" parTransId="{B79B1D10-5AE7-41F6-9367-06507473A6E5}" sibTransId="{71B5C83D-ED16-451C-B516-70B6DA442414}"/>
    <dgm:cxn modelId="{9C4FF259-E1E1-45FE-9E47-F03F7B5CF093}" srcId="{A83EEC68-26EC-4DF5-8C7B-2D0A83B1CFA6}" destId="{079EE7A7-685E-43CB-97FA-ED491C36E61B}" srcOrd="4" destOrd="0" parTransId="{A8212CF5-8D12-4818-9357-070EE0731AC7}" sibTransId="{8E45D385-FDB3-4B4F-BCC6-E1867B7A85AE}"/>
    <dgm:cxn modelId="{B7734B57-23F5-4DB9-B219-A533316E464C}" type="presOf" srcId="{051B4CD2-E6C0-4460-83EB-0997C78CEB74}" destId="{605DA978-5A09-430C-A8F7-CFF7319A3A6A}" srcOrd="0" destOrd="0" presId="urn:microsoft.com/office/officeart/2005/8/layout/lProcess2"/>
    <dgm:cxn modelId="{11E98F0B-5029-4377-8F04-C44BCAC4662E}" type="presOf" srcId="{B040660F-16E1-41AE-9087-C3F70ABCBA51}" destId="{01E084C5-5837-4B57-AFF7-376AFED9E461}" srcOrd="1" destOrd="0" presId="urn:microsoft.com/office/officeart/2005/8/layout/lProcess2"/>
    <dgm:cxn modelId="{09D1FFEB-E58F-4A2E-B5C8-03AF9C559BA1}" type="presOf" srcId="{15FD08FB-43D5-4779-B3D8-EA5B422A98CB}" destId="{9D639566-E58E-436E-8654-3790A31BAE8A}" srcOrd="1" destOrd="0" presId="urn:microsoft.com/office/officeart/2005/8/layout/lProcess2"/>
    <dgm:cxn modelId="{69AA8903-4978-4B3D-B377-D09226429600}" type="presOf" srcId="{079EE7A7-685E-43CB-97FA-ED491C36E61B}" destId="{5CDB0E2B-BAA9-4EC5-B1D5-E70B6907B04F}" srcOrd="1" destOrd="0" presId="urn:microsoft.com/office/officeart/2005/8/layout/lProcess2"/>
    <dgm:cxn modelId="{3BEB5FC6-1DD0-494D-A31D-3B9C8B69DE0C}" srcId="{051B4CD2-E6C0-4460-83EB-0997C78CEB74}" destId="{D244DD34-0AF6-49D8-A37A-1F6873D45E24}" srcOrd="0" destOrd="0" parTransId="{7FF8FDB0-FFA5-40CF-975C-FA1E4AC1C1EF}" sibTransId="{95D1358E-4D3F-40C3-9929-B34CA360F896}"/>
    <dgm:cxn modelId="{FC6BE790-4339-4C7F-A3A5-E20A98513FEE}" type="presOf" srcId="{627E6E78-5089-4B51-84E8-FA65B4725CE9}" destId="{2A20D92C-D805-4C5A-A253-BC6C0D3BA23B}" srcOrd="1" destOrd="0" presId="urn:microsoft.com/office/officeart/2005/8/layout/lProcess2"/>
    <dgm:cxn modelId="{F3251F40-770D-4F22-8808-E4A2785761E0}" type="presOf" srcId="{A83EEC68-26EC-4DF5-8C7B-2D0A83B1CFA6}" destId="{7A29DA6E-1C07-4CBC-82D7-0271923D1DB4}" srcOrd="0" destOrd="0" presId="urn:microsoft.com/office/officeart/2005/8/layout/lProcess2"/>
    <dgm:cxn modelId="{264742B0-ECD3-4995-8487-AE60122C48CE}" srcId="{051B4CD2-E6C0-4460-83EB-0997C78CEB74}" destId="{33B515AF-BFE5-42E2-8F4C-277571DE8A97}" srcOrd="1" destOrd="0" parTransId="{12DEE3CE-87DB-411D-A40F-CF1575EC37A5}" sibTransId="{38722136-C331-4DD0-BEC2-B2F9BDEA4EB0}"/>
    <dgm:cxn modelId="{1EA433B0-4E92-4A1F-BF9F-5DCB018ECE8F}" type="presOf" srcId="{B7D0B6C2-6BEA-4625-9F4F-6EFE0B3781B0}" destId="{1762D353-8B77-4A50-8DEB-1B1DF39FEC65}" srcOrd="0" destOrd="0" presId="urn:microsoft.com/office/officeart/2005/8/layout/lProcess2"/>
    <dgm:cxn modelId="{A0CD5E2D-E786-491A-8884-D7AE97E9563A}" srcId="{15FD08FB-43D5-4779-B3D8-EA5B422A98CB}" destId="{82603A70-7ECE-4EB4-94C3-BB5413F6F07F}" srcOrd="0" destOrd="0" parTransId="{22F54881-1C57-4F95-8673-F8A4609CB1AE}" sibTransId="{D1C040D7-5255-4997-BB33-E77F29B8CF70}"/>
    <dgm:cxn modelId="{CFDD44A8-3E68-429B-9A3F-16DDA08EFFB7}" type="presOf" srcId="{051B4CD2-E6C0-4460-83EB-0997C78CEB74}" destId="{4DEDA8EF-06A2-48F5-9BBA-1FDA6BD551F2}" srcOrd="1" destOrd="0" presId="urn:microsoft.com/office/officeart/2005/8/layout/lProcess2"/>
    <dgm:cxn modelId="{B1FBB0D3-DF83-4E31-9F15-BFFB12FFB7B3}" type="presOf" srcId="{A3CBF9F8-DA02-417B-B98D-098981AB325C}" destId="{5F3CAAD7-753D-460A-9A2D-017F5906FF99}" srcOrd="0" destOrd="0" presId="urn:microsoft.com/office/officeart/2005/8/layout/lProcess2"/>
    <dgm:cxn modelId="{C77B2B25-47AA-4DBE-A0DC-8D10EC4CC5A8}" type="presOf" srcId="{079EE7A7-685E-43CB-97FA-ED491C36E61B}" destId="{19D39C7F-02E6-4260-8EEA-E801813BB12A}" srcOrd="0" destOrd="0" presId="urn:microsoft.com/office/officeart/2005/8/layout/lProcess2"/>
    <dgm:cxn modelId="{71917B49-B385-4F39-876C-501CE33ED610}" srcId="{B040660F-16E1-41AE-9087-C3F70ABCBA51}" destId="{0770DDA0-0336-433C-A5AA-1EDAD0FD9BFD}" srcOrd="0" destOrd="0" parTransId="{AA77AE48-B0B8-4B7E-AB65-8A9B7467F2D2}" sibTransId="{3686D252-8924-44BF-B2B4-84169DEF2270}"/>
    <dgm:cxn modelId="{3F1BF4E1-D054-4302-824A-8D6B2CD5B64F}" srcId="{079EE7A7-685E-43CB-97FA-ED491C36E61B}" destId="{DECCB6EF-2DE9-43C0-BBB0-3F5140BCDF3C}" srcOrd="0" destOrd="0" parTransId="{94FF75CC-AE6D-4E92-90B0-A0724D2E81B4}" sibTransId="{2A31AF93-D84C-4745-B08A-DFA9BA48FB68}"/>
    <dgm:cxn modelId="{80F96115-A253-494B-88A1-2A45612458C8}" srcId="{A83EEC68-26EC-4DF5-8C7B-2D0A83B1CFA6}" destId="{B040660F-16E1-41AE-9087-C3F70ABCBA51}" srcOrd="0" destOrd="0" parTransId="{D252506F-4242-4C05-AB45-896AACA98748}" sibTransId="{091E9078-C84F-4D16-AA5A-CE4D50AA758D}"/>
    <dgm:cxn modelId="{576301AF-EE6D-447B-8828-204AE24EE9F9}" type="presOf" srcId="{627E6E78-5089-4B51-84E8-FA65B4725CE9}" destId="{A9E6D3D4-1CC8-4F73-A108-AFB92E073765}" srcOrd="0" destOrd="0" presId="urn:microsoft.com/office/officeart/2005/8/layout/lProcess2"/>
    <dgm:cxn modelId="{0009347A-2779-4D1D-B855-B1CD05A7CA10}" srcId="{15FD08FB-43D5-4779-B3D8-EA5B422A98CB}" destId="{1DF3635D-586C-4AE7-BA36-99149E5DB2D7}" srcOrd="1" destOrd="0" parTransId="{FB46CD34-EE16-4212-9A8B-F90543D80EA7}" sibTransId="{4E49D88C-FDBA-4CF4-8C11-794FA8432C51}"/>
    <dgm:cxn modelId="{2B341E85-EB1E-4D50-B75A-D734797D4350}" srcId="{A83EEC68-26EC-4DF5-8C7B-2D0A83B1CFA6}" destId="{051B4CD2-E6C0-4460-83EB-0997C78CEB74}" srcOrd="2" destOrd="0" parTransId="{0F749E23-A4BF-463B-A3B8-5BD3AADC8903}" sibTransId="{DF327DCB-EAA6-4417-946E-485ECCA2776D}"/>
    <dgm:cxn modelId="{02CAB7E7-B0E6-40BC-94F4-DE302B6F1042}" type="presOf" srcId="{0770DDA0-0336-433C-A5AA-1EDAD0FD9BFD}" destId="{F8769FD6-468B-4A0E-914B-C054D1BD5350}" srcOrd="0" destOrd="0" presId="urn:microsoft.com/office/officeart/2005/8/layout/lProcess2"/>
    <dgm:cxn modelId="{9E41AB21-567C-42CB-81CE-4C4FA0D855FE}" type="presOf" srcId="{B040660F-16E1-41AE-9087-C3F70ABCBA51}" destId="{874987D5-9E4D-43E9-BD73-C6F7C9646706}" srcOrd="0" destOrd="0" presId="urn:microsoft.com/office/officeart/2005/8/layout/lProcess2"/>
    <dgm:cxn modelId="{7F59956E-0EB1-4704-ADD2-F6AE407F5BE9}" type="presParOf" srcId="{7A29DA6E-1C07-4CBC-82D7-0271923D1DB4}" destId="{3C6E441E-BA2D-4BBE-95D2-E74D0299F409}" srcOrd="0" destOrd="0" presId="urn:microsoft.com/office/officeart/2005/8/layout/lProcess2"/>
    <dgm:cxn modelId="{BEB73847-FF3F-4399-8501-2372AAB70E1E}" type="presParOf" srcId="{3C6E441E-BA2D-4BBE-95D2-E74D0299F409}" destId="{874987D5-9E4D-43E9-BD73-C6F7C9646706}" srcOrd="0" destOrd="0" presId="urn:microsoft.com/office/officeart/2005/8/layout/lProcess2"/>
    <dgm:cxn modelId="{BEEE52C9-69E5-4C98-B678-B736A7150D4E}" type="presParOf" srcId="{3C6E441E-BA2D-4BBE-95D2-E74D0299F409}" destId="{01E084C5-5837-4B57-AFF7-376AFED9E461}" srcOrd="1" destOrd="0" presId="urn:microsoft.com/office/officeart/2005/8/layout/lProcess2"/>
    <dgm:cxn modelId="{3FFA381F-7212-4C25-825D-28136209900D}" type="presParOf" srcId="{3C6E441E-BA2D-4BBE-95D2-E74D0299F409}" destId="{7CAD23DA-78FB-4E75-9A3C-EA15F4344A43}" srcOrd="2" destOrd="0" presId="urn:microsoft.com/office/officeart/2005/8/layout/lProcess2"/>
    <dgm:cxn modelId="{78EADC8A-1B9F-41F4-A0A5-0C97206BCB34}" type="presParOf" srcId="{7CAD23DA-78FB-4E75-9A3C-EA15F4344A43}" destId="{F9795242-D158-40CF-9E6E-988E26671D77}" srcOrd="0" destOrd="0" presId="urn:microsoft.com/office/officeart/2005/8/layout/lProcess2"/>
    <dgm:cxn modelId="{24CC88E3-1A34-42DC-A08E-D7F89A5E7DB7}" type="presParOf" srcId="{F9795242-D158-40CF-9E6E-988E26671D77}" destId="{F8769FD6-468B-4A0E-914B-C054D1BD5350}" srcOrd="0" destOrd="0" presId="urn:microsoft.com/office/officeart/2005/8/layout/lProcess2"/>
    <dgm:cxn modelId="{2492BB54-0FFC-4A97-98CF-288C899336E5}" type="presParOf" srcId="{F9795242-D158-40CF-9E6E-988E26671D77}" destId="{202E5995-2014-4B84-BB5F-FADD41D6DADE}" srcOrd="1" destOrd="0" presId="urn:microsoft.com/office/officeart/2005/8/layout/lProcess2"/>
    <dgm:cxn modelId="{EB770E47-A69B-4904-8980-D6632549F857}" type="presParOf" srcId="{F9795242-D158-40CF-9E6E-988E26671D77}" destId="{1762D353-8B77-4A50-8DEB-1B1DF39FEC65}" srcOrd="2" destOrd="0" presId="urn:microsoft.com/office/officeart/2005/8/layout/lProcess2"/>
    <dgm:cxn modelId="{9588495D-ABCF-4847-9904-ACE9F666797C}" type="presParOf" srcId="{7A29DA6E-1C07-4CBC-82D7-0271923D1DB4}" destId="{81FEC0EC-3E3B-4FE5-B6BF-C7506DB64D09}" srcOrd="1" destOrd="0" presId="urn:microsoft.com/office/officeart/2005/8/layout/lProcess2"/>
    <dgm:cxn modelId="{D94192B2-2306-46F7-A3C4-E65D4DD89DAF}" type="presParOf" srcId="{7A29DA6E-1C07-4CBC-82D7-0271923D1DB4}" destId="{03A1DD62-8B1F-4FF7-809C-DE51FB285725}" srcOrd="2" destOrd="0" presId="urn:microsoft.com/office/officeart/2005/8/layout/lProcess2"/>
    <dgm:cxn modelId="{241E4FCB-66A5-450A-B585-6D321582C061}" type="presParOf" srcId="{03A1DD62-8B1F-4FF7-809C-DE51FB285725}" destId="{9E32C8E3-EFAB-49B7-AC49-0F9C5D905E69}" srcOrd="0" destOrd="0" presId="urn:microsoft.com/office/officeart/2005/8/layout/lProcess2"/>
    <dgm:cxn modelId="{10132100-294C-4E96-9C4A-E7FB291EB027}" type="presParOf" srcId="{03A1DD62-8B1F-4FF7-809C-DE51FB285725}" destId="{9D639566-E58E-436E-8654-3790A31BAE8A}" srcOrd="1" destOrd="0" presId="urn:microsoft.com/office/officeart/2005/8/layout/lProcess2"/>
    <dgm:cxn modelId="{F19FEFFE-464C-4E0B-B449-5CF132D7A336}" type="presParOf" srcId="{03A1DD62-8B1F-4FF7-809C-DE51FB285725}" destId="{53B4CE3D-BE6D-474B-BB1E-DC310D77822C}" srcOrd="2" destOrd="0" presId="urn:microsoft.com/office/officeart/2005/8/layout/lProcess2"/>
    <dgm:cxn modelId="{5FE1E351-2B14-4803-9919-BDD06A2AFCF5}" type="presParOf" srcId="{53B4CE3D-BE6D-474B-BB1E-DC310D77822C}" destId="{FE7335A9-6CBC-4832-8750-5859689788E4}" srcOrd="0" destOrd="0" presId="urn:microsoft.com/office/officeart/2005/8/layout/lProcess2"/>
    <dgm:cxn modelId="{B23ABB3B-A6F4-4436-8C1C-3B63F6672830}" type="presParOf" srcId="{FE7335A9-6CBC-4832-8750-5859689788E4}" destId="{D8088044-0DE8-428B-9839-28AEF28F97FB}" srcOrd="0" destOrd="0" presId="urn:microsoft.com/office/officeart/2005/8/layout/lProcess2"/>
    <dgm:cxn modelId="{62E8F782-0C3F-4ED5-9294-D794077167E5}" type="presParOf" srcId="{FE7335A9-6CBC-4832-8750-5859689788E4}" destId="{DE10623D-546A-4A56-9CE8-9DAB0A654DFA}" srcOrd="1" destOrd="0" presId="urn:microsoft.com/office/officeart/2005/8/layout/lProcess2"/>
    <dgm:cxn modelId="{58DBB647-FE67-4417-9534-4D8A347FFC1A}" type="presParOf" srcId="{FE7335A9-6CBC-4832-8750-5859689788E4}" destId="{728DB044-CDEE-476C-BB10-F270900F63E0}" srcOrd="2" destOrd="0" presId="urn:microsoft.com/office/officeart/2005/8/layout/lProcess2"/>
    <dgm:cxn modelId="{AD1B6FBE-87BA-4820-B66E-CA19EEDADBE4}" type="presParOf" srcId="{7A29DA6E-1C07-4CBC-82D7-0271923D1DB4}" destId="{5FE3AC72-73A0-4992-BDA8-E13752E01BB7}" srcOrd="3" destOrd="0" presId="urn:microsoft.com/office/officeart/2005/8/layout/lProcess2"/>
    <dgm:cxn modelId="{E93EBADE-829B-44E7-9225-FB0665752E70}" type="presParOf" srcId="{7A29DA6E-1C07-4CBC-82D7-0271923D1DB4}" destId="{DE18BF5D-3F0A-4456-A022-1C48F0A1AA14}" srcOrd="4" destOrd="0" presId="urn:microsoft.com/office/officeart/2005/8/layout/lProcess2"/>
    <dgm:cxn modelId="{B09466E2-3BAD-4357-8BCA-7CD36258EBE5}" type="presParOf" srcId="{DE18BF5D-3F0A-4456-A022-1C48F0A1AA14}" destId="{605DA978-5A09-430C-A8F7-CFF7319A3A6A}" srcOrd="0" destOrd="0" presId="urn:microsoft.com/office/officeart/2005/8/layout/lProcess2"/>
    <dgm:cxn modelId="{E1BBBEA1-19D4-40DD-B671-DDED74B7183C}" type="presParOf" srcId="{DE18BF5D-3F0A-4456-A022-1C48F0A1AA14}" destId="{4DEDA8EF-06A2-48F5-9BBA-1FDA6BD551F2}" srcOrd="1" destOrd="0" presId="urn:microsoft.com/office/officeart/2005/8/layout/lProcess2"/>
    <dgm:cxn modelId="{F5561A5A-FF77-4079-94D7-8FA20D64DBD4}" type="presParOf" srcId="{DE18BF5D-3F0A-4456-A022-1C48F0A1AA14}" destId="{176E1178-3316-4DC7-A0C4-81AAD5BBAB5A}" srcOrd="2" destOrd="0" presId="urn:microsoft.com/office/officeart/2005/8/layout/lProcess2"/>
    <dgm:cxn modelId="{44DFAE83-1C65-484F-832D-9AEB5E7533BA}" type="presParOf" srcId="{176E1178-3316-4DC7-A0C4-81AAD5BBAB5A}" destId="{0358E296-A611-4D69-905E-E0450C69E822}" srcOrd="0" destOrd="0" presId="urn:microsoft.com/office/officeart/2005/8/layout/lProcess2"/>
    <dgm:cxn modelId="{987D2932-D958-4404-A125-93B06A47859B}" type="presParOf" srcId="{0358E296-A611-4D69-905E-E0450C69E822}" destId="{5742A234-B9FC-407C-A451-61DA1B46B73B}" srcOrd="0" destOrd="0" presId="urn:microsoft.com/office/officeart/2005/8/layout/lProcess2"/>
    <dgm:cxn modelId="{73060D20-6707-4482-8C12-D99ED59146D8}" type="presParOf" srcId="{0358E296-A611-4D69-905E-E0450C69E822}" destId="{793990DF-FC81-47D3-B175-FDE6017CF2D6}" srcOrd="1" destOrd="0" presId="urn:microsoft.com/office/officeart/2005/8/layout/lProcess2"/>
    <dgm:cxn modelId="{02CB65F1-E0D1-4208-AA8E-6D288624AD09}" type="presParOf" srcId="{0358E296-A611-4D69-905E-E0450C69E822}" destId="{ED9608E9-5DC6-4A02-9B3F-899C21E19139}" srcOrd="2" destOrd="0" presId="urn:microsoft.com/office/officeart/2005/8/layout/lProcess2"/>
    <dgm:cxn modelId="{38B4BB4A-BDB3-4F40-B630-02DC268A394A}" type="presParOf" srcId="{7A29DA6E-1C07-4CBC-82D7-0271923D1DB4}" destId="{718AD13A-467E-4207-813D-0C67B2A14AA3}" srcOrd="5" destOrd="0" presId="urn:microsoft.com/office/officeart/2005/8/layout/lProcess2"/>
    <dgm:cxn modelId="{3D773E8F-8EAC-4BAF-A42E-9E6E2238C8FA}" type="presParOf" srcId="{7A29DA6E-1C07-4CBC-82D7-0271923D1DB4}" destId="{B75FD70A-1EA9-4F3E-B798-A8625C073B7A}" srcOrd="6" destOrd="0" presId="urn:microsoft.com/office/officeart/2005/8/layout/lProcess2"/>
    <dgm:cxn modelId="{4C2F05C6-6D90-4EA1-AEB1-480BFA41E651}" type="presParOf" srcId="{B75FD70A-1EA9-4F3E-B798-A8625C073B7A}" destId="{A9E6D3D4-1CC8-4F73-A108-AFB92E073765}" srcOrd="0" destOrd="0" presId="urn:microsoft.com/office/officeart/2005/8/layout/lProcess2"/>
    <dgm:cxn modelId="{5FBB7B62-97AC-42C0-92B7-5D950B6063CC}" type="presParOf" srcId="{B75FD70A-1EA9-4F3E-B798-A8625C073B7A}" destId="{2A20D92C-D805-4C5A-A253-BC6C0D3BA23B}" srcOrd="1" destOrd="0" presId="urn:microsoft.com/office/officeart/2005/8/layout/lProcess2"/>
    <dgm:cxn modelId="{D7306605-6AC0-4057-9F44-30970D702D6D}" type="presParOf" srcId="{B75FD70A-1EA9-4F3E-B798-A8625C073B7A}" destId="{AC0C7C45-A311-478C-9A5F-3F18707F498D}" srcOrd="2" destOrd="0" presId="urn:microsoft.com/office/officeart/2005/8/layout/lProcess2"/>
    <dgm:cxn modelId="{10E74D54-05DC-4E80-965D-C74A5B95DB43}" type="presParOf" srcId="{AC0C7C45-A311-478C-9A5F-3F18707F498D}" destId="{BC4B8FA7-724B-4367-91B4-0443F48AA07E}" srcOrd="0" destOrd="0" presId="urn:microsoft.com/office/officeart/2005/8/layout/lProcess2"/>
    <dgm:cxn modelId="{94E6A857-416D-4DD6-81F1-79D2F42DD0CA}" type="presParOf" srcId="{BC4B8FA7-724B-4367-91B4-0443F48AA07E}" destId="{5F3CAAD7-753D-460A-9A2D-017F5906FF99}" srcOrd="0" destOrd="0" presId="urn:microsoft.com/office/officeart/2005/8/layout/lProcess2"/>
    <dgm:cxn modelId="{4641061D-F9CF-4654-8B0A-8AA310D5EA2A}" type="presParOf" srcId="{BC4B8FA7-724B-4367-91B4-0443F48AA07E}" destId="{465A635A-919A-41D1-A26D-4A584B19A269}" srcOrd="1" destOrd="0" presId="urn:microsoft.com/office/officeart/2005/8/layout/lProcess2"/>
    <dgm:cxn modelId="{92474D04-3C43-4415-9F3B-E121C1E300C3}" type="presParOf" srcId="{BC4B8FA7-724B-4367-91B4-0443F48AA07E}" destId="{2315D55F-6CB7-4AD8-9F55-2057D2C33D59}" srcOrd="2" destOrd="0" presId="urn:microsoft.com/office/officeart/2005/8/layout/lProcess2"/>
    <dgm:cxn modelId="{27188597-B279-4073-996F-AEAD64BB1899}" type="presParOf" srcId="{7A29DA6E-1C07-4CBC-82D7-0271923D1DB4}" destId="{62D62E02-4AAC-4EE7-916B-AD213ED53F70}" srcOrd="7" destOrd="0" presId="urn:microsoft.com/office/officeart/2005/8/layout/lProcess2"/>
    <dgm:cxn modelId="{0470E4ED-A69F-4CFA-B3AE-F5A9DA083E4E}" type="presParOf" srcId="{7A29DA6E-1C07-4CBC-82D7-0271923D1DB4}" destId="{3811C77C-D821-48D2-A8F6-04BB7462C58E}" srcOrd="8" destOrd="0" presId="urn:microsoft.com/office/officeart/2005/8/layout/lProcess2"/>
    <dgm:cxn modelId="{78685F6C-5545-4328-A902-89676EBF984C}" type="presParOf" srcId="{3811C77C-D821-48D2-A8F6-04BB7462C58E}" destId="{19D39C7F-02E6-4260-8EEA-E801813BB12A}" srcOrd="0" destOrd="0" presId="urn:microsoft.com/office/officeart/2005/8/layout/lProcess2"/>
    <dgm:cxn modelId="{F349F355-3964-461B-9843-09A4626F2579}" type="presParOf" srcId="{3811C77C-D821-48D2-A8F6-04BB7462C58E}" destId="{5CDB0E2B-BAA9-4EC5-B1D5-E70B6907B04F}" srcOrd="1" destOrd="0" presId="urn:microsoft.com/office/officeart/2005/8/layout/lProcess2"/>
    <dgm:cxn modelId="{888F22A8-9C3A-4ADE-8F16-B7496131EC98}" type="presParOf" srcId="{3811C77C-D821-48D2-A8F6-04BB7462C58E}" destId="{9EFD00FD-070C-4783-8198-1431A08ED5FF}" srcOrd="2" destOrd="0" presId="urn:microsoft.com/office/officeart/2005/8/layout/lProcess2"/>
    <dgm:cxn modelId="{5702559B-2667-46F0-ACD9-F86D701F24AD}" type="presParOf" srcId="{9EFD00FD-070C-4783-8198-1431A08ED5FF}" destId="{1B3718BB-B9EC-495F-A2AF-751D8C4718DF}" srcOrd="0" destOrd="0" presId="urn:microsoft.com/office/officeart/2005/8/layout/lProcess2"/>
    <dgm:cxn modelId="{8428FCEC-2699-4BA6-8D4B-3B0DCDAE51C4}" type="presParOf" srcId="{1B3718BB-B9EC-495F-A2AF-751D8C4718DF}" destId="{6AAF0BAF-B2DA-4226-BFFE-88F6423E25C4}" srcOrd="0" destOrd="0" presId="urn:microsoft.com/office/officeart/2005/8/layout/lProcess2"/>
    <dgm:cxn modelId="{E81AF1B1-D0E6-4E0F-A1A9-B0410843EF12}" type="presParOf" srcId="{1B3718BB-B9EC-495F-A2AF-751D8C4718DF}" destId="{DF9FA453-983A-4190-B8FC-FC56C845291D}" srcOrd="1" destOrd="0" presId="urn:microsoft.com/office/officeart/2005/8/layout/lProcess2"/>
    <dgm:cxn modelId="{765E87D4-1B37-45E8-9EBD-30FBAB321DB8}" type="presParOf" srcId="{1B3718BB-B9EC-495F-A2AF-751D8C4718DF}" destId="{0CBF1ABA-8E86-49D2-9F02-4144CF2320FF}"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83EEC68-26EC-4DF5-8C7B-2D0A83B1CFA6}" type="doc">
      <dgm:prSet loTypeId="urn:microsoft.com/office/officeart/2005/8/layout/lProcess2" loCatId="relationship" qsTypeId="urn:microsoft.com/office/officeart/2005/8/quickstyle/simple4" qsCatId="simple" csTypeId="urn:microsoft.com/office/officeart/2005/8/colors/accent2_2" csCatId="accent2" phldr="1"/>
      <dgm:spPr/>
      <dgm:t>
        <a:bodyPr/>
        <a:lstStyle/>
        <a:p>
          <a:endParaRPr lang="en-US"/>
        </a:p>
      </dgm:t>
    </dgm:pt>
    <dgm:pt modelId="{B040660F-16E1-41AE-9087-C3F70ABCBA51}">
      <dgm:prSet phldrT="[Text]" custT="1"/>
      <dgm:spPr/>
      <dgm:t>
        <a:bodyPr/>
        <a:lstStyle/>
        <a:p>
          <a:r>
            <a:rPr lang="en-US" sz="1300" dirty="0" smtClean="0">
              <a:latin typeface="+mj-lt"/>
            </a:rPr>
            <a:t>SUB</a:t>
          </a:r>
          <a:endParaRPr lang="en-US" sz="1300" dirty="0">
            <a:latin typeface="+mj-lt"/>
          </a:endParaRPr>
        </a:p>
      </dgm:t>
    </dgm:pt>
    <dgm:pt modelId="{D252506F-4242-4C05-AB45-896AACA98748}" type="parTrans" cxnId="{80F96115-A253-494B-88A1-2A45612458C8}">
      <dgm:prSet/>
      <dgm:spPr/>
      <dgm:t>
        <a:bodyPr/>
        <a:lstStyle/>
        <a:p>
          <a:endParaRPr lang="en-US"/>
        </a:p>
      </dgm:t>
    </dgm:pt>
    <dgm:pt modelId="{091E9078-C84F-4D16-AA5A-CE4D50AA758D}" type="sibTrans" cxnId="{80F96115-A253-494B-88A1-2A45612458C8}">
      <dgm:prSet/>
      <dgm:spPr/>
      <dgm:t>
        <a:bodyPr/>
        <a:lstStyle/>
        <a:p>
          <a:endParaRPr lang="en-US"/>
        </a:p>
      </dgm:t>
    </dgm:pt>
    <dgm:pt modelId="{0770DDA0-0336-433C-A5AA-1EDAD0FD9BFD}">
      <dgm:prSet phldrT="[Text]" custT="1"/>
      <dgm:spPr/>
      <dgm:t>
        <a:bodyPr/>
        <a:lstStyle/>
        <a:p>
          <a:r>
            <a:rPr lang="en-US" sz="1500" dirty="0" smtClean="0">
              <a:latin typeface="+mj-lt"/>
            </a:rPr>
            <a:t>varchar2</a:t>
          </a:r>
          <a:endParaRPr lang="en-US" sz="1500" dirty="0">
            <a:latin typeface="+mj-lt"/>
          </a:endParaRPr>
        </a:p>
      </dgm:t>
    </dgm:pt>
    <dgm:pt modelId="{AA77AE48-B0B8-4B7E-AB65-8A9B7467F2D2}" type="parTrans" cxnId="{71917B49-B385-4F39-876C-501CE33ED610}">
      <dgm:prSet/>
      <dgm:spPr/>
      <dgm:t>
        <a:bodyPr/>
        <a:lstStyle/>
        <a:p>
          <a:endParaRPr lang="en-US"/>
        </a:p>
      </dgm:t>
    </dgm:pt>
    <dgm:pt modelId="{3686D252-8924-44BF-B2B4-84169DEF2270}" type="sibTrans" cxnId="{71917B49-B385-4F39-876C-501CE33ED610}">
      <dgm:prSet/>
      <dgm:spPr/>
      <dgm:t>
        <a:bodyPr/>
        <a:lstStyle/>
        <a:p>
          <a:endParaRPr lang="en-US"/>
        </a:p>
      </dgm:t>
    </dgm:pt>
    <dgm:pt modelId="{15FD08FB-43D5-4779-B3D8-EA5B422A98CB}">
      <dgm:prSet phldrT="[Text]" custT="1"/>
      <dgm:spPr/>
      <dgm:t>
        <a:bodyPr/>
        <a:lstStyle/>
        <a:p>
          <a:r>
            <a:rPr lang="en-US" sz="1300" dirty="0" smtClean="0">
              <a:latin typeface="+mj-lt"/>
            </a:rPr>
            <a:t>SUBCODE</a:t>
          </a:r>
          <a:endParaRPr lang="en-US" sz="1300" dirty="0">
            <a:latin typeface="+mj-lt"/>
          </a:endParaRPr>
        </a:p>
      </dgm:t>
    </dgm:pt>
    <dgm:pt modelId="{6CE18F4D-253B-4526-AC44-6E1197A275A4}" type="parTrans" cxnId="{83CF6FD8-597D-4D6B-8A48-43C8E3C8398B}">
      <dgm:prSet/>
      <dgm:spPr/>
      <dgm:t>
        <a:bodyPr/>
        <a:lstStyle/>
        <a:p>
          <a:endParaRPr lang="en-US"/>
        </a:p>
      </dgm:t>
    </dgm:pt>
    <dgm:pt modelId="{6E1C0407-D923-4FD7-8D65-03A5E8106414}" type="sibTrans" cxnId="{83CF6FD8-597D-4D6B-8A48-43C8E3C8398B}">
      <dgm:prSet/>
      <dgm:spPr/>
      <dgm:t>
        <a:bodyPr/>
        <a:lstStyle/>
        <a:p>
          <a:endParaRPr lang="en-US"/>
        </a:p>
      </dgm:t>
    </dgm:pt>
    <dgm:pt modelId="{82603A70-7ECE-4EB4-94C3-BB5413F6F07F}">
      <dgm:prSet phldrT="[Text]" custT="1"/>
      <dgm:spPr/>
      <dgm:t>
        <a:bodyPr/>
        <a:lstStyle/>
        <a:p>
          <a:r>
            <a:rPr lang="en-US" sz="1500" dirty="0" smtClean="0">
              <a:latin typeface="+mj-lt"/>
            </a:rPr>
            <a:t>varchar2</a:t>
          </a:r>
          <a:endParaRPr lang="en-US" sz="1500" dirty="0">
            <a:latin typeface="+mj-lt"/>
          </a:endParaRPr>
        </a:p>
      </dgm:t>
    </dgm:pt>
    <dgm:pt modelId="{22F54881-1C57-4F95-8673-F8A4609CB1AE}" type="parTrans" cxnId="{A0CD5E2D-E786-491A-8884-D7AE97E9563A}">
      <dgm:prSet/>
      <dgm:spPr/>
      <dgm:t>
        <a:bodyPr/>
        <a:lstStyle/>
        <a:p>
          <a:endParaRPr lang="en-US"/>
        </a:p>
      </dgm:t>
    </dgm:pt>
    <dgm:pt modelId="{D1C040D7-5255-4997-BB33-E77F29B8CF70}" type="sibTrans" cxnId="{A0CD5E2D-E786-491A-8884-D7AE97E9563A}">
      <dgm:prSet/>
      <dgm:spPr/>
      <dgm:t>
        <a:bodyPr/>
        <a:lstStyle/>
        <a:p>
          <a:endParaRPr lang="en-US"/>
        </a:p>
      </dgm:t>
    </dgm:pt>
    <dgm:pt modelId="{B7D0B6C2-6BEA-4625-9F4F-6EFE0B3781B0}">
      <dgm:prSet phldrT="[Text]" custT="1"/>
      <dgm:spPr/>
      <dgm:t>
        <a:bodyPr/>
        <a:lstStyle/>
        <a:p>
          <a:r>
            <a:rPr lang="en-US" sz="1500" dirty="0" smtClean="0">
              <a:latin typeface="+mj-lt"/>
            </a:rPr>
            <a:t>not null</a:t>
          </a:r>
          <a:endParaRPr lang="en-US" sz="1500" dirty="0">
            <a:latin typeface="+mj-lt"/>
          </a:endParaRPr>
        </a:p>
      </dgm:t>
    </dgm:pt>
    <dgm:pt modelId="{A8F15B80-C840-4FBC-A5F4-F4F83B8CF1D6}" type="parTrans" cxnId="{E2CA3BBE-4380-448C-A2F3-D9DC4FE18840}">
      <dgm:prSet/>
      <dgm:spPr/>
      <dgm:t>
        <a:bodyPr/>
        <a:lstStyle/>
        <a:p>
          <a:endParaRPr lang="en-US"/>
        </a:p>
      </dgm:t>
    </dgm:pt>
    <dgm:pt modelId="{D13AF985-3147-4D1E-B2A0-44CF4812CBA7}" type="sibTrans" cxnId="{E2CA3BBE-4380-448C-A2F3-D9DC4FE18840}">
      <dgm:prSet/>
      <dgm:spPr/>
      <dgm:t>
        <a:bodyPr/>
        <a:lstStyle/>
        <a:p>
          <a:endParaRPr lang="en-US"/>
        </a:p>
      </dgm:t>
    </dgm:pt>
    <dgm:pt modelId="{1DF3635D-586C-4AE7-BA36-99149E5DB2D7}">
      <dgm:prSet phldrT="[Text]" custT="1"/>
      <dgm:spPr/>
      <dgm:t>
        <a:bodyPr/>
        <a:lstStyle/>
        <a:p>
          <a:r>
            <a:rPr lang="en-US" sz="1500" dirty="0" smtClean="0">
              <a:latin typeface="+mj-lt"/>
            </a:rPr>
            <a:t>primary key</a:t>
          </a:r>
          <a:endParaRPr lang="en-US" sz="1500" dirty="0">
            <a:latin typeface="+mj-lt"/>
          </a:endParaRPr>
        </a:p>
      </dgm:t>
    </dgm:pt>
    <dgm:pt modelId="{FB46CD34-EE16-4212-9A8B-F90543D80EA7}" type="parTrans" cxnId="{0009347A-2779-4D1D-B855-B1CD05A7CA10}">
      <dgm:prSet/>
      <dgm:spPr/>
      <dgm:t>
        <a:bodyPr/>
        <a:lstStyle/>
        <a:p>
          <a:endParaRPr lang="en-US"/>
        </a:p>
      </dgm:t>
    </dgm:pt>
    <dgm:pt modelId="{4E49D88C-FDBA-4CF4-8C11-794FA8432C51}" type="sibTrans" cxnId="{0009347A-2779-4D1D-B855-B1CD05A7CA10}">
      <dgm:prSet/>
      <dgm:spPr/>
      <dgm:t>
        <a:bodyPr/>
        <a:lstStyle/>
        <a:p>
          <a:endParaRPr lang="en-US"/>
        </a:p>
      </dgm:t>
    </dgm:pt>
    <dgm:pt modelId="{7A29DA6E-1C07-4CBC-82D7-0271923D1DB4}" type="pres">
      <dgm:prSet presAssocID="{A83EEC68-26EC-4DF5-8C7B-2D0A83B1CFA6}" presName="theList" presStyleCnt="0">
        <dgm:presLayoutVars>
          <dgm:dir/>
          <dgm:animLvl val="lvl"/>
          <dgm:resizeHandles val="exact"/>
        </dgm:presLayoutVars>
      </dgm:prSet>
      <dgm:spPr/>
      <dgm:t>
        <a:bodyPr/>
        <a:lstStyle/>
        <a:p>
          <a:endParaRPr lang="en-US"/>
        </a:p>
      </dgm:t>
    </dgm:pt>
    <dgm:pt modelId="{3C6E441E-BA2D-4BBE-95D2-E74D0299F409}" type="pres">
      <dgm:prSet presAssocID="{B040660F-16E1-41AE-9087-C3F70ABCBA51}" presName="compNode" presStyleCnt="0"/>
      <dgm:spPr/>
    </dgm:pt>
    <dgm:pt modelId="{874987D5-9E4D-43E9-BD73-C6F7C9646706}" type="pres">
      <dgm:prSet presAssocID="{B040660F-16E1-41AE-9087-C3F70ABCBA51}" presName="aNode" presStyleLbl="bgShp" presStyleIdx="0" presStyleCnt="2"/>
      <dgm:spPr/>
      <dgm:t>
        <a:bodyPr/>
        <a:lstStyle/>
        <a:p>
          <a:endParaRPr lang="en-US"/>
        </a:p>
      </dgm:t>
    </dgm:pt>
    <dgm:pt modelId="{01E084C5-5837-4B57-AFF7-376AFED9E461}" type="pres">
      <dgm:prSet presAssocID="{B040660F-16E1-41AE-9087-C3F70ABCBA51}" presName="textNode" presStyleLbl="bgShp" presStyleIdx="0" presStyleCnt="2"/>
      <dgm:spPr/>
      <dgm:t>
        <a:bodyPr/>
        <a:lstStyle/>
        <a:p>
          <a:endParaRPr lang="en-US"/>
        </a:p>
      </dgm:t>
    </dgm:pt>
    <dgm:pt modelId="{7CAD23DA-78FB-4E75-9A3C-EA15F4344A43}" type="pres">
      <dgm:prSet presAssocID="{B040660F-16E1-41AE-9087-C3F70ABCBA51}" presName="compChildNode" presStyleCnt="0"/>
      <dgm:spPr/>
    </dgm:pt>
    <dgm:pt modelId="{F9795242-D158-40CF-9E6E-988E26671D77}" type="pres">
      <dgm:prSet presAssocID="{B040660F-16E1-41AE-9087-C3F70ABCBA51}" presName="theInnerList" presStyleCnt="0"/>
      <dgm:spPr/>
    </dgm:pt>
    <dgm:pt modelId="{F8769FD6-468B-4A0E-914B-C054D1BD5350}" type="pres">
      <dgm:prSet presAssocID="{0770DDA0-0336-433C-A5AA-1EDAD0FD9BFD}" presName="childNode" presStyleLbl="node1" presStyleIdx="0" presStyleCnt="4">
        <dgm:presLayoutVars>
          <dgm:bulletEnabled val="1"/>
        </dgm:presLayoutVars>
      </dgm:prSet>
      <dgm:spPr/>
      <dgm:t>
        <a:bodyPr/>
        <a:lstStyle/>
        <a:p>
          <a:endParaRPr lang="en-US"/>
        </a:p>
      </dgm:t>
    </dgm:pt>
    <dgm:pt modelId="{202E5995-2014-4B84-BB5F-FADD41D6DADE}" type="pres">
      <dgm:prSet presAssocID="{0770DDA0-0336-433C-A5AA-1EDAD0FD9BFD}" presName="aSpace2" presStyleCnt="0"/>
      <dgm:spPr/>
    </dgm:pt>
    <dgm:pt modelId="{1762D353-8B77-4A50-8DEB-1B1DF39FEC65}" type="pres">
      <dgm:prSet presAssocID="{B7D0B6C2-6BEA-4625-9F4F-6EFE0B3781B0}" presName="childNode" presStyleLbl="node1" presStyleIdx="1" presStyleCnt="4">
        <dgm:presLayoutVars>
          <dgm:bulletEnabled val="1"/>
        </dgm:presLayoutVars>
      </dgm:prSet>
      <dgm:spPr/>
      <dgm:t>
        <a:bodyPr/>
        <a:lstStyle/>
        <a:p>
          <a:endParaRPr lang="en-US"/>
        </a:p>
      </dgm:t>
    </dgm:pt>
    <dgm:pt modelId="{81FEC0EC-3E3B-4FE5-B6BF-C7506DB64D09}" type="pres">
      <dgm:prSet presAssocID="{B040660F-16E1-41AE-9087-C3F70ABCBA51}" presName="aSpace" presStyleCnt="0"/>
      <dgm:spPr/>
    </dgm:pt>
    <dgm:pt modelId="{03A1DD62-8B1F-4FF7-809C-DE51FB285725}" type="pres">
      <dgm:prSet presAssocID="{15FD08FB-43D5-4779-B3D8-EA5B422A98CB}" presName="compNode" presStyleCnt="0"/>
      <dgm:spPr/>
    </dgm:pt>
    <dgm:pt modelId="{9E32C8E3-EFAB-49B7-AC49-0F9C5D905E69}" type="pres">
      <dgm:prSet presAssocID="{15FD08FB-43D5-4779-B3D8-EA5B422A98CB}" presName="aNode" presStyleLbl="bgShp" presStyleIdx="1" presStyleCnt="2"/>
      <dgm:spPr/>
      <dgm:t>
        <a:bodyPr/>
        <a:lstStyle/>
        <a:p>
          <a:endParaRPr lang="en-US"/>
        </a:p>
      </dgm:t>
    </dgm:pt>
    <dgm:pt modelId="{9D639566-E58E-436E-8654-3790A31BAE8A}" type="pres">
      <dgm:prSet presAssocID="{15FD08FB-43D5-4779-B3D8-EA5B422A98CB}" presName="textNode" presStyleLbl="bgShp" presStyleIdx="1" presStyleCnt="2"/>
      <dgm:spPr/>
      <dgm:t>
        <a:bodyPr/>
        <a:lstStyle/>
        <a:p>
          <a:endParaRPr lang="en-US"/>
        </a:p>
      </dgm:t>
    </dgm:pt>
    <dgm:pt modelId="{53B4CE3D-BE6D-474B-BB1E-DC310D77822C}" type="pres">
      <dgm:prSet presAssocID="{15FD08FB-43D5-4779-B3D8-EA5B422A98CB}" presName="compChildNode" presStyleCnt="0"/>
      <dgm:spPr/>
    </dgm:pt>
    <dgm:pt modelId="{FE7335A9-6CBC-4832-8750-5859689788E4}" type="pres">
      <dgm:prSet presAssocID="{15FD08FB-43D5-4779-B3D8-EA5B422A98CB}" presName="theInnerList" presStyleCnt="0"/>
      <dgm:spPr/>
    </dgm:pt>
    <dgm:pt modelId="{D8088044-0DE8-428B-9839-28AEF28F97FB}" type="pres">
      <dgm:prSet presAssocID="{82603A70-7ECE-4EB4-94C3-BB5413F6F07F}" presName="childNode" presStyleLbl="node1" presStyleIdx="2" presStyleCnt="4">
        <dgm:presLayoutVars>
          <dgm:bulletEnabled val="1"/>
        </dgm:presLayoutVars>
      </dgm:prSet>
      <dgm:spPr/>
      <dgm:t>
        <a:bodyPr/>
        <a:lstStyle/>
        <a:p>
          <a:endParaRPr lang="en-US"/>
        </a:p>
      </dgm:t>
    </dgm:pt>
    <dgm:pt modelId="{DE10623D-546A-4A56-9CE8-9DAB0A654DFA}" type="pres">
      <dgm:prSet presAssocID="{82603A70-7ECE-4EB4-94C3-BB5413F6F07F}" presName="aSpace2" presStyleCnt="0"/>
      <dgm:spPr/>
    </dgm:pt>
    <dgm:pt modelId="{728DB044-CDEE-476C-BB10-F270900F63E0}" type="pres">
      <dgm:prSet presAssocID="{1DF3635D-586C-4AE7-BA36-99149E5DB2D7}" presName="childNode" presStyleLbl="node1" presStyleIdx="3" presStyleCnt="4">
        <dgm:presLayoutVars>
          <dgm:bulletEnabled val="1"/>
        </dgm:presLayoutVars>
      </dgm:prSet>
      <dgm:spPr/>
      <dgm:t>
        <a:bodyPr/>
        <a:lstStyle/>
        <a:p>
          <a:endParaRPr lang="en-US"/>
        </a:p>
      </dgm:t>
    </dgm:pt>
  </dgm:ptLst>
  <dgm:cxnLst>
    <dgm:cxn modelId="{89DA9977-5B04-4428-9146-F252F2FA0774}" type="presOf" srcId="{0770DDA0-0336-433C-A5AA-1EDAD0FD9BFD}" destId="{F8769FD6-468B-4A0E-914B-C054D1BD5350}" srcOrd="0" destOrd="0" presId="urn:microsoft.com/office/officeart/2005/8/layout/lProcess2"/>
    <dgm:cxn modelId="{BECBA2FC-CEAE-496E-8B11-2FBAD47ECA0A}" type="presOf" srcId="{1DF3635D-586C-4AE7-BA36-99149E5DB2D7}" destId="{728DB044-CDEE-476C-BB10-F270900F63E0}" srcOrd="0" destOrd="0" presId="urn:microsoft.com/office/officeart/2005/8/layout/lProcess2"/>
    <dgm:cxn modelId="{EDDF972B-D301-4165-BABA-1350DB2FE741}" type="presOf" srcId="{B040660F-16E1-41AE-9087-C3F70ABCBA51}" destId="{01E084C5-5837-4B57-AFF7-376AFED9E461}" srcOrd="1" destOrd="0" presId="urn:microsoft.com/office/officeart/2005/8/layout/lProcess2"/>
    <dgm:cxn modelId="{0009347A-2779-4D1D-B855-B1CD05A7CA10}" srcId="{15FD08FB-43D5-4779-B3D8-EA5B422A98CB}" destId="{1DF3635D-586C-4AE7-BA36-99149E5DB2D7}" srcOrd="1" destOrd="0" parTransId="{FB46CD34-EE16-4212-9A8B-F90543D80EA7}" sibTransId="{4E49D88C-FDBA-4CF4-8C11-794FA8432C51}"/>
    <dgm:cxn modelId="{E587907B-A742-4B19-AD36-5022D67CC6D9}" type="presOf" srcId="{15FD08FB-43D5-4779-B3D8-EA5B422A98CB}" destId="{9E32C8E3-EFAB-49B7-AC49-0F9C5D905E69}" srcOrd="0" destOrd="0" presId="urn:microsoft.com/office/officeart/2005/8/layout/lProcess2"/>
    <dgm:cxn modelId="{907D96F0-C3EE-41E6-8670-EAD460344BF7}" type="presOf" srcId="{82603A70-7ECE-4EB4-94C3-BB5413F6F07F}" destId="{D8088044-0DE8-428B-9839-28AEF28F97FB}" srcOrd="0" destOrd="0" presId="urn:microsoft.com/office/officeart/2005/8/layout/lProcess2"/>
    <dgm:cxn modelId="{42D9793C-24F1-4692-A462-B7A9816FA274}" type="presOf" srcId="{15FD08FB-43D5-4779-B3D8-EA5B422A98CB}" destId="{9D639566-E58E-436E-8654-3790A31BAE8A}" srcOrd="1" destOrd="0" presId="urn:microsoft.com/office/officeart/2005/8/layout/lProcess2"/>
    <dgm:cxn modelId="{A0CD5E2D-E786-491A-8884-D7AE97E9563A}" srcId="{15FD08FB-43D5-4779-B3D8-EA5B422A98CB}" destId="{82603A70-7ECE-4EB4-94C3-BB5413F6F07F}" srcOrd="0" destOrd="0" parTransId="{22F54881-1C57-4F95-8673-F8A4609CB1AE}" sibTransId="{D1C040D7-5255-4997-BB33-E77F29B8CF70}"/>
    <dgm:cxn modelId="{210C6680-7E2E-4CB8-AA19-25BE541D90C4}" type="presOf" srcId="{B7D0B6C2-6BEA-4625-9F4F-6EFE0B3781B0}" destId="{1762D353-8B77-4A50-8DEB-1B1DF39FEC65}" srcOrd="0" destOrd="0" presId="urn:microsoft.com/office/officeart/2005/8/layout/lProcess2"/>
    <dgm:cxn modelId="{83CF6FD8-597D-4D6B-8A48-43C8E3C8398B}" srcId="{A83EEC68-26EC-4DF5-8C7B-2D0A83B1CFA6}" destId="{15FD08FB-43D5-4779-B3D8-EA5B422A98CB}" srcOrd="1" destOrd="0" parTransId="{6CE18F4D-253B-4526-AC44-6E1197A275A4}" sibTransId="{6E1C0407-D923-4FD7-8D65-03A5E8106414}"/>
    <dgm:cxn modelId="{E2CA3BBE-4380-448C-A2F3-D9DC4FE18840}" srcId="{B040660F-16E1-41AE-9087-C3F70ABCBA51}" destId="{B7D0B6C2-6BEA-4625-9F4F-6EFE0B3781B0}" srcOrd="1" destOrd="0" parTransId="{A8F15B80-C840-4FBC-A5F4-F4F83B8CF1D6}" sibTransId="{D13AF985-3147-4D1E-B2A0-44CF4812CBA7}"/>
    <dgm:cxn modelId="{71917B49-B385-4F39-876C-501CE33ED610}" srcId="{B040660F-16E1-41AE-9087-C3F70ABCBA51}" destId="{0770DDA0-0336-433C-A5AA-1EDAD0FD9BFD}" srcOrd="0" destOrd="0" parTransId="{AA77AE48-B0B8-4B7E-AB65-8A9B7467F2D2}" sibTransId="{3686D252-8924-44BF-B2B4-84169DEF2270}"/>
    <dgm:cxn modelId="{E615509B-7E0E-4C1B-AE63-C561BBF7E44D}" type="presOf" srcId="{B040660F-16E1-41AE-9087-C3F70ABCBA51}" destId="{874987D5-9E4D-43E9-BD73-C6F7C9646706}" srcOrd="0" destOrd="0" presId="urn:microsoft.com/office/officeart/2005/8/layout/lProcess2"/>
    <dgm:cxn modelId="{80F96115-A253-494B-88A1-2A45612458C8}" srcId="{A83EEC68-26EC-4DF5-8C7B-2D0A83B1CFA6}" destId="{B040660F-16E1-41AE-9087-C3F70ABCBA51}" srcOrd="0" destOrd="0" parTransId="{D252506F-4242-4C05-AB45-896AACA98748}" sibTransId="{091E9078-C84F-4D16-AA5A-CE4D50AA758D}"/>
    <dgm:cxn modelId="{45FF25BB-E851-46B0-A80F-3B137FCCAF12}" type="presOf" srcId="{A83EEC68-26EC-4DF5-8C7B-2D0A83B1CFA6}" destId="{7A29DA6E-1C07-4CBC-82D7-0271923D1DB4}" srcOrd="0" destOrd="0" presId="urn:microsoft.com/office/officeart/2005/8/layout/lProcess2"/>
    <dgm:cxn modelId="{7EC93B42-1FFE-42F3-9A62-AE9A2E8D2D14}" type="presParOf" srcId="{7A29DA6E-1C07-4CBC-82D7-0271923D1DB4}" destId="{3C6E441E-BA2D-4BBE-95D2-E74D0299F409}" srcOrd="0" destOrd="0" presId="urn:microsoft.com/office/officeart/2005/8/layout/lProcess2"/>
    <dgm:cxn modelId="{BA88DDAA-AE9B-467C-A4A0-1AD51A44740C}" type="presParOf" srcId="{3C6E441E-BA2D-4BBE-95D2-E74D0299F409}" destId="{874987D5-9E4D-43E9-BD73-C6F7C9646706}" srcOrd="0" destOrd="0" presId="urn:microsoft.com/office/officeart/2005/8/layout/lProcess2"/>
    <dgm:cxn modelId="{48739219-D8AD-41F3-A431-554BAFA3F0F8}" type="presParOf" srcId="{3C6E441E-BA2D-4BBE-95D2-E74D0299F409}" destId="{01E084C5-5837-4B57-AFF7-376AFED9E461}" srcOrd="1" destOrd="0" presId="urn:microsoft.com/office/officeart/2005/8/layout/lProcess2"/>
    <dgm:cxn modelId="{43D1DAE3-72B1-45A1-9387-51B6E2931ADD}" type="presParOf" srcId="{3C6E441E-BA2D-4BBE-95D2-E74D0299F409}" destId="{7CAD23DA-78FB-4E75-9A3C-EA15F4344A43}" srcOrd="2" destOrd="0" presId="urn:microsoft.com/office/officeart/2005/8/layout/lProcess2"/>
    <dgm:cxn modelId="{65391D79-740B-4B12-B2A7-51A4F13F02AC}" type="presParOf" srcId="{7CAD23DA-78FB-4E75-9A3C-EA15F4344A43}" destId="{F9795242-D158-40CF-9E6E-988E26671D77}" srcOrd="0" destOrd="0" presId="urn:microsoft.com/office/officeart/2005/8/layout/lProcess2"/>
    <dgm:cxn modelId="{B4CD7325-2C8A-4BC0-8065-067BFBB6E497}" type="presParOf" srcId="{F9795242-D158-40CF-9E6E-988E26671D77}" destId="{F8769FD6-468B-4A0E-914B-C054D1BD5350}" srcOrd="0" destOrd="0" presId="urn:microsoft.com/office/officeart/2005/8/layout/lProcess2"/>
    <dgm:cxn modelId="{DAE55B69-027D-47BE-ABAC-7A31055DA68E}" type="presParOf" srcId="{F9795242-D158-40CF-9E6E-988E26671D77}" destId="{202E5995-2014-4B84-BB5F-FADD41D6DADE}" srcOrd="1" destOrd="0" presId="urn:microsoft.com/office/officeart/2005/8/layout/lProcess2"/>
    <dgm:cxn modelId="{B5EC4140-2CBC-4112-AF48-B4BF35C67DA1}" type="presParOf" srcId="{F9795242-D158-40CF-9E6E-988E26671D77}" destId="{1762D353-8B77-4A50-8DEB-1B1DF39FEC65}" srcOrd="2" destOrd="0" presId="urn:microsoft.com/office/officeart/2005/8/layout/lProcess2"/>
    <dgm:cxn modelId="{9DC96BEB-D574-4522-8BF5-91BFC2B4246A}" type="presParOf" srcId="{7A29DA6E-1C07-4CBC-82D7-0271923D1DB4}" destId="{81FEC0EC-3E3B-4FE5-B6BF-C7506DB64D09}" srcOrd="1" destOrd="0" presId="urn:microsoft.com/office/officeart/2005/8/layout/lProcess2"/>
    <dgm:cxn modelId="{0387635F-4267-4FBE-AD4C-9F3BF57BE7F6}" type="presParOf" srcId="{7A29DA6E-1C07-4CBC-82D7-0271923D1DB4}" destId="{03A1DD62-8B1F-4FF7-809C-DE51FB285725}" srcOrd="2" destOrd="0" presId="urn:microsoft.com/office/officeart/2005/8/layout/lProcess2"/>
    <dgm:cxn modelId="{83781526-44FA-4169-BEEA-DA15DD199D47}" type="presParOf" srcId="{03A1DD62-8B1F-4FF7-809C-DE51FB285725}" destId="{9E32C8E3-EFAB-49B7-AC49-0F9C5D905E69}" srcOrd="0" destOrd="0" presId="urn:microsoft.com/office/officeart/2005/8/layout/lProcess2"/>
    <dgm:cxn modelId="{FF84DC44-A475-4324-9E90-E4261AE2238C}" type="presParOf" srcId="{03A1DD62-8B1F-4FF7-809C-DE51FB285725}" destId="{9D639566-E58E-436E-8654-3790A31BAE8A}" srcOrd="1" destOrd="0" presId="urn:microsoft.com/office/officeart/2005/8/layout/lProcess2"/>
    <dgm:cxn modelId="{3CE907B0-11E2-43CA-B95C-390D4378B88F}" type="presParOf" srcId="{03A1DD62-8B1F-4FF7-809C-DE51FB285725}" destId="{53B4CE3D-BE6D-474B-BB1E-DC310D77822C}" srcOrd="2" destOrd="0" presId="urn:microsoft.com/office/officeart/2005/8/layout/lProcess2"/>
    <dgm:cxn modelId="{C0B53711-2036-47D6-BB8A-D0510A4CACC5}" type="presParOf" srcId="{53B4CE3D-BE6D-474B-BB1E-DC310D77822C}" destId="{FE7335A9-6CBC-4832-8750-5859689788E4}" srcOrd="0" destOrd="0" presId="urn:microsoft.com/office/officeart/2005/8/layout/lProcess2"/>
    <dgm:cxn modelId="{BA44A995-7F16-4AAD-B5DE-9E61452FF6A0}" type="presParOf" srcId="{FE7335A9-6CBC-4832-8750-5859689788E4}" destId="{D8088044-0DE8-428B-9839-28AEF28F97FB}" srcOrd="0" destOrd="0" presId="urn:microsoft.com/office/officeart/2005/8/layout/lProcess2"/>
    <dgm:cxn modelId="{56EF3BE1-00DE-4050-9327-B23E89FFF7BC}" type="presParOf" srcId="{FE7335A9-6CBC-4832-8750-5859689788E4}" destId="{DE10623D-546A-4A56-9CE8-9DAB0A654DFA}" srcOrd="1" destOrd="0" presId="urn:microsoft.com/office/officeart/2005/8/layout/lProcess2"/>
    <dgm:cxn modelId="{93BE70A2-6340-42C0-8D1D-5281F213124C}" type="presParOf" srcId="{FE7335A9-6CBC-4832-8750-5859689788E4}" destId="{728DB044-CDEE-476C-BB10-F270900F63E0}"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3EEC68-26EC-4DF5-8C7B-2D0A83B1CFA6}" type="doc">
      <dgm:prSet loTypeId="urn:microsoft.com/office/officeart/2005/8/layout/lProcess2" loCatId="relationship" qsTypeId="urn:microsoft.com/office/officeart/2005/8/quickstyle/simple4" qsCatId="simple" csTypeId="urn:microsoft.com/office/officeart/2005/8/colors/accent2_2" csCatId="accent2" phldr="1"/>
      <dgm:spPr/>
      <dgm:t>
        <a:bodyPr/>
        <a:lstStyle/>
        <a:p>
          <a:endParaRPr lang="en-US"/>
        </a:p>
      </dgm:t>
    </dgm:pt>
    <dgm:pt modelId="{B040660F-16E1-41AE-9087-C3F70ABCBA51}">
      <dgm:prSet phldrT="[Text]" custT="1"/>
      <dgm:spPr/>
      <dgm:t>
        <a:bodyPr/>
        <a:lstStyle/>
        <a:p>
          <a:r>
            <a:rPr lang="en-US" sz="1300" dirty="0" smtClean="0">
              <a:latin typeface="+mj-lt"/>
            </a:rPr>
            <a:t>DATE</a:t>
          </a:r>
          <a:endParaRPr lang="en-US" sz="1300" dirty="0">
            <a:latin typeface="+mj-lt"/>
          </a:endParaRPr>
        </a:p>
      </dgm:t>
    </dgm:pt>
    <dgm:pt modelId="{D252506F-4242-4C05-AB45-896AACA98748}" type="parTrans" cxnId="{80F96115-A253-494B-88A1-2A45612458C8}">
      <dgm:prSet/>
      <dgm:spPr/>
      <dgm:t>
        <a:bodyPr/>
        <a:lstStyle/>
        <a:p>
          <a:endParaRPr lang="en-US"/>
        </a:p>
      </dgm:t>
    </dgm:pt>
    <dgm:pt modelId="{091E9078-C84F-4D16-AA5A-CE4D50AA758D}" type="sibTrans" cxnId="{80F96115-A253-494B-88A1-2A45612458C8}">
      <dgm:prSet/>
      <dgm:spPr/>
      <dgm:t>
        <a:bodyPr/>
        <a:lstStyle/>
        <a:p>
          <a:endParaRPr lang="en-US"/>
        </a:p>
      </dgm:t>
    </dgm:pt>
    <dgm:pt modelId="{0770DDA0-0336-433C-A5AA-1EDAD0FD9BFD}">
      <dgm:prSet phldrT="[Text]" custT="1"/>
      <dgm:spPr/>
      <dgm:t>
        <a:bodyPr/>
        <a:lstStyle/>
        <a:p>
          <a:r>
            <a:rPr lang="en-US" sz="1500" dirty="0" smtClean="0">
              <a:latin typeface="+mj-lt"/>
            </a:rPr>
            <a:t>date</a:t>
          </a:r>
          <a:endParaRPr lang="en-US" sz="1500" dirty="0">
            <a:latin typeface="+mj-lt"/>
          </a:endParaRPr>
        </a:p>
      </dgm:t>
    </dgm:pt>
    <dgm:pt modelId="{AA77AE48-B0B8-4B7E-AB65-8A9B7467F2D2}" type="parTrans" cxnId="{71917B49-B385-4F39-876C-501CE33ED610}">
      <dgm:prSet/>
      <dgm:spPr/>
      <dgm:t>
        <a:bodyPr/>
        <a:lstStyle/>
        <a:p>
          <a:endParaRPr lang="en-US"/>
        </a:p>
      </dgm:t>
    </dgm:pt>
    <dgm:pt modelId="{3686D252-8924-44BF-B2B4-84169DEF2270}" type="sibTrans" cxnId="{71917B49-B385-4F39-876C-501CE33ED610}">
      <dgm:prSet/>
      <dgm:spPr/>
      <dgm:t>
        <a:bodyPr/>
        <a:lstStyle/>
        <a:p>
          <a:endParaRPr lang="en-US"/>
        </a:p>
      </dgm:t>
    </dgm:pt>
    <dgm:pt modelId="{15FD08FB-43D5-4779-B3D8-EA5B422A98CB}">
      <dgm:prSet phldrT="[Text]" custT="1"/>
      <dgm:spPr/>
      <dgm:t>
        <a:bodyPr/>
        <a:lstStyle/>
        <a:p>
          <a:r>
            <a:rPr lang="en-US" sz="1300" dirty="0" smtClean="0">
              <a:latin typeface="+mj-lt"/>
            </a:rPr>
            <a:t>SUB</a:t>
          </a:r>
          <a:endParaRPr lang="en-US" sz="1300" dirty="0">
            <a:latin typeface="+mj-lt"/>
          </a:endParaRPr>
        </a:p>
      </dgm:t>
    </dgm:pt>
    <dgm:pt modelId="{6CE18F4D-253B-4526-AC44-6E1197A275A4}" type="parTrans" cxnId="{83CF6FD8-597D-4D6B-8A48-43C8E3C8398B}">
      <dgm:prSet/>
      <dgm:spPr/>
      <dgm:t>
        <a:bodyPr/>
        <a:lstStyle/>
        <a:p>
          <a:endParaRPr lang="en-US"/>
        </a:p>
      </dgm:t>
    </dgm:pt>
    <dgm:pt modelId="{6E1C0407-D923-4FD7-8D65-03A5E8106414}" type="sibTrans" cxnId="{83CF6FD8-597D-4D6B-8A48-43C8E3C8398B}">
      <dgm:prSet/>
      <dgm:spPr/>
      <dgm:t>
        <a:bodyPr/>
        <a:lstStyle/>
        <a:p>
          <a:endParaRPr lang="en-US"/>
        </a:p>
      </dgm:t>
    </dgm:pt>
    <dgm:pt modelId="{82603A70-7ECE-4EB4-94C3-BB5413F6F07F}">
      <dgm:prSet phldrT="[Text]" custT="1"/>
      <dgm:spPr/>
      <dgm:t>
        <a:bodyPr/>
        <a:lstStyle/>
        <a:p>
          <a:r>
            <a:rPr lang="en-US" sz="1500" dirty="0" smtClean="0">
              <a:latin typeface="+mj-lt"/>
            </a:rPr>
            <a:t>varchar2</a:t>
          </a:r>
          <a:endParaRPr lang="en-US" sz="1500" dirty="0">
            <a:latin typeface="+mj-lt"/>
          </a:endParaRPr>
        </a:p>
      </dgm:t>
    </dgm:pt>
    <dgm:pt modelId="{22F54881-1C57-4F95-8673-F8A4609CB1AE}" type="parTrans" cxnId="{A0CD5E2D-E786-491A-8884-D7AE97E9563A}">
      <dgm:prSet/>
      <dgm:spPr/>
      <dgm:t>
        <a:bodyPr/>
        <a:lstStyle/>
        <a:p>
          <a:endParaRPr lang="en-US"/>
        </a:p>
      </dgm:t>
    </dgm:pt>
    <dgm:pt modelId="{D1C040D7-5255-4997-BB33-E77F29B8CF70}" type="sibTrans" cxnId="{A0CD5E2D-E786-491A-8884-D7AE97E9563A}">
      <dgm:prSet/>
      <dgm:spPr/>
      <dgm:t>
        <a:bodyPr/>
        <a:lstStyle/>
        <a:p>
          <a:endParaRPr lang="en-US"/>
        </a:p>
      </dgm:t>
    </dgm:pt>
    <dgm:pt modelId="{051B4CD2-E6C0-4460-83EB-0997C78CEB74}">
      <dgm:prSet phldrT="[Text]" custT="1"/>
      <dgm:spPr/>
      <dgm:t>
        <a:bodyPr/>
        <a:lstStyle/>
        <a:p>
          <a:r>
            <a:rPr lang="en-US" sz="1300" dirty="0" smtClean="0">
              <a:latin typeface="+mj-lt"/>
            </a:rPr>
            <a:t>SUBCODE</a:t>
          </a:r>
          <a:endParaRPr lang="en-US" sz="1300" dirty="0">
            <a:latin typeface="+mj-lt"/>
          </a:endParaRPr>
        </a:p>
      </dgm:t>
    </dgm:pt>
    <dgm:pt modelId="{0F749E23-A4BF-463B-A3B8-5BD3AADC8903}" type="parTrans" cxnId="{2B341E85-EB1E-4D50-B75A-D734797D4350}">
      <dgm:prSet/>
      <dgm:spPr/>
      <dgm:t>
        <a:bodyPr/>
        <a:lstStyle/>
        <a:p>
          <a:endParaRPr lang="en-US"/>
        </a:p>
      </dgm:t>
    </dgm:pt>
    <dgm:pt modelId="{DF327DCB-EAA6-4417-946E-485ECCA2776D}" type="sibTrans" cxnId="{2B341E85-EB1E-4D50-B75A-D734797D4350}">
      <dgm:prSet/>
      <dgm:spPr/>
      <dgm:t>
        <a:bodyPr/>
        <a:lstStyle/>
        <a:p>
          <a:endParaRPr lang="en-US"/>
        </a:p>
      </dgm:t>
    </dgm:pt>
    <dgm:pt modelId="{D244DD34-0AF6-49D8-A37A-1F6873D45E24}">
      <dgm:prSet phldrT="[Text]" custT="1"/>
      <dgm:spPr/>
      <dgm:t>
        <a:bodyPr/>
        <a:lstStyle/>
        <a:p>
          <a:r>
            <a:rPr lang="en-US" sz="1500" dirty="0" smtClean="0">
              <a:latin typeface="+mj-lt"/>
            </a:rPr>
            <a:t>varchar2</a:t>
          </a:r>
          <a:endParaRPr lang="en-US" sz="1500" dirty="0">
            <a:latin typeface="+mj-lt"/>
          </a:endParaRPr>
        </a:p>
      </dgm:t>
    </dgm:pt>
    <dgm:pt modelId="{7FF8FDB0-FFA5-40CF-975C-FA1E4AC1C1EF}" type="parTrans" cxnId="{3BEB5FC6-1DD0-494D-A31D-3B9C8B69DE0C}">
      <dgm:prSet/>
      <dgm:spPr/>
      <dgm:t>
        <a:bodyPr/>
        <a:lstStyle/>
        <a:p>
          <a:endParaRPr lang="en-US"/>
        </a:p>
      </dgm:t>
    </dgm:pt>
    <dgm:pt modelId="{95D1358E-4D3F-40C3-9929-B34CA360F896}" type="sibTrans" cxnId="{3BEB5FC6-1DD0-494D-A31D-3B9C8B69DE0C}">
      <dgm:prSet/>
      <dgm:spPr/>
      <dgm:t>
        <a:bodyPr/>
        <a:lstStyle/>
        <a:p>
          <a:endParaRPr lang="en-US"/>
        </a:p>
      </dgm:t>
    </dgm:pt>
    <dgm:pt modelId="{B7D0B6C2-6BEA-4625-9F4F-6EFE0B3781B0}">
      <dgm:prSet phldrT="[Text]" custT="1"/>
      <dgm:spPr/>
      <dgm:t>
        <a:bodyPr/>
        <a:lstStyle/>
        <a:p>
          <a:r>
            <a:rPr lang="en-US" sz="1500" dirty="0" smtClean="0">
              <a:latin typeface="+mj-lt"/>
            </a:rPr>
            <a:t>not null</a:t>
          </a:r>
          <a:endParaRPr lang="en-US" sz="1500" dirty="0">
            <a:latin typeface="+mj-lt"/>
          </a:endParaRPr>
        </a:p>
      </dgm:t>
    </dgm:pt>
    <dgm:pt modelId="{A8F15B80-C840-4FBC-A5F4-F4F83B8CF1D6}" type="parTrans" cxnId="{E2CA3BBE-4380-448C-A2F3-D9DC4FE18840}">
      <dgm:prSet/>
      <dgm:spPr/>
      <dgm:t>
        <a:bodyPr/>
        <a:lstStyle/>
        <a:p>
          <a:endParaRPr lang="en-US"/>
        </a:p>
      </dgm:t>
    </dgm:pt>
    <dgm:pt modelId="{D13AF985-3147-4D1E-B2A0-44CF4812CBA7}" type="sibTrans" cxnId="{E2CA3BBE-4380-448C-A2F3-D9DC4FE18840}">
      <dgm:prSet/>
      <dgm:spPr/>
      <dgm:t>
        <a:bodyPr/>
        <a:lstStyle/>
        <a:p>
          <a:endParaRPr lang="en-US"/>
        </a:p>
      </dgm:t>
    </dgm:pt>
    <dgm:pt modelId="{1DF3635D-586C-4AE7-BA36-99149E5DB2D7}">
      <dgm:prSet phldrT="[Text]" custT="1"/>
      <dgm:spPr/>
      <dgm:t>
        <a:bodyPr/>
        <a:lstStyle/>
        <a:p>
          <a:r>
            <a:rPr lang="en-US" sz="1500" dirty="0" smtClean="0">
              <a:latin typeface="+mj-lt"/>
            </a:rPr>
            <a:t>not null</a:t>
          </a:r>
          <a:endParaRPr lang="en-US" sz="1500" dirty="0">
            <a:latin typeface="+mj-lt"/>
          </a:endParaRPr>
        </a:p>
      </dgm:t>
    </dgm:pt>
    <dgm:pt modelId="{FB46CD34-EE16-4212-9A8B-F90543D80EA7}" type="parTrans" cxnId="{0009347A-2779-4D1D-B855-B1CD05A7CA10}">
      <dgm:prSet/>
      <dgm:spPr/>
      <dgm:t>
        <a:bodyPr/>
        <a:lstStyle/>
        <a:p>
          <a:endParaRPr lang="en-US"/>
        </a:p>
      </dgm:t>
    </dgm:pt>
    <dgm:pt modelId="{4E49D88C-FDBA-4CF4-8C11-794FA8432C51}" type="sibTrans" cxnId="{0009347A-2779-4D1D-B855-B1CD05A7CA10}">
      <dgm:prSet/>
      <dgm:spPr/>
      <dgm:t>
        <a:bodyPr/>
        <a:lstStyle/>
        <a:p>
          <a:endParaRPr lang="en-US"/>
        </a:p>
      </dgm:t>
    </dgm:pt>
    <dgm:pt modelId="{33B515AF-BFE5-42E2-8F4C-277571DE8A97}">
      <dgm:prSet phldrT="[Text]" custT="1"/>
      <dgm:spPr/>
      <dgm:t>
        <a:bodyPr/>
        <a:lstStyle/>
        <a:p>
          <a:r>
            <a:rPr lang="en-US" sz="1500" dirty="0" smtClean="0">
              <a:latin typeface="+mj-lt"/>
            </a:rPr>
            <a:t>references subject (</a:t>
          </a:r>
          <a:r>
            <a:rPr lang="en-US" sz="1500" dirty="0" err="1" smtClean="0">
              <a:latin typeface="+mj-lt"/>
            </a:rPr>
            <a:t>subcode</a:t>
          </a:r>
          <a:r>
            <a:rPr lang="en-US" sz="1500" dirty="0" smtClean="0">
              <a:latin typeface="+mj-lt"/>
            </a:rPr>
            <a:t>)</a:t>
          </a:r>
          <a:endParaRPr lang="en-US" sz="1500" dirty="0">
            <a:latin typeface="+mj-lt"/>
          </a:endParaRPr>
        </a:p>
      </dgm:t>
    </dgm:pt>
    <dgm:pt modelId="{12DEE3CE-87DB-411D-A40F-CF1575EC37A5}" type="parTrans" cxnId="{264742B0-ECD3-4995-8487-AE60122C48CE}">
      <dgm:prSet/>
      <dgm:spPr/>
      <dgm:t>
        <a:bodyPr/>
        <a:lstStyle/>
        <a:p>
          <a:endParaRPr lang="en-US"/>
        </a:p>
      </dgm:t>
    </dgm:pt>
    <dgm:pt modelId="{38722136-C331-4DD0-BEC2-B2F9BDEA4EB0}" type="sibTrans" cxnId="{264742B0-ECD3-4995-8487-AE60122C48CE}">
      <dgm:prSet/>
      <dgm:spPr/>
      <dgm:t>
        <a:bodyPr/>
        <a:lstStyle/>
        <a:p>
          <a:endParaRPr lang="en-US"/>
        </a:p>
      </dgm:t>
    </dgm:pt>
    <dgm:pt modelId="{7A29DA6E-1C07-4CBC-82D7-0271923D1DB4}" type="pres">
      <dgm:prSet presAssocID="{A83EEC68-26EC-4DF5-8C7B-2D0A83B1CFA6}" presName="theList" presStyleCnt="0">
        <dgm:presLayoutVars>
          <dgm:dir/>
          <dgm:animLvl val="lvl"/>
          <dgm:resizeHandles val="exact"/>
        </dgm:presLayoutVars>
      </dgm:prSet>
      <dgm:spPr/>
      <dgm:t>
        <a:bodyPr/>
        <a:lstStyle/>
        <a:p>
          <a:endParaRPr lang="en-US"/>
        </a:p>
      </dgm:t>
    </dgm:pt>
    <dgm:pt modelId="{3C6E441E-BA2D-4BBE-95D2-E74D0299F409}" type="pres">
      <dgm:prSet presAssocID="{B040660F-16E1-41AE-9087-C3F70ABCBA51}" presName="compNode" presStyleCnt="0"/>
      <dgm:spPr/>
    </dgm:pt>
    <dgm:pt modelId="{874987D5-9E4D-43E9-BD73-C6F7C9646706}" type="pres">
      <dgm:prSet presAssocID="{B040660F-16E1-41AE-9087-C3F70ABCBA51}" presName="aNode" presStyleLbl="bgShp" presStyleIdx="0" presStyleCnt="3"/>
      <dgm:spPr/>
      <dgm:t>
        <a:bodyPr/>
        <a:lstStyle/>
        <a:p>
          <a:endParaRPr lang="en-US"/>
        </a:p>
      </dgm:t>
    </dgm:pt>
    <dgm:pt modelId="{01E084C5-5837-4B57-AFF7-376AFED9E461}" type="pres">
      <dgm:prSet presAssocID="{B040660F-16E1-41AE-9087-C3F70ABCBA51}" presName="textNode" presStyleLbl="bgShp" presStyleIdx="0" presStyleCnt="3"/>
      <dgm:spPr/>
      <dgm:t>
        <a:bodyPr/>
        <a:lstStyle/>
        <a:p>
          <a:endParaRPr lang="en-US"/>
        </a:p>
      </dgm:t>
    </dgm:pt>
    <dgm:pt modelId="{7CAD23DA-78FB-4E75-9A3C-EA15F4344A43}" type="pres">
      <dgm:prSet presAssocID="{B040660F-16E1-41AE-9087-C3F70ABCBA51}" presName="compChildNode" presStyleCnt="0"/>
      <dgm:spPr/>
    </dgm:pt>
    <dgm:pt modelId="{F9795242-D158-40CF-9E6E-988E26671D77}" type="pres">
      <dgm:prSet presAssocID="{B040660F-16E1-41AE-9087-C3F70ABCBA51}" presName="theInnerList" presStyleCnt="0"/>
      <dgm:spPr/>
    </dgm:pt>
    <dgm:pt modelId="{F8769FD6-468B-4A0E-914B-C054D1BD5350}" type="pres">
      <dgm:prSet presAssocID="{0770DDA0-0336-433C-A5AA-1EDAD0FD9BFD}" presName="childNode" presStyleLbl="node1" presStyleIdx="0" presStyleCnt="6">
        <dgm:presLayoutVars>
          <dgm:bulletEnabled val="1"/>
        </dgm:presLayoutVars>
      </dgm:prSet>
      <dgm:spPr/>
      <dgm:t>
        <a:bodyPr/>
        <a:lstStyle/>
        <a:p>
          <a:endParaRPr lang="en-US"/>
        </a:p>
      </dgm:t>
    </dgm:pt>
    <dgm:pt modelId="{202E5995-2014-4B84-BB5F-FADD41D6DADE}" type="pres">
      <dgm:prSet presAssocID="{0770DDA0-0336-433C-A5AA-1EDAD0FD9BFD}" presName="aSpace2" presStyleCnt="0"/>
      <dgm:spPr/>
    </dgm:pt>
    <dgm:pt modelId="{1762D353-8B77-4A50-8DEB-1B1DF39FEC65}" type="pres">
      <dgm:prSet presAssocID="{B7D0B6C2-6BEA-4625-9F4F-6EFE0B3781B0}" presName="childNode" presStyleLbl="node1" presStyleIdx="1" presStyleCnt="6">
        <dgm:presLayoutVars>
          <dgm:bulletEnabled val="1"/>
        </dgm:presLayoutVars>
      </dgm:prSet>
      <dgm:spPr/>
      <dgm:t>
        <a:bodyPr/>
        <a:lstStyle/>
        <a:p>
          <a:endParaRPr lang="en-US"/>
        </a:p>
      </dgm:t>
    </dgm:pt>
    <dgm:pt modelId="{81FEC0EC-3E3B-4FE5-B6BF-C7506DB64D09}" type="pres">
      <dgm:prSet presAssocID="{B040660F-16E1-41AE-9087-C3F70ABCBA51}" presName="aSpace" presStyleCnt="0"/>
      <dgm:spPr/>
    </dgm:pt>
    <dgm:pt modelId="{03A1DD62-8B1F-4FF7-809C-DE51FB285725}" type="pres">
      <dgm:prSet presAssocID="{15FD08FB-43D5-4779-B3D8-EA5B422A98CB}" presName="compNode" presStyleCnt="0"/>
      <dgm:spPr/>
    </dgm:pt>
    <dgm:pt modelId="{9E32C8E3-EFAB-49B7-AC49-0F9C5D905E69}" type="pres">
      <dgm:prSet presAssocID="{15FD08FB-43D5-4779-B3D8-EA5B422A98CB}" presName="aNode" presStyleLbl="bgShp" presStyleIdx="1" presStyleCnt="3"/>
      <dgm:spPr/>
      <dgm:t>
        <a:bodyPr/>
        <a:lstStyle/>
        <a:p>
          <a:endParaRPr lang="en-US"/>
        </a:p>
      </dgm:t>
    </dgm:pt>
    <dgm:pt modelId="{9D639566-E58E-436E-8654-3790A31BAE8A}" type="pres">
      <dgm:prSet presAssocID="{15FD08FB-43D5-4779-B3D8-EA5B422A98CB}" presName="textNode" presStyleLbl="bgShp" presStyleIdx="1" presStyleCnt="3"/>
      <dgm:spPr/>
      <dgm:t>
        <a:bodyPr/>
        <a:lstStyle/>
        <a:p>
          <a:endParaRPr lang="en-US"/>
        </a:p>
      </dgm:t>
    </dgm:pt>
    <dgm:pt modelId="{53B4CE3D-BE6D-474B-BB1E-DC310D77822C}" type="pres">
      <dgm:prSet presAssocID="{15FD08FB-43D5-4779-B3D8-EA5B422A98CB}" presName="compChildNode" presStyleCnt="0"/>
      <dgm:spPr/>
    </dgm:pt>
    <dgm:pt modelId="{FE7335A9-6CBC-4832-8750-5859689788E4}" type="pres">
      <dgm:prSet presAssocID="{15FD08FB-43D5-4779-B3D8-EA5B422A98CB}" presName="theInnerList" presStyleCnt="0"/>
      <dgm:spPr/>
    </dgm:pt>
    <dgm:pt modelId="{D8088044-0DE8-428B-9839-28AEF28F97FB}" type="pres">
      <dgm:prSet presAssocID="{82603A70-7ECE-4EB4-94C3-BB5413F6F07F}" presName="childNode" presStyleLbl="node1" presStyleIdx="2" presStyleCnt="6">
        <dgm:presLayoutVars>
          <dgm:bulletEnabled val="1"/>
        </dgm:presLayoutVars>
      </dgm:prSet>
      <dgm:spPr/>
      <dgm:t>
        <a:bodyPr/>
        <a:lstStyle/>
        <a:p>
          <a:endParaRPr lang="en-US"/>
        </a:p>
      </dgm:t>
    </dgm:pt>
    <dgm:pt modelId="{DE10623D-546A-4A56-9CE8-9DAB0A654DFA}" type="pres">
      <dgm:prSet presAssocID="{82603A70-7ECE-4EB4-94C3-BB5413F6F07F}" presName="aSpace2" presStyleCnt="0"/>
      <dgm:spPr/>
    </dgm:pt>
    <dgm:pt modelId="{728DB044-CDEE-476C-BB10-F270900F63E0}" type="pres">
      <dgm:prSet presAssocID="{1DF3635D-586C-4AE7-BA36-99149E5DB2D7}" presName="childNode" presStyleLbl="node1" presStyleIdx="3" presStyleCnt="6">
        <dgm:presLayoutVars>
          <dgm:bulletEnabled val="1"/>
        </dgm:presLayoutVars>
      </dgm:prSet>
      <dgm:spPr/>
      <dgm:t>
        <a:bodyPr/>
        <a:lstStyle/>
        <a:p>
          <a:endParaRPr lang="en-US"/>
        </a:p>
      </dgm:t>
    </dgm:pt>
    <dgm:pt modelId="{5FE3AC72-73A0-4992-BDA8-E13752E01BB7}" type="pres">
      <dgm:prSet presAssocID="{15FD08FB-43D5-4779-B3D8-EA5B422A98CB}" presName="aSpace" presStyleCnt="0"/>
      <dgm:spPr/>
    </dgm:pt>
    <dgm:pt modelId="{DE18BF5D-3F0A-4456-A022-1C48F0A1AA14}" type="pres">
      <dgm:prSet presAssocID="{051B4CD2-E6C0-4460-83EB-0997C78CEB74}" presName="compNode" presStyleCnt="0"/>
      <dgm:spPr/>
    </dgm:pt>
    <dgm:pt modelId="{605DA978-5A09-430C-A8F7-CFF7319A3A6A}" type="pres">
      <dgm:prSet presAssocID="{051B4CD2-E6C0-4460-83EB-0997C78CEB74}" presName="aNode" presStyleLbl="bgShp" presStyleIdx="2" presStyleCnt="3"/>
      <dgm:spPr/>
      <dgm:t>
        <a:bodyPr/>
        <a:lstStyle/>
        <a:p>
          <a:endParaRPr lang="en-US"/>
        </a:p>
      </dgm:t>
    </dgm:pt>
    <dgm:pt modelId="{4DEDA8EF-06A2-48F5-9BBA-1FDA6BD551F2}" type="pres">
      <dgm:prSet presAssocID="{051B4CD2-E6C0-4460-83EB-0997C78CEB74}" presName="textNode" presStyleLbl="bgShp" presStyleIdx="2" presStyleCnt="3"/>
      <dgm:spPr/>
      <dgm:t>
        <a:bodyPr/>
        <a:lstStyle/>
        <a:p>
          <a:endParaRPr lang="en-US"/>
        </a:p>
      </dgm:t>
    </dgm:pt>
    <dgm:pt modelId="{176E1178-3316-4DC7-A0C4-81AAD5BBAB5A}" type="pres">
      <dgm:prSet presAssocID="{051B4CD2-E6C0-4460-83EB-0997C78CEB74}" presName="compChildNode" presStyleCnt="0"/>
      <dgm:spPr/>
    </dgm:pt>
    <dgm:pt modelId="{0358E296-A611-4D69-905E-E0450C69E822}" type="pres">
      <dgm:prSet presAssocID="{051B4CD2-E6C0-4460-83EB-0997C78CEB74}" presName="theInnerList" presStyleCnt="0"/>
      <dgm:spPr/>
    </dgm:pt>
    <dgm:pt modelId="{5742A234-B9FC-407C-A451-61DA1B46B73B}" type="pres">
      <dgm:prSet presAssocID="{D244DD34-0AF6-49D8-A37A-1F6873D45E24}" presName="childNode" presStyleLbl="node1" presStyleIdx="4" presStyleCnt="6">
        <dgm:presLayoutVars>
          <dgm:bulletEnabled val="1"/>
        </dgm:presLayoutVars>
      </dgm:prSet>
      <dgm:spPr/>
      <dgm:t>
        <a:bodyPr/>
        <a:lstStyle/>
        <a:p>
          <a:endParaRPr lang="en-US"/>
        </a:p>
      </dgm:t>
    </dgm:pt>
    <dgm:pt modelId="{793990DF-FC81-47D3-B175-FDE6017CF2D6}" type="pres">
      <dgm:prSet presAssocID="{D244DD34-0AF6-49D8-A37A-1F6873D45E24}" presName="aSpace2" presStyleCnt="0"/>
      <dgm:spPr/>
    </dgm:pt>
    <dgm:pt modelId="{ED9608E9-5DC6-4A02-9B3F-899C21E19139}" type="pres">
      <dgm:prSet presAssocID="{33B515AF-BFE5-42E2-8F4C-277571DE8A97}" presName="childNode" presStyleLbl="node1" presStyleIdx="5" presStyleCnt="6">
        <dgm:presLayoutVars>
          <dgm:bulletEnabled val="1"/>
        </dgm:presLayoutVars>
      </dgm:prSet>
      <dgm:spPr/>
      <dgm:t>
        <a:bodyPr/>
        <a:lstStyle/>
        <a:p>
          <a:endParaRPr lang="en-US"/>
        </a:p>
      </dgm:t>
    </dgm:pt>
  </dgm:ptLst>
  <dgm:cxnLst>
    <dgm:cxn modelId="{83CF6FD8-597D-4D6B-8A48-43C8E3C8398B}" srcId="{A83EEC68-26EC-4DF5-8C7B-2D0A83B1CFA6}" destId="{15FD08FB-43D5-4779-B3D8-EA5B422A98CB}" srcOrd="1" destOrd="0" parTransId="{6CE18F4D-253B-4526-AC44-6E1197A275A4}" sibTransId="{6E1C0407-D923-4FD7-8D65-03A5E8106414}"/>
    <dgm:cxn modelId="{80F96115-A253-494B-88A1-2A45612458C8}" srcId="{A83EEC68-26EC-4DF5-8C7B-2D0A83B1CFA6}" destId="{B040660F-16E1-41AE-9087-C3F70ABCBA51}" srcOrd="0" destOrd="0" parTransId="{D252506F-4242-4C05-AB45-896AACA98748}" sibTransId="{091E9078-C84F-4D16-AA5A-CE4D50AA758D}"/>
    <dgm:cxn modelId="{1B51139C-5AF6-4C27-ABC7-8D623A3169A0}" type="presOf" srcId="{1DF3635D-586C-4AE7-BA36-99149E5DB2D7}" destId="{728DB044-CDEE-476C-BB10-F270900F63E0}" srcOrd="0" destOrd="0" presId="urn:microsoft.com/office/officeart/2005/8/layout/lProcess2"/>
    <dgm:cxn modelId="{234AF5DF-D0B5-4A83-BD98-3E2D49A06E25}" type="presOf" srcId="{0770DDA0-0336-433C-A5AA-1EDAD0FD9BFD}" destId="{F8769FD6-468B-4A0E-914B-C054D1BD5350}" srcOrd="0" destOrd="0" presId="urn:microsoft.com/office/officeart/2005/8/layout/lProcess2"/>
    <dgm:cxn modelId="{366AC448-C0EB-4516-A920-E71B2D456498}" type="presOf" srcId="{B040660F-16E1-41AE-9087-C3F70ABCBA51}" destId="{01E084C5-5837-4B57-AFF7-376AFED9E461}" srcOrd="1" destOrd="0" presId="urn:microsoft.com/office/officeart/2005/8/layout/lProcess2"/>
    <dgm:cxn modelId="{1C556224-9CC4-4ED0-9252-212A0F9B519B}" type="presOf" srcId="{33B515AF-BFE5-42E2-8F4C-277571DE8A97}" destId="{ED9608E9-5DC6-4A02-9B3F-899C21E19139}" srcOrd="0" destOrd="0" presId="urn:microsoft.com/office/officeart/2005/8/layout/lProcess2"/>
    <dgm:cxn modelId="{2B341E85-EB1E-4D50-B75A-D734797D4350}" srcId="{A83EEC68-26EC-4DF5-8C7B-2D0A83B1CFA6}" destId="{051B4CD2-E6C0-4460-83EB-0997C78CEB74}" srcOrd="2" destOrd="0" parTransId="{0F749E23-A4BF-463B-A3B8-5BD3AADC8903}" sibTransId="{DF327DCB-EAA6-4417-946E-485ECCA2776D}"/>
    <dgm:cxn modelId="{3BEB5FC6-1DD0-494D-A31D-3B9C8B69DE0C}" srcId="{051B4CD2-E6C0-4460-83EB-0997C78CEB74}" destId="{D244DD34-0AF6-49D8-A37A-1F6873D45E24}" srcOrd="0" destOrd="0" parTransId="{7FF8FDB0-FFA5-40CF-975C-FA1E4AC1C1EF}" sibTransId="{95D1358E-4D3F-40C3-9929-B34CA360F896}"/>
    <dgm:cxn modelId="{EC2D4738-9CD0-4269-BFE0-47D31B5434ED}" type="presOf" srcId="{B7D0B6C2-6BEA-4625-9F4F-6EFE0B3781B0}" destId="{1762D353-8B77-4A50-8DEB-1B1DF39FEC65}" srcOrd="0" destOrd="0" presId="urn:microsoft.com/office/officeart/2005/8/layout/lProcess2"/>
    <dgm:cxn modelId="{264742B0-ECD3-4995-8487-AE60122C48CE}" srcId="{051B4CD2-E6C0-4460-83EB-0997C78CEB74}" destId="{33B515AF-BFE5-42E2-8F4C-277571DE8A97}" srcOrd="1" destOrd="0" parTransId="{12DEE3CE-87DB-411D-A40F-CF1575EC37A5}" sibTransId="{38722136-C331-4DD0-BEC2-B2F9BDEA4EB0}"/>
    <dgm:cxn modelId="{E2CA3BBE-4380-448C-A2F3-D9DC4FE18840}" srcId="{B040660F-16E1-41AE-9087-C3F70ABCBA51}" destId="{B7D0B6C2-6BEA-4625-9F4F-6EFE0B3781B0}" srcOrd="1" destOrd="0" parTransId="{A8F15B80-C840-4FBC-A5F4-F4F83B8CF1D6}" sibTransId="{D13AF985-3147-4D1E-B2A0-44CF4812CBA7}"/>
    <dgm:cxn modelId="{B9F69F37-17D8-40C1-88C9-613B8795CD38}" type="presOf" srcId="{15FD08FB-43D5-4779-B3D8-EA5B422A98CB}" destId="{9E32C8E3-EFAB-49B7-AC49-0F9C5D905E69}" srcOrd="0" destOrd="0" presId="urn:microsoft.com/office/officeart/2005/8/layout/lProcess2"/>
    <dgm:cxn modelId="{0009347A-2779-4D1D-B855-B1CD05A7CA10}" srcId="{15FD08FB-43D5-4779-B3D8-EA5B422A98CB}" destId="{1DF3635D-586C-4AE7-BA36-99149E5DB2D7}" srcOrd="1" destOrd="0" parTransId="{FB46CD34-EE16-4212-9A8B-F90543D80EA7}" sibTransId="{4E49D88C-FDBA-4CF4-8C11-794FA8432C51}"/>
    <dgm:cxn modelId="{A1A38036-E337-4799-9DB5-0152C93F51A8}" type="presOf" srcId="{15FD08FB-43D5-4779-B3D8-EA5B422A98CB}" destId="{9D639566-E58E-436E-8654-3790A31BAE8A}" srcOrd="1" destOrd="0" presId="urn:microsoft.com/office/officeart/2005/8/layout/lProcess2"/>
    <dgm:cxn modelId="{070425AB-42E8-404C-89C0-C9F23CB969DF}" type="presOf" srcId="{051B4CD2-E6C0-4460-83EB-0997C78CEB74}" destId="{4DEDA8EF-06A2-48F5-9BBA-1FDA6BD551F2}" srcOrd="1" destOrd="0" presId="urn:microsoft.com/office/officeart/2005/8/layout/lProcess2"/>
    <dgm:cxn modelId="{4DC10411-7191-4756-80F7-5A025BAF4554}" type="presOf" srcId="{82603A70-7ECE-4EB4-94C3-BB5413F6F07F}" destId="{D8088044-0DE8-428B-9839-28AEF28F97FB}" srcOrd="0" destOrd="0" presId="urn:microsoft.com/office/officeart/2005/8/layout/lProcess2"/>
    <dgm:cxn modelId="{B5E5FE61-B263-4498-BD42-CA2550732036}" type="presOf" srcId="{A83EEC68-26EC-4DF5-8C7B-2D0A83B1CFA6}" destId="{7A29DA6E-1C07-4CBC-82D7-0271923D1DB4}" srcOrd="0" destOrd="0" presId="urn:microsoft.com/office/officeart/2005/8/layout/lProcess2"/>
    <dgm:cxn modelId="{1147F2A7-235C-4BB3-BDAD-CA00B699D48E}" type="presOf" srcId="{D244DD34-0AF6-49D8-A37A-1F6873D45E24}" destId="{5742A234-B9FC-407C-A451-61DA1B46B73B}" srcOrd="0" destOrd="0" presId="urn:microsoft.com/office/officeart/2005/8/layout/lProcess2"/>
    <dgm:cxn modelId="{6E9F70F8-D3FA-450D-B97A-A608F4658E99}" type="presOf" srcId="{051B4CD2-E6C0-4460-83EB-0997C78CEB74}" destId="{605DA978-5A09-430C-A8F7-CFF7319A3A6A}" srcOrd="0" destOrd="0" presId="urn:microsoft.com/office/officeart/2005/8/layout/lProcess2"/>
    <dgm:cxn modelId="{EA8D0155-4490-42CF-A57A-8EFBC9D931D1}" type="presOf" srcId="{B040660F-16E1-41AE-9087-C3F70ABCBA51}" destId="{874987D5-9E4D-43E9-BD73-C6F7C9646706}" srcOrd="0" destOrd="0" presId="urn:microsoft.com/office/officeart/2005/8/layout/lProcess2"/>
    <dgm:cxn modelId="{A0CD5E2D-E786-491A-8884-D7AE97E9563A}" srcId="{15FD08FB-43D5-4779-B3D8-EA5B422A98CB}" destId="{82603A70-7ECE-4EB4-94C3-BB5413F6F07F}" srcOrd="0" destOrd="0" parTransId="{22F54881-1C57-4F95-8673-F8A4609CB1AE}" sibTransId="{D1C040D7-5255-4997-BB33-E77F29B8CF70}"/>
    <dgm:cxn modelId="{71917B49-B385-4F39-876C-501CE33ED610}" srcId="{B040660F-16E1-41AE-9087-C3F70ABCBA51}" destId="{0770DDA0-0336-433C-A5AA-1EDAD0FD9BFD}" srcOrd="0" destOrd="0" parTransId="{AA77AE48-B0B8-4B7E-AB65-8A9B7467F2D2}" sibTransId="{3686D252-8924-44BF-B2B4-84169DEF2270}"/>
    <dgm:cxn modelId="{A1C34086-D5BB-4835-A741-8982C1997203}" type="presParOf" srcId="{7A29DA6E-1C07-4CBC-82D7-0271923D1DB4}" destId="{3C6E441E-BA2D-4BBE-95D2-E74D0299F409}" srcOrd="0" destOrd="0" presId="urn:microsoft.com/office/officeart/2005/8/layout/lProcess2"/>
    <dgm:cxn modelId="{0EC36094-FD61-4BE9-8A15-8917196FF859}" type="presParOf" srcId="{3C6E441E-BA2D-4BBE-95D2-E74D0299F409}" destId="{874987D5-9E4D-43E9-BD73-C6F7C9646706}" srcOrd="0" destOrd="0" presId="urn:microsoft.com/office/officeart/2005/8/layout/lProcess2"/>
    <dgm:cxn modelId="{64C0DD5A-E85E-45E0-AA21-F68D8C9408F7}" type="presParOf" srcId="{3C6E441E-BA2D-4BBE-95D2-E74D0299F409}" destId="{01E084C5-5837-4B57-AFF7-376AFED9E461}" srcOrd="1" destOrd="0" presId="urn:microsoft.com/office/officeart/2005/8/layout/lProcess2"/>
    <dgm:cxn modelId="{74D87F7A-406E-4230-A132-5A09AA00A4AA}" type="presParOf" srcId="{3C6E441E-BA2D-4BBE-95D2-E74D0299F409}" destId="{7CAD23DA-78FB-4E75-9A3C-EA15F4344A43}" srcOrd="2" destOrd="0" presId="urn:microsoft.com/office/officeart/2005/8/layout/lProcess2"/>
    <dgm:cxn modelId="{F17A31AE-5694-4201-A869-D3F3882AB1AF}" type="presParOf" srcId="{7CAD23DA-78FB-4E75-9A3C-EA15F4344A43}" destId="{F9795242-D158-40CF-9E6E-988E26671D77}" srcOrd="0" destOrd="0" presId="urn:microsoft.com/office/officeart/2005/8/layout/lProcess2"/>
    <dgm:cxn modelId="{50B49322-16CF-415C-BE51-FE9FBA4061E5}" type="presParOf" srcId="{F9795242-D158-40CF-9E6E-988E26671D77}" destId="{F8769FD6-468B-4A0E-914B-C054D1BD5350}" srcOrd="0" destOrd="0" presId="urn:microsoft.com/office/officeart/2005/8/layout/lProcess2"/>
    <dgm:cxn modelId="{664B758A-970A-4DD3-A6E5-57E21FDA2C13}" type="presParOf" srcId="{F9795242-D158-40CF-9E6E-988E26671D77}" destId="{202E5995-2014-4B84-BB5F-FADD41D6DADE}" srcOrd="1" destOrd="0" presId="urn:microsoft.com/office/officeart/2005/8/layout/lProcess2"/>
    <dgm:cxn modelId="{BFCFA498-CA1D-49E1-967E-1B4BBF70A6C3}" type="presParOf" srcId="{F9795242-D158-40CF-9E6E-988E26671D77}" destId="{1762D353-8B77-4A50-8DEB-1B1DF39FEC65}" srcOrd="2" destOrd="0" presId="urn:microsoft.com/office/officeart/2005/8/layout/lProcess2"/>
    <dgm:cxn modelId="{08D98AB5-2056-42FA-B10B-B5080695133C}" type="presParOf" srcId="{7A29DA6E-1C07-4CBC-82D7-0271923D1DB4}" destId="{81FEC0EC-3E3B-4FE5-B6BF-C7506DB64D09}" srcOrd="1" destOrd="0" presId="urn:microsoft.com/office/officeart/2005/8/layout/lProcess2"/>
    <dgm:cxn modelId="{A7105F8B-5F71-4C90-B828-414D20200195}" type="presParOf" srcId="{7A29DA6E-1C07-4CBC-82D7-0271923D1DB4}" destId="{03A1DD62-8B1F-4FF7-809C-DE51FB285725}" srcOrd="2" destOrd="0" presId="urn:microsoft.com/office/officeart/2005/8/layout/lProcess2"/>
    <dgm:cxn modelId="{4CDCFC62-98D7-40B8-858E-FF11C827C248}" type="presParOf" srcId="{03A1DD62-8B1F-4FF7-809C-DE51FB285725}" destId="{9E32C8E3-EFAB-49B7-AC49-0F9C5D905E69}" srcOrd="0" destOrd="0" presId="urn:microsoft.com/office/officeart/2005/8/layout/lProcess2"/>
    <dgm:cxn modelId="{C4EC1A6A-C8F7-48DB-A97E-6A6FE64BF035}" type="presParOf" srcId="{03A1DD62-8B1F-4FF7-809C-DE51FB285725}" destId="{9D639566-E58E-436E-8654-3790A31BAE8A}" srcOrd="1" destOrd="0" presId="urn:microsoft.com/office/officeart/2005/8/layout/lProcess2"/>
    <dgm:cxn modelId="{2D658C6A-9CF2-4F8C-AA11-FC2D71DF43F0}" type="presParOf" srcId="{03A1DD62-8B1F-4FF7-809C-DE51FB285725}" destId="{53B4CE3D-BE6D-474B-BB1E-DC310D77822C}" srcOrd="2" destOrd="0" presId="urn:microsoft.com/office/officeart/2005/8/layout/lProcess2"/>
    <dgm:cxn modelId="{2CDF5FB6-1E7A-4F3B-9A3D-ADAB28EF606E}" type="presParOf" srcId="{53B4CE3D-BE6D-474B-BB1E-DC310D77822C}" destId="{FE7335A9-6CBC-4832-8750-5859689788E4}" srcOrd="0" destOrd="0" presId="urn:microsoft.com/office/officeart/2005/8/layout/lProcess2"/>
    <dgm:cxn modelId="{BDD97EE1-D092-4CD6-A329-3508473682E9}" type="presParOf" srcId="{FE7335A9-6CBC-4832-8750-5859689788E4}" destId="{D8088044-0DE8-428B-9839-28AEF28F97FB}" srcOrd="0" destOrd="0" presId="urn:microsoft.com/office/officeart/2005/8/layout/lProcess2"/>
    <dgm:cxn modelId="{6B2D8D01-EF48-47C9-949B-A6003878217B}" type="presParOf" srcId="{FE7335A9-6CBC-4832-8750-5859689788E4}" destId="{DE10623D-546A-4A56-9CE8-9DAB0A654DFA}" srcOrd="1" destOrd="0" presId="urn:microsoft.com/office/officeart/2005/8/layout/lProcess2"/>
    <dgm:cxn modelId="{B5B3359E-FF52-49C7-BDEA-DA942F113C11}" type="presParOf" srcId="{FE7335A9-6CBC-4832-8750-5859689788E4}" destId="{728DB044-CDEE-476C-BB10-F270900F63E0}" srcOrd="2" destOrd="0" presId="urn:microsoft.com/office/officeart/2005/8/layout/lProcess2"/>
    <dgm:cxn modelId="{5FA23DB1-D36B-4B88-ADCF-A52E55481738}" type="presParOf" srcId="{7A29DA6E-1C07-4CBC-82D7-0271923D1DB4}" destId="{5FE3AC72-73A0-4992-BDA8-E13752E01BB7}" srcOrd="3" destOrd="0" presId="urn:microsoft.com/office/officeart/2005/8/layout/lProcess2"/>
    <dgm:cxn modelId="{E980DDCB-C1A8-4C32-A848-EFF136F56740}" type="presParOf" srcId="{7A29DA6E-1C07-4CBC-82D7-0271923D1DB4}" destId="{DE18BF5D-3F0A-4456-A022-1C48F0A1AA14}" srcOrd="4" destOrd="0" presId="urn:microsoft.com/office/officeart/2005/8/layout/lProcess2"/>
    <dgm:cxn modelId="{87C8D2D4-1728-4D24-AE54-36874210943E}" type="presParOf" srcId="{DE18BF5D-3F0A-4456-A022-1C48F0A1AA14}" destId="{605DA978-5A09-430C-A8F7-CFF7319A3A6A}" srcOrd="0" destOrd="0" presId="urn:microsoft.com/office/officeart/2005/8/layout/lProcess2"/>
    <dgm:cxn modelId="{454C92EE-099D-454A-98D2-BB3D142C5FCA}" type="presParOf" srcId="{DE18BF5D-3F0A-4456-A022-1C48F0A1AA14}" destId="{4DEDA8EF-06A2-48F5-9BBA-1FDA6BD551F2}" srcOrd="1" destOrd="0" presId="urn:microsoft.com/office/officeart/2005/8/layout/lProcess2"/>
    <dgm:cxn modelId="{5B1A8188-8B8D-46F5-88BB-AE9EBBF31E16}" type="presParOf" srcId="{DE18BF5D-3F0A-4456-A022-1C48F0A1AA14}" destId="{176E1178-3316-4DC7-A0C4-81AAD5BBAB5A}" srcOrd="2" destOrd="0" presId="urn:microsoft.com/office/officeart/2005/8/layout/lProcess2"/>
    <dgm:cxn modelId="{D6618A31-8C4A-4A60-A898-5243EB8F01A7}" type="presParOf" srcId="{176E1178-3316-4DC7-A0C4-81AAD5BBAB5A}" destId="{0358E296-A611-4D69-905E-E0450C69E822}" srcOrd="0" destOrd="0" presId="urn:microsoft.com/office/officeart/2005/8/layout/lProcess2"/>
    <dgm:cxn modelId="{7152DA87-C76C-4D35-B16C-2A884B314B73}" type="presParOf" srcId="{0358E296-A611-4D69-905E-E0450C69E822}" destId="{5742A234-B9FC-407C-A451-61DA1B46B73B}" srcOrd="0" destOrd="0" presId="urn:microsoft.com/office/officeart/2005/8/layout/lProcess2"/>
    <dgm:cxn modelId="{469787BE-FCCF-4441-A90E-9F56E0DB433A}" type="presParOf" srcId="{0358E296-A611-4D69-905E-E0450C69E822}" destId="{793990DF-FC81-47D3-B175-FDE6017CF2D6}" srcOrd="1" destOrd="0" presId="urn:microsoft.com/office/officeart/2005/8/layout/lProcess2"/>
    <dgm:cxn modelId="{41CE1B42-7381-448D-84DA-298BF865AD05}" type="presParOf" srcId="{0358E296-A611-4D69-905E-E0450C69E822}" destId="{ED9608E9-5DC6-4A02-9B3F-899C21E19139}"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3EEC68-26EC-4DF5-8C7B-2D0A83B1CFA6}" type="doc">
      <dgm:prSet loTypeId="urn:microsoft.com/office/officeart/2005/8/layout/lProcess2" loCatId="relationship" qsTypeId="urn:microsoft.com/office/officeart/2005/8/quickstyle/simple4" qsCatId="simple" csTypeId="urn:microsoft.com/office/officeart/2005/8/colors/accent2_2" csCatId="accent2" phldr="1"/>
      <dgm:spPr/>
      <dgm:t>
        <a:bodyPr/>
        <a:lstStyle/>
        <a:p>
          <a:endParaRPr lang="en-US"/>
        </a:p>
      </dgm:t>
    </dgm:pt>
    <dgm:pt modelId="{B040660F-16E1-41AE-9087-C3F70ABCBA51}">
      <dgm:prSet phldrT="[Text]" custT="1"/>
      <dgm:spPr/>
      <dgm:t>
        <a:bodyPr/>
        <a:lstStyle/>
        <a:p>
          <a:r>
            <a:rPr lang="en-US" sz="1300" dirty="0" smtClean="0">
              <a:latin typeface="+mj-lt"/>
            </a:rPr>
            <a:t>ROLLNO</a:t>
          </a:r>
          <a:endParaRPr lang="en-US" sz="1300" dirty="0">
            <a:latin typeface="+mj-lt"/>
          </a:endParaRPr>
        </a:p>
      </dgm:t>
    </dgm:pt>
    <dgm:pt modelId="{D252506F-4242-4C05-AB45-896AACA98748}" type="parTrans" cxnId="{80F96115-A253-494B-88A1-2A45612458C8}">
      <dgm:prSet/>
      <dgm:spPr/>
      <dgm:t>
        <a:bodyPr/>
        <a:lstStyle/>
        <a:p>
          <a:endParaRPr lang="en-US"/>
        </a:p>
      </dgm:t>
    </dgm:pt>
    <dgm:pt modelId="{091E9078-C84F-4D16-AA5A-CE4D50AA758D}" type="sibTrans" cxnId="{80F96115-A253-494B-88A1-2A45612458C8}">
      <dgm:prSet/>
      <dgm:spPr/>
      <dgm:t>
        <a:bodyPr/>
        <a:lstStyle/>
        <a:p>
          <a:endParaRPr lang="en-US"/>
        </a:p>
      </dgm:t>
    </dgm:pt>
    <dgm:pt modelId="{0770DDA0-0336-433C-A5AA-1EDAD0FD9BFD}">
      <dgm:prSet phldrT="[Text]" custT="1"/>
      <dgm:spPr/>
      <dgm:t>
        <a:bodyPr/>
        <a:lstStyle/>
        <a:p>
          <a:r>
            <a:rPr lang="en-US" sz="1500" dirty="0" smtClean="0">
              <a:latin typeface="+mj-lt"/>
            </a:rPr>
            <a:t>number</a:t>
          </a:r>
          <a:endParaRPr lang="en-US" sz="1500" dirty="0">
            <a:latin typeface="+mj-lt"/>
          </a:endParaRPr>
        </a:p>
      </dgm:t>
    </dgm:pt>
    <dgm:pt modelId="{AA77AE48-B0B8-4B7E-AB65-8A9B7467F2D2}" type="parTrans" cxnId="{71917B49-B385-4F39-876C-501CE33ED610}">
      <dgm:prSet/>
      <dgm:spPr/>
      <dgm:t>
        <a:bodyPr/>
        <a:lstStyle/>
        <a:p>
          <a:endParaRPr lang="en-US"/>
        </a:p>
      </dgm:t>
    </dgm:pt>
    <dgm:pt modelId="{3686D252-8924-44BF-B2B4-84169DEF2270}" type="sibTrans" cxnId="{71917B49-B385-4F39-876C-501CE33ED610}">
      <dgm:prSet/>
      <dgm:spPr/>
      <dgm:t>
        <a:bodyPr/>
        <a:lstStyle/>
        <a:p>
          <a:endParaRPr lang="en-US"/>
        </a:p>
      </dgm:t>
    </dgm:pt>
    <dgm:pt modelId="{15FD08FB-43D5-4779-B3D8-EA5B422A98CB}">
      <dgm:prSet phldrT="[Text]" custT="1"/>
      <dgm:spPr/>
      <dgm:t>
        <a:bodyPr/>
        <a:lstStyle/>
        <a:p>
          <a:r>
            <a:rPr lang="en-US" sz="1300" dirty="0" smtClean="0">
              <a:latin typeface="+mj-lt"/>
            </a:rPr>
            <a:t>SUBCODE1</a:t>
          </a:r>
          <a:endParaRPr lang="en-US" sz="1300" dirty="0">
            <a:latin typeface="+mj-lt"/>
          </a:endParaRPr>
        </a:p>
      </dgm:t>
    </dgm:pt>
    <dgm:pt modelId="{6CE18F4D-253B-4526-AC44-6E1197A275A4}" type="parTrans" cxnId="{83CF6FD8-597D-4D6B-8A48-43C8E3C8398B}">
      <dgm:prSet/>
      <dgm:spPr/>
      <dgm:t>
        <a:bodyPr/>
        <a:lstStyle/>
        <a:p>
          <a:endParaRPr lang="en-US"/>
        </a:p>
      </dgm:t>
    </dgm:pt>
    <dgm:pt modelId="{6E1C0407-D923-4FD7-8D65-03A5E8106414}" type="sibTrans" cxnId="{83CF6FD8-597D-4D6B-8A48-43C8E3C8398B}">
      <dgm:prSet/>
      <dgm:spPr/>
      <dgm:t>
        <a:bodyPr/>
        <a:lstStyle/>
        <a:p>
          <a:endParaRPr lang="en-US"/>
        </a:p>
      </dgm:t>
    </dgm:pt>
    <dgm:pt modelId="{82603A70-7ECE-4EB4-94C3-BB5413F6F07F}">
      <dgm:prSet phldrT="[Text]" custT="1"/>
      <dgm:spPr/>
      <dgm:t>
        <a:bodyPr/>
        <a:lstStyle/>
        <a:p>
          <a:r>
            <a:rPr lang="en-US" sz="1500" dirty="0" smtClean="0">
              <a:latin typeface="+mj-lt"/>
            </a:rPr>
            <a:t>number</a:t>
          </a:r>
          <a:endParaRPr lang="en-US" sz="1500" dirty="0">
            <a:latin typeface="+mj-lt"/>
          </a:endParaRPr>
        </a:p>
      </dgm:t>
    </dgm:pt>
    <dgm:pt modelId="{22F54881-1C57-4F95-8673-F8A4609CB1AE}" type="parTrans" cxnId="{A0CD5E2D-E786-491A-8884-D7AE97E9563A}">
      <dgm:prSet/>
      <dgm:spPr/>
      <dgm:t>
        <a:bodyPr/>
        <a:lstStyle/>
        <a:p>
          <a:endParaRPr lang="en-US"/>
        </a:p>
      </dgm:t>
    </dgm:pt>
    <dgm:pt modelId="{D1C040D7-5255-4997-BB33-E77F29B8CF70}" type="sibTrans" cxnId="{A0CD5E2D-E786-491A-8884-D7AE97E9563A}">
      <dgm:prSet/>
      <dgm:spPr/>
      <dgm:t>
        <a:bodyPr/>
        <a:lstStyle/>
        <a:p>
          <a:endParaRPr lang="en-US"/>
        </a:p>
      </dgm:t>
    </dgm:pt>
    <dgm:pt modelId="{051B4CD2-E6C0-4460-83EB-0997C78CEB74}">
      <dgm:prSet phldrT="[Text]" custT="1"/>
      <dgm:spPr/>
      <dgm:t>
        <a:bodyPr/>
        <a:lstStyle/>
        <a:p>
          <a:r>
            <a:rPr lang="en-US" sz="1300" dirty="0" smtClean="0">
              <a:latin typeface="+mj-lt"/>
            </a:rPr>
            <a:t>SUBCODE2</a:t>
          </a:r>
          <a:endParaRPr lang="en-US" sz="1300" dirty="0">
            <a:latin typeface="+mj-lt"/>
          </a:endParaRPr>
        </a:p>
      </dgm:t>
    </dgm:pt>
    <dgm:pt modelId="{0F749E23-A4BF-463B-A3B8-5BD3AADC8903}" type="parTrans" cxnId="{2B341E85-EB1E-4D50-B75A-D734797D4350}">
      <dgm:prSet/>
      <dgm:spPr/>
      <dgm:t>
        <a:bodyPr/>
        <a:lstStyle/>
        <a:p>
          <a:endParaRPr lang="en-US"/>
        </a:p>
      </dgm:t>
    </dgm:pt>
    <dgm:pt modelId="{DF327DCB-EAA6-4417-946E-485ECCA2776D}" type="sibTrans" cxnId="{2B341E85-EB1E-4D50-B75A-D734797D4350}">
      <dgm:prSet/>
      <dgm:spPr/>
      <dgm:t>
        <a:bodyPr/>
        <a:lstStyle/>
        <a:p>
          <a:endParaRPr lang="en-US"/>
        </a:p>
      </dgm:t>
    </dgm:pt>
    <dgm:pt modelId="{D244DD34-0AF6-49D8-A37A-1F6873D45E24}">
      <dgm:prSet phldrT="[Text]" custT="1"/>
      <dgm:spPr/>
      <dgm:t>
        <a:bodyPr/>
        <a:lstStyle/>
        <a:p>
          <a:r>
            <a:rPr lang="en-US" sz="1500" dirty="0" smtClean="0">
              <a:latin typeface="+mj-lt"/>
            </a:rPr>
            <a:t>number</a:t>
          </a:r>
          <a:endParaRPr lang="en-US" sz="1500" dirty="0">
            <a:latin typeface="+mj-lt"/>
          </a:endParaRPr>
        </a:p>
      </dgm:t>
    </dgm:pt>
    <dgm:pt modelId="{7FF8FDB0-FFA5-40CF-975C-FA1E4AC1C1EF}" type="parTrans" cxnId="{3BEB5FC6-1DD0-494D-A31D-3B9C8B69DE0C}">
      <dgm:prSet/>
      <dgm:spPr/>
      <dgm:t>
        <a:bodyPr/>
        <a:lstStyle/>
        <a:p>
          <a:endParaRPr lang="en-US"/>
        </a:p>
      </dgm:t>
    </dgm:pt>
    <dgm:pt modelId="{95D1358E-4D3F-40C3-9929-B34CA360F896}" type="sibTrans" cxnId="{3BEB5FC6-1DD0-494D-A31D-3B9C8B69DE0C}">
      <dgm:prSet/>
      <dgm:spPr/>
      <dgm:t>
        <a:bodyPr/>
        <a:lstStyle/>
        <a:p>
          <a:endParaRPr lang="en-US"/>
        </a:p>
      </dgm:t>
    </dgm:pt>
    <dgm:pt modelId="{627E6E78-5089-4B51-84E8-FA65B4725CE9}">
      <dgm:prSet phldrT="[Text]" custT="1"/>
      <dgm:spPr/>
      <dgm:t>
        <a:bodyPr/>
        <a:lstStyle/>
        <a:p>
          <a:r>
            <a:rPr lang="en-US" sz="1300" dirty="0" smtClean="0">
              <a:latin typeface="+mj-lt"/>
            </a:rPr>
            <a:t>SUBCODE3</a:t>
          </a:r>
          <a:endParaRPr lang="en-US" sz="1300" dirty="0">
            <a:latin typeface="+mj-lt"/>
          </a:endParaRPr>
        </a:p>
      </dgm:t>
    </dgm:pt>
    <dgm:pt modelId="{B79B1D10-5AE7-41F6-9367-06507473A6E5}" type="parTrans" cxnId="{07F2F476-F997-41B5-824B-86C0C71F843F}">
      <dgm:prSet/>
      <dgm:spPr/>
      <dgm:t>
        <a:bodyPr/>
        <a:lstStyle/>
        <a:p>
          <a:endParaRPr lang="en-US"/>
        </a:p>
      </dgm:t>
    </dgm:pt>
    <dgm:pt modelId="{71B5C83D-ED16-451C-B516-70B6DA442414}" type="sibTrans" cxnId="{07F2F476-F997-41B5-824B-86C0C71F843F}">
      <dgm:prSet/>
      <dgm:spPr/>
      <dgm:t>
        <a:bodyPr/>
        <a:lstStyle/>
        <a:p>
          <a:endParaRPr lang="en-US"/>
        </a:p>
      </dgm:t>
    </dgm:pt>
    <dgm:pt modelId="{A3CBF9F8-DA02-417B-B98D-098981AB325C}">
      <dgm:prSet phldrT="[Text]" custT="1"/>
      <dgm:spPr/>
      <dgm:t>
        <a:bodyPr/>
        <a:lstStyle/>
        <a:p>
          <a:r>
            <a:rPr lang="en-US" sz="1500" dirty="0" smtClean="0">
              <a:latin typeface="+mj-lt"/>
            </a:rPr>
            <a:t>number</a:t>
          </a:r>
          <a:endParaRPr lang="en-US" sz="1500" dirty="0">
            <a:latin typeface="+mj-lt"/>
          </a:endParaRPr>
        </a:p>
      </dgm:t>
    </dgm:pt>
    <dgm:pt modelId="{0D72AA10-9D37-4850-BE2F-FD050CAE050C}" type="parTrans" cxnId="{D9BA7984-8C2A-4D0A-96E9-2E21168205A8}">
      <dgm:prSet/>
      <dgm:spPr/>
      <dgm:t>
        <a:bodyPr/>
        <a:lstStyle/>
        <a:p>
          <a:endParaRPr lang="en-US"/>
        </a:p>
      </dgm:t>
    </dgm:pt>
    <dgm:pt modelId="{51ECDEC7-CB8E-4C6A-924C-C4FC1159319D}" type="sibTrans" cxnId="{D9BA7984-8C2A-4D0A-96E9-2E21168205A8}">
      <dgm:prSet/>
      <dgm:spPr/>
      <dgm:t>
        <a:bodyPr/>
        <a:lstStyle/>
        <a:p>
          <a:endParaRPr lang="en-US"/>
        </a:p>
      </dgm:t>
    </dgm:pt>
    <dgm:pt modelId="{079EE7A7-685E-43CB-97FA-ED491C36E61B}">
      <dgm:prSet phldrT="[Text]" custT="1"/>
      <dgm:spPr/>
      <dgm:t>
        <a:bodyPr/>
        <a:lstStyle/>
        <a:p>
          <a:r>
            <a:rPr lang="en-US" sz="1300" dirty="0" smtClean="0">
              <a:latin typeface="+mj-lt"/>
            </a:rPr>
            <a:t>SUBCODE4</a:t>
          </a:r>
          <a:endParaRPr lang="en-US" sz="1300" dirty="0">
            <a:latin typeface="+mj-lt"/>
          </a:endParaRPr>
        </a:p>
      </dgm:t>
    </dgm:pt>
    <dgm:pt modelId="{A8212CF5-8D12-4818-9357-070EE0731AC7}" type="parTrans" cxnId="{9C4FF259-E1E1-45FE-9E47-F03F7B5CF093}">
      <dgm:prSet/>
      <dgm:spPr/>
      <dgm:t>
        <a:bodyPr/>
        <a:lstStyle/>
        <a:p>
          <a:endParaRPr lang="en-US"/>
        </a:p>
      </dgm:t>
    </dgm:pt>
    <dgm:pt modelId="{8E45D385-FDB3-4B4F-BCC6-E1867B7A85AE}" type="sibTrans" cxnId="{9C4FF259-E1E1-45FE-9E47-F03F7B5CF093}">
      <dgm:prSet/>
      <dgm:spPr/>
      <dgm:t>
        <a:bodyPr/>
        <a:lstStyle/>
        <a:p>
          <a:endParaRPr lang="en-US"/>
        </a:p>
      </dgm:t>
    </dgm:pt>
    <dgm:pt modelId="{5823B2BD-B641-482F-9D7B-21266305C6BA}">
      <dgm:prSet custT="1"/>
      <dgm:spPr/>
      <dgm:t>
        <a:bodyPr/>
        <a:lstStyle/>
        <a:p>
          <a:r>
            <a:rPr lang="en-US" sz="1300" dirty="0" smtClean="0">
              <a:latin typeface="+mj-lt"/>
            </a:rPr>
            <a:t>SUBCODE5</a:t>
          </a:r>
        </a:p>
      </dgm:t>
    </dgm:pt>
    <dgm:pt modelId="{8C1DD4C6-1A05-4D53-BB77-8F28FC05B0EF}" type="parTrans" cxnId="{FD922594-6E7C-4410-B75A-28D21005672D}">
      <dgm:prSet/>
      <dgm:spPr/>
      <dgm:t>
        <a:bodyPr/>
        <a:lstStyle/>
        <a:p>
          <a:endParaRPr lang="en-US"/>
        </a:p>
      </dgm:t>
    </dgm:pt>
    <dgm:pt modelId="{B3067D06-446F-4FFE-97AA-A70770B89CBD}" type="sibTrans" cxnId="{FD922594-6E7C-4410-B75A-28D21005672D}">
      <dgm:prSet/>
      <dgm:spPr/>
      <dgm:t>
        <a:bodyPr/>
        <a:lstStyle/>
        <a:p>
          <a:endParaRPr lang="en-US"/>
        </a:p>
      </dgm:t>
    </dgm:pt>
    <dgm:pt modelId="{DECCB6EF-2DE9-43C0-BBB0-3F5140BCDF3C}">
      <dgm:prSet phldrT="[Text]" custT="1"/>
      <dgm:spPr/>
      <dgm:t>
        <a:bodyPr/>
        <a:lstStyle/>
        <a:p>
          <a:r>
            <a:rPr lang="en-US" sz="1500" dirty="0" smtClean="0">
              <a:latin typeface="+mj-lt"/>
            </a:rPr>
            <a:t>number</a:t>
          </a:r>
          <a:endParaRPr lang="en-US" sz="1500" dirty="0">
            <a:latin typeface="+mj-lt"/>
          </a:endParaRPr>
        </a:p>
      </dgm:t>
    </dgm:pt>
    <dgm:pt modelId="{94FF75CC-AE6D-4E92-90B0-A0724D2E81B4}" type="parTrans" cxnId="{3F1BF4E1-D054-4302-824A-8D6B2CD5B64F}">
      <dgm:prSet/>
      <dgm:spPr/>
      <dgm:t>
        <a:bodyPr/>
        <a:lstStyle/>
        <a:p>
          <a:endParaRPr lang="en-US"/>
        </a:p>
      </dgm:t>
    </dgm:pt>
    <dgm:pt modelId="{2A31AF93-D84C-4745-B08A-DFA9BA48FB68}" type="sibTrans" cxnId="{3F1BF4E1-D054-4302-824A-8D6B2CD5B64F}">
      <dgm:prSet/>
      <dgm:spPr/>
      <dgm:t>
        <a:bodyPr/>
        <a:lstStyle/>
        <a:p>
          <a:endParaRPr lang="en-US"/>
        </a:p>
      </dgm:t>
    </dgm:pt>
    <dgm:pt modelId="{942FF25B-57A1-410E-9F9F-FFAB06D71F09}">
      <dgm:prSet custT="1"/>
      <dgm:spPr/>
      <dgm:t>
        <a:bodyPr/>
        <a:lstStyle/>
        <a:p>
          <a:r>
            <a:rPr lang="en-US" sz="1500" dirty="0" smtClean="0">
              <a:latin typeface="+mj-lt"/>
            </a:rPr>
            <a:t>check (subcode5&lt;=100)</a:t>
          </a:r>
          <a:endParaRPr lang="en-US" sz="1500" dirty="0">
            <a:latin typeface="+mj-lt"/>
          </a:endParaRPr>
        </a:p>
      </dgm:t>
    </dgm:pt>
    <dgm:pt modelId="{1FAB4EB2-C8F9-4B7C-863F-821B39262D3D}" type="parTrans" cxnId="{E275CA26-CED2-4032-AC7A-22252495526A}">
      <dgm:prSet/>
      <dgm:spPr/>
      <dgm:t>
        <a:bodyPr/>
        <a:lstStyle/>
        <a:p>
          <a:endParaRPr lang="en-US"/>
        </a:p>
      </dgm:t>
    </dgm:pt>
    <dgm:pt modelId="{3C40687E-EC25-4962-B252-CBE5B9CCC8F6}" type="sibTrans" cxnId="{E275CA26-CED2-4032-AC7A-22252495526A}">
      <dgm:prSet/>
      <dgm:spPr/>
      <dgm:t>
        <a:bodyPr/>
        <a:lstStyle/>
        <a:p>
          <a:endParaRPr lang="en-US"/>
        </a:p>
      </dgm:t>
    </dgm:pt>
    <dgm:pt modelId="{B7D0B6C2-6BEA-4625-9F4F-6EFE0B3781B0}">
      <dgm:prSet phldrT="[Text]" custT="1"/>
      <dgm:spPr/>
      <dgm:t>
        <a:bodyPr/>
        <a:lstStyle/>
        <a:p>
          <a:r>
            <a:rPr lang="en-US" sz="1500" dirty="0" smtClean="0">
              <a:latin typeface="+mj-lt"/>
            </a:rPr>
            <a:t>references student (</a:t>
          </a:r>
          <a:r>
            <a:rPr lang="en-US" sz="1500" dirty="0" err="1" smtClean="0">
              <a:latin typeface="+mj-lt"/>
            </a:rPr>
            <a:t>rollno</a:t>
          </a:r>
          <a:r>
            <a:rPr lang="en-US" sz="1500" dirty="0" smtClean="0">
              <a:latin typeface="+mj-lt"/>
            </a:rPr>
            <a:t>)</a:t>
          </a:r>
          <a:endParaRPr lang="en-US" sz="1500" dirty="0">
            <a:latin typeface="+mj-lt"/>
          </a:endParaRPr>
        </a:p>
      </dgm:t>
    </dgm:pt>
    <dgm:pt modelId="{A8F15B80-C840-4FBC-A5F4-F4F83B8CF1D6}" type="parTrans" cxnId="{E2CA3BBE-4380-448C-A2F3-D9DC4FE18840}">
      <dgm:prSet/>
      <dgm:spPr/>
      <dgm:t>
        <a:bodyPr/>
        <a:lstStyle/>
        <a:p>
          <a:endParaRPr lang="en-US"/>
        </a:p>
      </dgm:t>
    </dgm:pt>
    <dgm:pt modelId="{D13AF985-3147-4D1E-B2A0-44CF4812CBA7}" type="sibTrans" cxnId="{E2CA3BBE-4380-448C-A2F3-D9DC4FE18840}">
      <dgm:prSet/>
      <dgm:spPr/>
      <dgm:t>
        <a:bodyPr/>
        <a:lstStyle/>
        <a:p>
          <a:endParaRPr lang="en-US"/>
        </a:p>
      </dgm:t>
    </dgm:pt>
    <dgm:pt modelId="{1DF3635D-586C-4AE7-BA36-99149E5DB2D7}">
      <dgm:prSet phldrT="[Text]" custT="1"/>
      <dgm:spPr/>
      <dgm:t>
        <a:bodyPr/>
        <a:lstStyle/>
        <a:p>
          <a:r>
            <a:rPr lang="en-US" sz="1500" dirty="0" smtClean="0">
              <a:latin typeface="+mj-lt"/>
            </a:rPr>
            <a:t>check (subcode1&lt;=100)</a:t>
          </a:r>
          <a:endParaRPr lang="en-US" sz="1500" dirty="0">
            <a:latin typeface="+mj-lt"/>
          </a:endParaRPr>
        </a:p>
      </dgm:t>
    </dgm:pt>
    <dgm:pt modelId="{FB46CD34-EE16-4212-9A8B-F90543D80EA7}" type="parTrans" cxnId="{0009347A-2779-4D1D-B855-B1CD05A7CA10}">
      <dgm:prSet/>
      <dgm:spPr/>
      <dgm:t>
        <a:bodyPr/>
        <a:lstStyle/>
        <a:p>
          <a:endParaRPr lang="en-US"/>
        </a:p>
      </dgm:t>
    </dgm:pt>
    <dgm:pt modelId="{4E49D88C-FDBA-4CF4-8C11-794FA8432C51}" type="sibTrans" cxnId="{0009347A-2779-4D1D-B855-B1CD05A7CA10}">
      <dgm:prSet/>
      <dgm:spPr/>
      <dgm:t>
        <a:bodyPr/>
        <a:lstStyle/>
        <a:p>
          <a:endParaRPr lang="en-US"/>
        </a:p>
      </dgm:t>
    </dgm:pt>
    <dgm:pt modelId="{33B515AF-BFE5-42E2-8F4C-277571DE8A97}">
      <dgm:prSet phldrT="[Text]" custT="1"/>
      <dgm:spPr/>
      <dgm:t>
        <a:bodyPr/>
        <a:lstStyle/>
        <a:p>
          <a:r>
            <a:rPr lang="en-US" sz="1500" dirty="0" smtClean="0">
              <a:latin typeface="+mj-lt"/>
            </a:rPr>
            <a:t>check (subcode2&lt;=100)</a:t>
          </a:r>
          <a:endParaRPr lang="en-US" sz="1500" dirty="0">
            <a:latin typeface="+mj-lt"/>
          </a:endParaRPr>
        </a:p>
      </dgm:t>
    </dgm:pt>
    <dgm:pt modelId="{12DEE3CE-87DB-411D-A40F-CF1575EC37A5}" type="parTrans" cxnId="{264742B0-ECD3-4995-8487-AE60122C48CE}">
      <dgm:prSet/>
      <dgm:spPr/>
      <dgm:t>
        <a:bodyPr/>
        <a:lstStyle/>
        <a:p>
          <a:endParaRPr lang="en-US"/>
        </a:p>
      </dgm:t>
    </dgm:pt>
    <dgm:pt modelId="{38722136-C331-4DD0-BEC2-B2F9BDEA4EB0}" type="sibTrans" cxnId="{264742B0-ECD3-4995-8487-AE60122C48CE}">
      <dgm:prSet/>
      <dgm:spPr/>
      <dgm:t>
        <a:bodyPr/>
        <a:lstStyle/>
        <a:p>
          <a:endParaRPr lang="en-US"/>
        </a:p>
      </dgm:t>
    </dgm:pt>
    <dgm:pt modelId="{3E402974-C996-4E57-AEC6-A8236AABE0A2}">
      <dgm:prSet phldrT="[Text]" custT="1"/>
      <dgm:spPr/>
      <dgm:t>
        <a:bodyPr/>
        <a:lstStyle/>
        <a:p>
          <a:r>
            <a:rPr lang="en-US" sz="1500" dirty="0" smtClean="0">
              <a:latin typeface="+mj-lt"/>
            </a:rPr>
            <a:t>check (subcode3&lt;=100)</a:t>
          </a:r>
          <a:endParaRPr lang="en-US" sz="1500" dirty="0">
            <a:latin typeface="+mj-lt"/>
          </a:endParaRPr>
        </a:p>
      </dgm:t>
    </dgm:pt>
    <dgm:pt modelId="{319EAB7C-9421-4C9C-9EB8-513A0546BC74}" type="parTrans" cxnId="{DEBC04DD-7C5F-4546-A4C6-8266611930EE}">
      <dgm:prSet/>
      <dgm:spPr/>
      <dgm:t>
        <a:bodyPr/>
        <a:lstStyle/>
        <a:p>
          <a:endParaRPr lang="en-US"/>
        </a:p>
      </dgm:t>
    </dgm:pt>
    <dgm:pt modelId="{A161C541-C16D-4DE9-9A1B-51F34F422D4D}" type="sibTrans" cxnId="{DEBC04DD-7C5F-4546-A4C6-8266611930EE}">
      <dgm:prSet/>
      <dgm:spPr/>
      <dgm:t>
        <a:bodyPr/>
        <a:lstStyle/>
        <a:p>
          <a:endParaRPr lang="en-US"/>
        </a:p>
      </dgm:t>
    </dgm:pt>
    <dgm:pt modelId="{6BC690F2-0BEE-4B8F-B336-57E398C7D10D}">
      <dgm:prSet phldrT="[Text]" custT="1"/>
      <dgm:spPr/>
      <dgm:t>
        <a:bodyPr/>
        <a:lstStyle/>
        <a:p>
          <a:r>
            <a:rPr lang="en-US" sz="1500" dirty="0" smtClean="0">
              <a:latin typeface="+mj-lt"/>
            </a:rPr>
            <a:t>check (subcode4&lt;=100)</a:t>
          </a:r>
          <a:endParaRPr lang="en-US" sz="1500" dirty="0">
            <a:latin typeface="+mj-lt"/>
          </a:endParaRPr>
        </a:p>
      </dgm:t>
    </dgm:pt>
    <dgm:pt modelId="{08854E1B-2B5B-4FAB-AE16-B21BC62E312B}" type="parTrans" cxnId="{B1949284-46E8-44B1-9E0A-34D20C8F8619}">
      <dgm:prSet/>
      <dgm:spPr/>
      <dgm:t>
        <a:bodyPr/>
        <a:lstStyle/>
        <a:p>
          <a:endParaRPr lang="en-US"/>
        </a:p>
      </dgm:t>
    </dgm:pt>
    <dgm:pt modelId="{4218893D-99A7-4F14-A156-9184E0473359}" type="sibTrans" cxnId="{B1949284-46E8-44B1-9E0A-34D20C8F8619}">
      <dgm:prSet/>
      <dgm:spPr/>
      <dgm:t>
        <a:bodyPr/>
        <a:lstStyle/>
        <a:p>
          <a:endParaRPr lang="en-US"/>
        </a:p>
      </dgm:t>
    </dgm:pt>
    <dgm:pt modelId="{BF737E1B-3DD0-489C-BCE6-0C82FE95DDDD}">
      <dgm:prSet custT="1"/>
      <dgm:spPr/>
      <dgm:t>
        <a:bodyPr/>
        <a:lstStyle/>
        <a:p>
          <a:r>
            <a:rPr lang="en-US" sz="1500" dirty="0" smtClean="0">
              <a:latin typeface="+mj-lt"/>
            </a:rPr>
            <a:t>number</a:t>
          </a:r>
        </a:p>
      </dgm:t>
    </dgm:pt>
    <dgm:pt modelId="{AFF524A9-BEE6-49C6-9378-F0468A230ADC}" type="parTrans" cxnId="{9643613D-B114-40C0-BD2A-D5DE7493C678}">
      <dgm:prSet/>
      <dgm:spPr/>
      <dgm:t>
        <a:bodyPr/>
        <a:lstStyle/>
        <a:p>
          <a:endParaRPr lang="en-US"/>
        </a:p>
      </dgm:t>
    </dgm:pt>
    <dgm:pt modelId="{C08B8B31-BC4E-459E-8B48-BB25798BB96A}" type="sibTrans" cxnId="{9643613D-B114-40C0-BD2A-D5DE7493C678}">
      <dgm:prSet/>
      <dgm:spPr/>
      <dgm:t>
        <a:bodyPr/>
        <a:lstStyle/>
        <a:p>
          <a:endParaRPr lang="en-US"/>
        </a:p>
      </dgm:t>
    </dgm:pt>
    <dgm:pt modelId="{B359FCA3-E9E3-4014-8ED8-6DCC3EF898A5}">
      <dgm:prSet custT="1"/>
      <dgm:spPr/>
      <dgm:t>
        <a:bodyPr/>
        <a:lstStyle/>
        <a:p>
          <a:r>
            <a:rPr lang="en-US" sz="1300" dirty="0" smtClean="0">
              <a:latin typeface="+mj-lt"/>
            </a:rPr>
            <a:t>TOTAL</a:t>
          </a:r>
          <a:endParaRPr lang="en-US" sz="1300" dirty="0">
            <a:latin typeface="+mj-lt"/>
          </a:endParaRPr>
        </a:p>
      </dgm:t>
    </dgm:pt>
    <dgm:pt modelId="{4E818DB7-18F8-4BE8-B92F-A9F74F4DBD1B}" type="parTrans" cxnId="{0B86F191-6F20-4021-911B-B3C822B79B4D}">
      <dgm:prSet/>
      <dgm:spPr/>
      <dgm:t>
        <a:bodyPr/>
        <a:lstStyle/>
        <a:p>
          <a:endParaRPr lang="en-US"/>
        </a:p>
      </dgm:t>
    </dgm:pt>
    <dgm:pt modelId="{A6CE6B25-64BA-4448-A754-C44A00E3D78C}" type="sibTrans" cxnId="{0B86F191-6F20-4021-911B-B3C822B79B4D}">
      <dgm:prSet/>
      <dgm:spPr/>
      <dgm:t>
        <a:bodyPr/>
        <a:lstStyle/>
        <a:p>
          <a:endParaRPr lang="en-US"/>
        </a:p>
      </dgm:t>
    </dgm:pt>
    <dgm:pt modelId="{221D1209-FC73-4A5A-B056-9E29CB1DC551}">
      <dgm:prSet custT="1"/>
      <dgm:spPr/>
      <dgm:t>
        <a:bodyPr/>
        <a:lstStyle/>
        <a:p>
          <a:r>
            <a:rPr lang="en-US" sz="1500" dirty="0" smtClean="0">
              <a:latin typeface="+mj-lt"/>
            </a:rPr>
            <a:t>number</a:t>
          </a:r>
        </a:p>
      </dgm:t>
    </dgm:pt>
    <dgm:pt modelId="{E3969647-9E44-4926-8991-EA5B8510835E}" type="parTrans" cxnId="{50DB6D61-BECE-4A38-9EC4-62F1D65FF758}">
      <dgm:prSet/>
      <dgm:spPr/>
      <dgm:t>
        <a:bodyPr/>
        <a:lstStyle/>
        <a:p>
          <a:endParaRPr lang="en-US"/>
        </a:p>
      </dgm:t>
    </dgm:pt>
    <dgm:pt modelId="{AEDE112C-D22A-4DBE-AE22-9160F0A12E22}" type="sibTrans" cxnId="{50DB6D61-BECE-4A38-9EC4-62F1D65FF758}">
      <dgm:prSet/>
      <dgm:spPr/>
      <dgm:t>
        <a:bodyPr/>
        <a:lstStyle/>
        <a:p>
          <a:endParaRPr lang="en-US"/>
        </a:p>
      </dgm:t>
    </dgm:pt>
    <dgm:pt modelId="{8E103D18-0D79-44EF-81B1-EA9A8D1FFC7D}">
      <dgm:prSet custT="1"/>
      <dgm:spPr/>
      <dgm:t>
        <a:bodyPr/>
        <a:lstStyle/>
        <a:p>
          <a:r>
            <a:rPr lang="en-US" sz="1500" dirty="0" smtClean="0">
              <a:latin typeface="+mj-lt"/>
            </a:rPr>
            <a:t>check (total&lt;=100)</a:t>
          </a:r>
          <a:endParaRPr lang="en-US" sz="1500" dirty="0">
            <a:latin typeface="+mj-lt"/>
          </a:endParaRPr>
        </a:p>
      </dgm:t>
    </dgm:pt>
    <dgm:pt modelId="{B8DA6AF7-BA0D-4C14-ADC2-2E0842F2BCA7}" type="parTrans" cxnId="{62C8621B-D990-4797-8790-A0F927CC2670}">
      <dgm:prSet/>
      <dgm:spPr/>
      <dgm:t>
        <a:bodyPr/>
        <a:lstStyle/>
        <a:p>
          <a:endParaRPr lang="en-US"/>
        </a:p>
      </dgm:t>
    </dgm:pt>
    <dgm:pt modelId="{8241DE48-E5CC-4F3C-A430-D9C4C3FFF19E}" type="sibTrans" cxnId="{62C8621B-D990-4797-8790-A0F927CC2670}">
      <dgm:prSet/>
      <dgm:spPr/>
      <dgm:t>
        <a:bodyPr/>
        <a:lstStyle/>
        <a:p>
          <a:endParaRPr lang="en-US"/>
        </a:p>
      </dgm:t>
    </dgm:pt>
    <dgm:pt modelId="{7A29DA6E-1C07-4CBC-82D7-0271923D1DB4}" type="pres">
      <dgm:prSet presAssocID="{A83EEC68-26EC-4DF5-8C7B-2D0A83B1CFA6}" presName="theList" presStyleCnt="0">
        <dgm:presLayoutVars>
          <dgm:dir/>
          <dgm:animLvl val="lvl"/>
          <dgm:resizeHandles val="exact"/>
        </dgm:presLayoutVars>
      </dgm:prSet>
      <dgm:spPr/>
      <dgm:t>
        <a:bodyPr/>
        <a:lstStyle/>
        <a:p>
          <a:endParaRPr lang="en-US"/>
        </a:p>
      </dgm:t>
    </dgm:pt>
    <dgm:pt modelId="{3C6E441E-BA2D-4BBE-95D2-E74D0299F409}" type="pres">
      <dgm:prSet presAssocID="{B040660F-16E1-41AE-9087-C3F70ABCBA51}" presName="compNode" presStyleCnt="0"/>
      <dgm:spPr/>
    </dgm:pt>
    <dgm:pt modelId="{874987D5-9E4D-43E9-BD73-C6F7C9646706}" type="pres">
      <dgm:prSet presAssocID="{B040660F-16E1-41AE-9087-C3F70ABCBA51}" presName="aNode" presStyleLbl="bgShp" presStyleIdx="0" presStyleCnt="7"/>
      <dgm:spPr/>
      <dgm:t>
        <a:bodyPr/>
        <a:lstStyle/>
        <a:p>
          <a:endParaRPr lang="en-US"/>
        </a:p>
      </dgm:t>
    </dgm:pt>
    <dgm:pt modelId="{01E084C5-5837-4B57-AFF7-376AFED9E461}" type="pres">
      <dgm:prSet presAssocID="{B040660F-16E1-41AE-9087-C3F70ABCBA51}" presName="textNode" presStyleLbl="bgShp" presStyleIdx="0" presStyleCnt="7"/>
      <dgm:spPr/>
      <dgm:t>
        <a:bodyPr/>
        <a:lstStyle/>
        <a:p>
          <a:endParaRPr lang="en-US"/>
        </a:p>
      </dgm:t>
    </dgm:pt>
    <dgm:pt modelId="{7CAD23DA-78FB-4E75-9A3C-EA15F4344A43}" type="pres">
      <dgm:prSet presAssocID="{B040660F-16E1-41AE-9087-C3F70ABCBA51}" presName="compChildNode" presStyleCnt="0"/>
      <dgm:spPr/>
    </dgm:pt>
    <dgm:pt modelId="{F9795242-D158-40CF-9E6E-988E26671D77}" type="pres">
      <dgm:prSet presAssocID="{B040660F-16E1-41AE-9087-C3F70ABCBA51}" presName="theInnerList" presStyleCnt="0"/>
      <dgm:spPr/>
    </dgm:pt>
    <dgm:pt modelId="{F8769FD6-468B-4A0E-914B-C054D1BD5350}" type="pres">
      <dgm:prSet presAssocID="{0770DDA0-0336-433C-A5AA-1EDAD0FD9BFD}" presName="childNode" presStyleLbl="node1" presStyleIdx="0" presStyleCnt="14">
        <dgm:presLayoutVars>
          <dgm:bulletEnabled val="1"/>
        </dgm:presLayoutVars>
      </dgm:prSet>
      <dgm:spPr/>
      <dgm:t>
        <a:bodyPr/>
        <a:lstStyle/>
        <a:p>
          <a:endParaRPr lang="en-US"/>
        </a:p>
      </dgm:t>
    </dgm:pt>
    <dgm:pt modelId="{202E5995-2014-4B84-BB5F-FADD41D6DADE}" type="pres">
      <dgm:prSet presAssocID="{0770DDA0-0336-433C-A5AA-1EDAD0FD9BFD}" presName="aSpace2" presStyleCnt="0"/>
      <dgm:spPr/>
    </dgm:pt>
    <dgm:pt modelId="{1762D353-8B77-4A50-8DEB-1B1DF39FEC65}" type="pres">
      <dgm:prSet presAssocID="{B7D0B6C2-6BEA-4625-9F4F-6EFE0B3781B0}" presName="childNode" presStyleLbl="node1" presStyleIdx="1" presStyleCnt="14">
        <dgm:presLayoutVars>
          <dgm:bulletEnabled val="1"/>
        </dgm:presLayoutVars>
      </dgm:prSet>
      <dgm:spPr/>
      <dgm:t>
        <a:bodyPr/>
        <a:lstStyle/>
        <a:p>
          <a:endParaRPr lang="en-US"/>
        </a:p>
      </dgm:t>
    </dgm:pt>
    <dgm:pt modelId="{81FEC0EC-3E3B-4FE5-B6BF-C7506DB64D09}" type="pres">
      <dgm:prSet presAssocID="{B040660F-16E1-41AE-9087-C3F70ABCBA51}" presName="aSpace" presStyleCnt="0"/>
      <dgm:spPr/>
    </dgm:pt>
    <dgm:pt modelId="{03A1DD62-8B1F-4FF7-809C-DE51FB285725}" type="pres">
      <dgm:prSet presAssocID="{15FD08FB-43D5-4779-B3D8-EA5B422A98CB}" presName="compNode" presStyleCnt="0"/>
      <dgm:spPr/>
    </dgm:pt>
    <dgm:pt modelId="{9E32C8E3-EFAB-49B7-AC49-0F9C5D905E69}" type="pres">
      <dgm:prSet presAssocID="{15FD08FB-43D5-4779-B3D8-EA5B422A98CB}" presName="aNode" presStyleLbl="bgShp" presStyleIdx="1" presStyleCnt="7"/>
      <dgm:spPr/>
      <dgm:t>
        <a:bodyPr/>
        <a:lstStyle/>
        <a:p>
          <a:endParaRPr lang="en-US"/>
        </a:p>
      </dgm:t>
    </dgm:pt>
    <dgm:pt modelId="{9D639566-E58E-436E-8654-3790A31BAE8A}" type="pres">
      <dgm:prSet presAssocID="{15FD08FB-43D5-4779-B3D8-EA5B422A98CB}" presName="textNode" presStyleLbl="bgShp" presStyleIdx="1" presStyleCnt="7"/>
      <dgm:spPr/>
      <dgm:t>
        <a:bodyPr/>
        <a:lstStyle/>
        <a:p>
          <a:endParaRPr lang="en-US"/>
        </a:p>
      </dgm:t>
    </dgm:pt>
    <dgm:pt modelId="{53B4CE3D-BE6D-474B-BB1E-DC310D77822C}" type="pres">
      <dgm:prSet presAssocID="{15FD08FB-43D5-4779-B3D8-EA5B422A98CB}" presName="compChildNode" presStyleCnt="0"/>
      <dgm:spPr/>
    </dgm:pt>
    <dgm:pt modelId="{FE7335A9-6CBC-4832-8750-5859689788E4}" type="pres">
      <dgm:prSet presAssocID="{15FD08FB-43D5-4779-B3D8-EA5B422A98CB}" presName="theInnerList" presStyleCnt="0"/>
      <dgm:spPr/>
    </dgm:pt>
    <dgm:pt modelId="{D8088044-0DE8-428B-9839-28AEF28F97FB}" type="pres">
      <dgm:prSet presAssocID="{82603A70-7ECE-4EB4-94C3-BB5413F6F07F}" presName="childNode" presStyleLbl="node1" presStyleIdx="2" presStyleCnt="14">
        <dgm:presLayoutVars>
          <dgm:bulletEnabled val="1"/>
        </dgm:presLayoutVars>
      </dgm:prSet>
      <dgm:spPr/>
      <dgm:t>
        <a:bodyPr/>
        <a:lstStyle/>
        <a:p>
          <a:endParaRPr lang="en-US"/>
        </a:p>
      </dgm:t>
    </dgm:pt>
    <dgm:pt modelId="{DE10623D-546A-4A56-9CE8-9DAB0A654DFA}" type="pres">
      <dgm:prSet presAssocID="{82603A70-7ECE-4EB4-94C3-BB5413F6F07F}" presName="aSpace2" presStyleCnt="0"/>
      <dgm:spPr/>
    </dgm:pt>
    <dgm:pt modelId="{728DB044-CDEE-476C-BB10-F270900F63E0}" type="pres">
      <dgm:prSet presAssocID="{1DF3635D-586C-4AE7-BA36-99149E5DB2D7}" presName="childNode" presStyleLbl="node1" presStyleIdx="3" presStyleCnt="14">
        <dgm:presLayoutVars>
          <dgm:bulletEnabled val="1"/>
        </dgm:presLayoutVars>
      </dgm:prSet>
      <dgm:spPr/>
      <dgm:t>
        <a:bodyPr/>
        <a:lstStyle/>
        <a:p>
          <a:endParaRPr lang="en-US"/>
        </a:p>
      </dgm:t>
    </dgm:pt>
    <dgm:pt modelId="{5FE3AC72-73A0-4992-BDA8-E13752E01BB7}" type="pres">
      <dgm:prSet presAssocID="{15FD08FB-43D5-4779-B3D8-EA5B422A98CB}" presName="aSpace" presStyleCnt="0"/>
      <dgm:spPr/>
    </dgm:pt>
    <dgm:pt modelId="{DE18BF5D-3F0A-4456-A022-1C48F0A1AA14}" type="pres">
      <dgm:prSet presAssocID="{051B4CD2-E6C0-4460-83EB-0997C78CEB74}" presName="compNode" presStyleCnt="0"/>
      <dgm:spPr/>
    </dgm:pt>
    <dgm:pt modelId="{605DA978-5A09-430C-A8F7-CFF7319A3A6A}" type="pres">
      <dgm:prSet presAssocID="{051B4CD2-E6C0-4460-83EB-0997C78CEB74}" presName="aNode" presStyleLbl="bgShp" presStyleIdx="2" presStyleCnt="7"/>
      <dgm:spPr/>
      <dgm:t>
        <a:bodyPr/>
        <a:lstStyle/>
        <a:p>
          <a:endParaRPr lang="en-US"/>
        </a:p>
      </dgm:t>
    </dgm:pt>
    <dgm:pt modelId="{4DEDA8EF-06A2-48F5-9BBA-1FDA6BD551F2}" type="pres">
      <dgm:prSet presAssocID="{051B4CD2-E6C0-4460-83EB-0997C78CEB74}" presName="textNode" presStyleLbl="bgShp" presStyleIdx="2" presStyleCnt="7"/>
      <dgm:spPr/>
      <dgm:t>
        <a:bodyPr/>
        <a:lstStyle/>
        <a:p>
          <a:endParaRPr lang="en-US"/>
        </a:p>
      </dgm:t>
    </dgm:pt>
    <dgm:pt modelId="{176E1178-3316-4DC7-A0C4-81AAD5BBAB5A}" type="pres">
      <dgm:prSet presAssocID="{051B4CD2-E6C0-4460-83EB-0997C78CEB74}" presName="compChildNode" presStyleCnt="0"/>
      <dgm:spPr/>
    </dgm:pt>
    <dgm:pt modelId="{0358E296-A611-4D69-905E-E0450C69E822}" type="pres">
      <dgm:prSet presAssocID="{051B4CD2-E6C0-4460-83EB-0997C78CEB74}" presName="theInnerList" presStyleCnt="0"/>
      <dgm:spPr/>
    </dgm:pt>
    <dgm:pt modelId="{5742A234-B9FC-407C-A451-61DA1B46B73B}" type="pres">
      <dgm:prSet presAssocID="{D244DD34-0AF6-49D8-A37A-1F6873D45E24}" presName="childNode" presStyleLbl="node1" presStyleIdx="4" presStyleCnt="14">
        <dgm:presLayoutVars>
          <dgm:bulletEnabled val="1"/>
        </dgm:presLayoutVars>
      </dgm:prSet>
      <dgm:spPr/>
      <dgm:t>
        <a:bodyPr/>
        <a:lstStyle/>
        <a:p>
          <a:endParaRPr lang="en-US"/>
        </a:p>
      </dgm:t>
    </dgm:pt>
    <dgm:pt modelId="{793990DF-FC81-47D3-B175-FDE6017CF2D6}" type="pres">
      <dgm:prSet presAssocID="{D244DD34-0AF6-49D8-A37A-1F6873D45E24}" presName="aSpace2" presStyleCnt="0"/>
      <dgm:spPr/>
    </dgm:pt>
    <dgm:pt modelId="{ED9608E9-5DC6-4A02-9B3F-899C21E19139}" type="pres">
      <dgm:prSet presAssocID="{33B515AF-BFE5-42E2-8F4C-277571DE8A97}" presName="childNode" presStyleLbl="node1" presStyleIdx="5" presStyleCnt="14">
        <dgm:presLayoutVars>
          <dgm:bulletEnabled val="1"/>
        </dgm:presLayoutVars>
      </dgm:prSet>
      <dgm:spPr/>
      <dgm:t>
        <a:bodyPr/>
        <a:lstStyle/>
        <a:p>
          <a:endParaRPr lang="en-US"/>
        </a:p>
      </dgm:t>
    </dgm:pt>
    <dgm:pt modelId="{718AD13A-467E-4207-813D-0C67B2A14AA3}" type="pres">
      <dgm:prSet presAssocID="{051B4CD2-E6C0-4460-83EB-0997C78CEB74}" presName="aSpace" presStyleCnt="0"/>
      <dgm:spPr/>
    </dgm:pt>
    <dgm:pt modelId="{B75FD70A-1EA9-4F3E-B798-A8625C073B7A}" type="pres">
      <dgm:prSet presAssocID="{627E6E78-5089-4B51-84E8-FA65B4725CE9}" presName="compNode" presStyleCnt="0"/>
      <dgm:spPr/>
    </dgm:pt>
    <dgm:pt modelId="{A9E6D3D4-1CC8-4F73-A108-AFB92E073765}" type="pres">
      <dgm:prSet presAssocID="{627E6E78-5089-4B51-84E8-FA65B4725CE9}" presName="aNode" presStyleLbl="bgShp" presStyleIdx="3" presStyleCnt="7"/>
      <dgm:spPr/>
      <dgm:t>
        <a:bodyPr/>
        <a:lstStyle/>
        <a:p>
          <a:endParaRPr lang="en-US"/>
        </a:p>
      </dgm:t>
    </dgm:pt>
    <dgm:pt modelId="{2A20D92C-D805-4C5A-A253-BC6C0D3BA23B}" type="pres">
      <dgm:prSet presAssocID="{627E6E78-5089-4B51-84E8-FA65B4725CE9}" presName="textNode" presStyleLbl="bgShp" presStyleIdx="3" presStyleCnt="7"/>
      <dgm:spPr/>
      <dgm:t>
        <a:bodyPr/>
        <a:lstStyle/>
        <a:p>
          <a:endParaRPr lang="en-US"/>
        </a:p>
      </dgm:t>
    </dgm:pt>
    <dgm:pt modelId="{AC0C7C45-A311-478C-9A5F-3F18707F498D}" type="pres">
      <dgm:prSet presAssocID="{627E6E78-5089-4B51-84E8-FA65B4725CE9}" presName="compChildNode" presStyleCnt="0"/>
      <dgm:spPr/>
    </dgm:pt>
    <dgm:pt modelId="{BC4B8FA7-724B-4367-91B4-0443F48AA07E}" type="pres">
      <dgm:prSet presAssocID="{627E6E78-5089-4B51-84E8-FA65B4725CE9}" presName="theInnerList" presStyleCnt="0"/>
      <dgm:spPr/>
    </dgm:pt>
    <dgm:pt modelId="{5F3CAAD7-753D-460A-9A2D-017F5906FF99}" type="pres">
      <dgm:prSet presAssocID="{A3CBF9F8-DA02-417B-B98D-098981AB325C}" presName="childNode" presStyleLbl="node1" presStyleIdx="6" presStyleCnt="14">
        <dgm:presLayoutVars>
          <dgm:bulletEnabled val="1"/>
        </dgm:presLayoutVars>
      </dgm:prSet>
      <dgm:spPr/>
      <dgm:t>
        <a:bodyPr/>
        <a:lstStyle/>
        <a:p>
          <a:endParaRPr lang="en-US"/>
        </a:p>
      </dgm:t>
    </dgm:pt>
    <dgm:pt modelId="{465A635A-919A-41D1-A26D-4A584B19A269}" type="pres">
      <dgm:prSet presAssocID="{A3CBF9F8-DA02-417B-B98D-098981AB325C}" presName="aSpace2" presStyleCnt="0"/>
      <dgm:spPr/>
    </dgm:pt>
    <dgm:pt modelId="{2315D55F-6CB7-4AD8-9F55-2057D2C33D59}" type="pres">
      <dgm:prSet presAssocID="{3E402974-C996-4E57-AEC6-A8236AABE0A2}" presName="childNode" presStyleLbl="node1" presStyleIdx="7" presStyleCnt="14">
        <dgm:presLayoutVars>
          <dgm:bulletEnabled val="1"/>
        </dgm:presLayoutVars>
      </dgm:prSet>
      <dgm:spPr/>
      <dgm:t>
        <a:bodyPr/>
        <a:lstStyle/>
        <a:p>
          <a:endParaRPr lang="en-US"/>
        </a:p>
      </dgm:t>
    </dgm:pt>
    <dgm:pt modelId="{62D62E02-4AAC-4EE7-916B-AD213ED53F70}" type="pres">
      <dgm:prSet presAssocID="{627E6E78-5089-4B51-84E8-FA65B4725CE9}" presName="aSpace" presStyleCnt="0"/>
      <dgm:spPr/>
    </dgm:pt>
    <dgm:pt modelId="{3811C77C-D821-48D2-A8F6-04BB7462C58E}" type="pres">
      <dgm:prSet presAssocID="{079EE7A7-685E-43CB-97FA-ED491C36E61B}" presName="compNode" presStyleCnt="0"/>
      <dgm:spPr/>
    </dgm:pt>
    <dgm:pt modelId="{19D39C7F-02E6-4260-8EEA-E801813BB12A}" type="pres">
      <dgm:prSet presAssocID="{079EE7A7-685E-43CB-97FA-ED491C36E61B}" presName="aNode" presStyleLbl="bgShp" presStyleIdx="4" presStyleCnt="7"/>
      <dgm:spPr/>
      <dgm:t>
        <a:bodyPr/>
        <a:lstStyle/>
        <a:p>
          <a:endParaRPr lang="en-US"/>
        </a:p>
      </dgm:t>
    </dgm:pt>
    <dgm:pt modelId="{5CDB0E2B-BAA9-4EC5-B1D5-E70B6907B04F}" type="pres">
      <dgm:prSet presAssocID="{079EE7A7-685E-43CB-97FA-ED491C36E61B}" presName="textNode" presStyleLbl="bgShp" presStyleIdx="4" presStyleCnt="7"/>
      <dgm:spPr/>
      <dgm:t>
        <a:bodyPr/>
        <a:lstStyle/>
        <a:p>
          <a:endParaRPr lang="en-US"/>
        </a:p>
      </dgm:t>
    </dgm:pt>
    <dgm:pt modelId="{9EFD00FD-070C-4783-8198-1431A08ED5FF}" type="pres">
      <dgm:prSet presAssocID="{079EE7A7-685E-43CB-97FA-ED491C36E61B}" presName="compChildNode" presStyleCnt="0"/>
      <dgm:spPr/>
    </dgm:pt>
    <dgm:pt modelId="{1B3718BB-B9EC-495F-A2AF-751D8C4718DF}" type="pres">
      <dgm:prSet presAssocID="{079EE7A7-685E-43CB-97FA-ED491C36E61B}" presName="theInnerList" presStyleCnt="0"/>
      <dgm:spPr/>
    </dgm:pt>
    <dgm:pt modelId="{6AAF0BAF-B2DA-4226-BFFE-88F6423E25C4}" type="pres">
      <dgm:prSet presAssocID="{DECCB6EF-2DE9-43C0-BBB0-3F5140BCDF3C}" presName="childNode" presStyleLbl="node1" presStyleIdx="8" presStyleCnt="14">
        <dgm:presLayoutVars>
          <dgm:bulletEnabled val="1"/>
        </dgm:presLayoutVars>
      </dgm:prSet>
      <dgm:spPr/>
      <dgm:t>
        <a:bodyPr/>
        <a:lstStyle/>
        <a:p>
          <a:endParaRPr lang="en-US"/>
        </a:p>
      </dgm:t>
    </dgm:pt>
    <dgm:pt modelId="{DF9FA453-983A-4190-B8FC-FC56C845291D}" type="pres">
      <dgm:prSet presAssocID="{DECCB6EF-2DE9-43C0-BBB0-3F5140BCDF3C}" presName="aSpace2" presStyleCnt="0"/>
      <dgm:spPr/>
    </dgm:pt>
    <dgm:pt modelId="{0CBF1ABA-8E86-49D2-9F02-4144CF2320FF}" type="pres">
      <dgm:prSet presAssocID="{6BC690F2-0BEE-4B8F-B336-57E398C7D10D}" presName="childNode" presStyleLbl="node1" presStyleIdx="9" presStyleCnt="14">
        <dgm:presLayoutVars>
          <dgm:bulletEnabled val="1"/>
        </dgm:presLayoutVars>
      </dgm:prSet>
      <dgm:spPr/>
      <dgm:t>
        <a:bodyPr/>
        <a:lstStyle/>
        <a:p>
          <a:endParaRPr lang="en-US"/>
        </a:p>
      </dgm:t>
    </dgm:pt>
    <dgm:pt modelId="{95ED3EBA-0C1D-4500-94A3-D938224A2505}" type="pres">
      <dgm:prSet presAssocID="{079EE7A7-685E-43CB-97FA-ED491C36E61B}" presName="aSpace" presStyleCnt="0"/>
      <dgm:spPr/>
    </dgm:pt>
    <dgm:pt modelId="{D21098F4-89F9-4F80-A592-F0A7F8D0E859}" type="pres">
      <dgm:prSet presAssocID="{5823B2BD-B641-482F-9D7B-21266305C6BA}" presName="compNode" presStyleCnt="0"/>
      <dgm:spPr/>
    </dgm:pt>
    <dgm:pt modelId="{48DFBE9C-70DD-4CBB-9257-B4BB6DFACCEC}" type="pres">
      <dgm:prSet presAssocID="{5823B2BD-B641-482F-9D7B-21266305C6BA}" presName="aNode" presStyleLbl="bgShp" presStyleIdx="5" presStyleCnt="7"/>
      <dgm:spPr/>
      <dgm:t>
        <a:bodyPr/>
        <a:lstStyle/>
        <a:p>
          <a:endParaRPr lang="en-US"/>
        </a:p>
      </dgm:t>
    </dgm:pt>
    <dgm:pt modelId="{6AB1784B-256C-4F46-8366-0B3248165F8F}" type="pres">
      <dgm:prSet presAssocID="{5823B2BD-B641-482F-9D7B-21266305C6BA}" presName="textNode" presStyleLbl="bgShp" presStyleIdx="5" presStyleCnt="7"/>
      <dgm:spPr/>
      <dgm:t>
        <a:bodyPr/>
        <a:lstStyle/>
        <a:p>
          <a:endParaRPr lang="en-US"/>
        </a:p>
      </dgm:t>
    </dgm:pt>
    <dgm:pt modelId="{EC1D3895-5010-4ABB-845D-FFE90BB55B55}" type="pres">
      <dgm:prSet presAssocID="{5823B2BD-B641-482F-9D7B-21266305C6BA}" presName="compChildNode" presStyleCnt="0"/>
      <dgm:spPr/>
    </dgm:pt>
    <dgm:pt modelId="{8B6962F9-7BC5-4ADE-B86C-58D395CB7857}" type="pres">
      <dgm:prSet presAssocID="{5823B2BD-B641-482F-9D7B-21266305C6BA}" presName="theInnerList" presStyleCnt="0"/>
      <dgm:spPr/>
    </dgm:pt>
    <dgm:pt modelId="{7BBDB96D-CC4A-4E95-B46E-4B7AA98EE67F}" type="pres">
      <dgm:prSet presAssocID="{BF737E1B-3DD0-489C-BCE6-0C82FE95DDDD}" presName="childNode" presStyleLbl="node1" presStyleIdx="10" presStyleCnt="14">
        <dgm:presLayoutVars>
          <dgm:bulletEnabled val="1"/>
        </dgm:presLayoutVars>
      </dgm:prSet>
      <dgm:spPr/>
      <dgm:t>
        <a:bodyPr/>
        <a:lstStyle/>
        <a:p>
          <a:endParaRPr lang="en-US"/>
        </a:p>
      </dgm:t>
    </dgm:pt>
    <dgm:pt modelId="{CE3DCF37-7C30-4B0C-9288-7135D311FA24}" type="pres">
      <dgm:prSet presAssocID="{BF737E1B-3DD0-489C-BCE6-0C82FE95DDDD}" presName="aSpace2" presStyleCnt="0"/>
      <dgm:spPr/>
    </dgm:pt>
    <dgm:pt modelId="{4D47B228-CF6C-402D-BD68-3158E1A8F589}" type="pres">
      <dgm:prSet presAssocID="{942FF25B-57A1-410E-9F9F-FFAB06D71F09}" presName="childNode" presStyleLbl="node1" presStyleIdx="11" presStyleCnt="14">
        <dgm:presLayoutVars>
          <dgm:bulletEnabled val="1"/>
        </dgm:presLayoutVars>
      </dgm:prSet>
      <dgm:spPr/>
      <dgm:t>
        <a:bodyPr/>
        <a:lstStyle/>
        <a:p>
          <a:endParaRPr lang="en-US"/>
        </a:p>
      </dgm:t>
    </dgm:pt>
    <dgm:pt modelId="{467922DB-1C51-4E88-A5ED-707A76EF4364}" type="pres">
      <dgm:prSet presAssocID="{5823B2BD-B641-482F-9D7B-21266305C6BA}" presName="aSpace" presStyleCnt="0"/>
      <dgm:spPr/>
    </dgm:pt>
    <dgm:pt modelId="{5FF14472-DB19-4AE7-8493-7D45C657D6DA}" type="pres">
      <dgm:prSet presAssocID="{B359FCA3-E9E3-4014-8ED8-6DCC3EF898A5}" presName="compNode" presStyleCnt="0"/>
      <dgm:spPr/>
    </dgm:pt>
    <dgm:pt modelId="{354F38DF-302F-4FB4-8FB9-6B4881ECB4B8}" type="pres">
      <dgm:prSet presAssocID="{B359FCA3-E9E3-4014-8ED8-6DCC3EF898A5}" presName="aNode" presStyleLbl="bgShp" presStyleIdx="6" presStyleCnt="7"/>
      <dgm:spPr/>
      <dgm:t>
        <a:bodyPr/>
        <a:lstStyle/>
        <a:p>
          <a:endParaRPr lang="en-US"/>
        </a:p>
      </dgm:t>
    </dgm:pt>
    <dgm:pt modelId="{4903CD75-7229-4DB4-BDA9-954A2AF8B67C}" type="pres">
      <dgm:prSet presAssocID="{B359FCA3-E9E3-4014-8ED8-6DCC3EF898A5}" presName="textNode" presStyleLbl="bgShp" presStyleIdx="6" presStyleCnt="7"/>
      <dgm:spPr/>
      <dgm:t>
        <a:bodyPr/>
        <a:lstStyle/>
        <a:p>
          <a:endParaRPr lang="en-US"/>
        </a:p>
      </dgm:t>
    </dgm:pt>
    <dgm:pt modelId="{FB839F4A-E84D-4B40-B11C-60E6CB134409}" type="pres">
      <dgm:prSet presAssocID="{B359FCA3-E9E3-4014-8ED8-6DCC3EF898A5}" presName="compChildNode" presStyleCnt="0"/>
      <dgm:spPr/>
    </dgm:pt>
    <dgm:pt modelId="{6224CF2A-D2BF-4EB0-B816-3A2CE2E23BA2}" type="pres">
      <dgm:prSet presAssocID="{B359FCA3-E9E3-4014-8ED8-6DCC3EF898A5}" presName="theInnerList" presStyleCnt="0"/>
      <dgm:spPr/>
    </dgm:pt>
    <dgm:pt modelId="{79C77162-F86F-4EF7-ADD1-0D335F391BED}" type="pres">
      <dgm:prSet presAssocID="{221D1209-FC73-4A5A-B056-9E29CB1DC551}" presName="childNode" presStyleLbl="node1" presStyleIdx="12" presStyleCnt="14">
        <dgm:presLayoutVars>
          <dgm:bulletEnabled val="1"/>
        </dgm:presLayoutVars>
      </dgm:prSet>
      <dgm:spPr/>
      <dgm:t>
        <a:bodyPr/>
        <a:lstStyle/>
        <a:p>
          <a:endParaRPr lang="en-US"/>
        </a:p>
      </dgm:t>
    </dgm:pt>
    <dgm:pt modelId="{EF658542-6A86-4FCF-B756-AC92B92DFC00}" type="pres">
      <dgm:prSet presAssocID="{221D1209-FC73-4A5A-B056-9E29CB1DC551}" presName="aSpace2" presStyleCnt="0"/>
      <dgm:spPr/>
    </dgm:pt>
    <dgm:pt modelId="{256C9785-A200-4E87-B7C6-C9A7F08DE304}" type="pres">
      <dgm:prSet presAssocID="{8E103D18-0D79-44EF-81B1-EA9A8D1FFC7D}" presName="childNode" presStyleLbl="node1" presStyleIdx="13" presStyleCnt="14">
        <dgm:presLayoutVars>
          <dgm:bulletEnabled val="1"/>
        </dgm:presLayoutVars>
      </dgm:prSet>
      <dgm:spPr/>
      <dgm:t>
        <a:bodyPr/>
        <a:lstStyle/>
        <a:p>
          <a:endParaRPr lang="en-US"/>
        </a:p>
      </dgm:t>
    </dgm:pt>
  </dgm:ptLst>
  <dgm:cxnLst>
    <dgm:cxn modelId="{503EA74D-665D-4F75-A219-A8E26C1057A9}" type="presOf" srcId="{051B4CD2-E6C0-4460-83EB-0997C78CEB74}" destId="{605DA978-5A09-430C-A8F7-CFF7319A3A6A}" srcOrd="0" destOrd="0" presId="urn:microsoft.com/office/officeart/2005/8/layout/lProcess2"/>
    <dgm:cxn modelId="{E95AA5A1-7703-400F-B406-A13D484DB861}" type="presOf" srcId="{3E402974-C996-4E57-AEC6-A8236AABE0A2}" destId="{2315D55F-6CB7-4AD8-9F55-2057D2C33D59}" srcOrd="0" destOrd="0" presId="urn:microsoft.com/office/officeart/2005/8/layout/lProcess2"/>
    <dgm:cxn modelId="{80F96115-A253-494B-88A1-2A45612458C8}" srcId="{A83EEC68-26EC-4DF5-8C7B-2D0A83B1CFA6}" destId="{B040660F-16E1-41AE-9087-C3F70ABCBA51}" srcOrd="0" destOrd="0" parTransId="{D252506F-4242-4C05-AB45-896AACA98748}" sibTransId="{091E9078-C84F-4D16-AA5A-CE4D50AA758D}"/>
    <dgm:cxn modelId="{B1949284-46E8-44B1-9E0A-34D20C8F8619}" srcId="{079EE7A7-685E-43CB-97FA-ED491C36E61B}" destId="{6BC690F2-0BEE-4B8F-B336-57E398C7D10D}" srcOrd="1" destOrd="0" parTransId="{08854E1B-2B5B-4FAB-AE16-B21BC62E312B}" sibTransId="{4218893D-99A7-4F14-A156-9184E0473359}"/>
    <dgm:cxn modelId="{8EA75701-C826-4F50-B054-3F88C8F2C3FD}" type="presOf" srcId="{5823B2BD-B641-482F-9D7B-21266305C6BA}" destId="{6AB1784B-256C-4F46-8366-0B3248165F8F}" srcOrd="1" destOrd="0" presId="urn:microsoft.com/office/officeart/2005/8/layout/lProcess2"/>
    <dgm:cxn modelId="{2D47EF66-D65A-48EB-85A8-42A9BC1EA0BA}" type="presOf" srcId="{627E6E78-5089-4B51-84E8-FA65B4725CE9}" destId="{A9E6D3D4-1CC8-4F73-A108-AFB92E073765}" srcOrd="0" destOrd="0" presId="urn:microsoft.com/office/officeart/2005/8/layout/lProcess2"/>
    <dgm:cxn modelId="{846C48CF-6709-4204-9BE4-63D90FF0D107}" type="presOf" srcId="{A83EEC68-26EC-4DF5-8C7B-2D0A83B1CFA6}" destId="{7A29DA6E-1C07-4CBC-82D7-0271923D1DB4}" srcOrd="0" destOrd="0" presId="urn:microsoft.com/office/officeart/2005/8/layout/lProcess2"/>
    <dgm:cxn modelId="{E275CA26-CED2-4032-AC7A-22252495526A}" srcId="{5823B2BD-B641-482F-9D7B-21266305C6BA}" destId="{942FF25B-57A1-410E-9F9F-FFAB06D71F09}" srcOrd="1" destOrd="0" parTransId="{1FAB4EB2-C8F9-4B7C-863F-821B39262D3D}" sibTransId="{3C40687E-EC25-4962-B252-CBE5B9CCC8F6}"/>
    <dgm:cxn modelId="{AF6A7C45-A6B5-4962-8CEA-F9704F7B3737}" type="presOf" srcId="{B040660F-16E1-41AE-9087-C3F70ABCBA51}" destId="{01E084C5-5837-4B57-AFF7-376AFED9E461}" srcOrd="1" destOrd="0" presId="urn:microsoft.com/office/officeart/2005/8/layout/lProcess2"/>
    <dgm:cxn modelId="{5927D87A-ADD4-4ADA-B337-CE56B84CC494}" type="presOf" srcId="{15FD08FB-43D5-4779-B3D8-EA5B422A98CB}" destId="{9D639566-E58E-436E-8654-3790A31BAE8A}" srcOrd="1" destOrd="0" presId="urn:microsoft.com/office/officeart/2005/8/layout/lProcess2"/>
    <dgm:cxn modelId="{B906B3BD-1053-4342-B5C3-ED5890D9CB7F}" type="presOf" srcId="{DECCB6EF-2DE9-43C0-BBB0-3F5140BCDF3C}" destId="{6AAF0BAF-B2DA-4226-BFFE-88F6423E25C4}" srcOrd="0" destOrd="0" presId="urn:microsoft.com/office/officeart/2005/8/layout/lProcess2"/>
    <dgm:cxn modelId="{BF261AD0-CEE2-4225-94CF-528E56237457}" type="presOf" srcId="{051B4CD2-E6C0-4460-83EB-0997C78CEB74}" destId="{4DEDA8EF-06A2-48F5-9BBA-1FDA6BD551F2}" srcOrd="1" destOrd="0" presId="urn:microsoft.com/office/officeart/2005/8/layout/lProcess2"/>
    <dgm:cxn modelId="{64A414C0-59AB-4153-B0CF-3F55B89B21B6}" type="presOf" srcId="{221D1209-FC73-4A5A-B056-9E29CB1DC551}" destId="{79C77162-F86F-4EF7-ADD1-0D335F391BED}" srcOrd="0" destOrd="0" presId="urn:microsoft.com/office/officeart/2005/8/layout/lProcess2"/>
    <dgm:cxn modelId="{0319B2A7-1C97-43F1-9B02-BB00248E7868}" type="presOf" srcId="{6BC690F2-0BEE-4B8F-B336-57E398C7D10D}" destId="{0CBF1ABA-8E86-49D2-9F02-4144CF2320FF}" srcOrd="0" destOrd="0" presId="urn:microsoft.com/office/officeart/2005/8/layout/lProcess2"/>
    <dgm:cxn modelId="{71917B49-B385-4F39-876C-501CE33ED610}" srcId="{B040660F-16E1-41AE-9087-C3F70ABCBA51}" destId="{0770DDA0-0336-433C-A5AA-1EDAD0FD9BFD}" srcOrd="0" destOrd="0" parTransId="{AA77AE48-B0B8-4B7E-AB65-8A9B7467F2D2}" sibTransId="{3686D252-8924-44BF-B2B4-84169DEF2270}"/>
    <dgm:cxn modelId="{D9BA7984-8C2A-4D0A-96E9-2E21168205A8}" srcId="{627E6E78-5089-4B51-84E8-FA65B4725CE9}" destId="{A3CBF9F8-DA02-417B-B98D-098981AB325C}" srcOrd="0" destOrd="0" parTransId="{0D72AA10-9D37-4850-BE2F-FD050CAE050C}" sibTransId="{51ECDEC7-CB8E-4C6A-924C-C4FC1159319D}"/>
    <dgm:cxn modelId="{FB7F14AE-6664-4F47-8F8E-6695EEFE945F}" type="presOf" srcId="{BF737E1B-3DD0-489C-BCE6-0C82FE95DDDD}" destId="{7BBDB96D-CC4A-4E95-B46E-4B7AA98EE67F}" srcOrd="0" destOrd="0" presId="urn:microsoft.com/office/officeart/2005/8/layout/lProcess2"/>
    <dgm:cxn modelId="{A0CD5E2D-E786-491A-8884-D7AE97E9563A}" srcId="{15FD08FB-43D5-4779-B3D8-EA5B422A98CB}" destId="{82603A70-7ECE-4EB4-94C3-BB5413F6F07F}" srcOrd="0" destOrd="0" parTransId="{22F54881-1C57-4F95-8673-F8A4609CB1AE}" sibTransId="{D1C040D7-5255-4997-BB33-E77F29B8CF70}"/>
    <dgm:cxn modelId="{0B86F191-6F20-4021-911B-B3C822B79B4D}" srcId="{A83EEC68-26EC-4DF5-8C7B-2D0A83B1CFA6}" destId="{B359FCA3-E9E3-4014-8ED8-6DCC3EF898A5}" srcOrd="6" destOrd="0" parTransId="{4E818DB7-18F8-4BE8-B92F-A9F74F4DBD1B}" sibTransId="{A6CE6B25-64BA-4448-A754-C44A00E3D78C}"/>
    <dgm:cxn modelId="{AC3481CF-DE10-44B8-B8DF-D4FF88BFE81D}" type="presOf" srcId="{627E6E78-5089-4B51-84E8-FA65B4725CE9}" destId="{2A20D92C-D805-4C5A-A253-BC6C0D3BA23B}" srcOrd="1" destOrd="0" presId="urn:microsoft.com/office/officeart/2005/8/layout/lProcess2"/>
    <dgm:cxn modelId="{20599ECB-DFB0-4A3C-80EA-24F6606103DC}" type="presOf" srcId="{8E103D18-0D79-44EF-81B1-EA9A8D1FFC7D}" destId="{256C9785-A200-4E87-B7C6-C9A7F08DE304}" srcOrd="0" destOrd="0" presId="urn:microsoft.com/office/officeart/2005/8/layout/lProcess2"/>
    <dgm:cxn modelId="{9FB949D0-430F-44FD-B7A0-969AAD86D335}" type="presOf" srcId="{942FF25B-57A1-410E-9F9F-FFAB06D71F09}" destId="{4D47B228-CF6C-402D-BD68-3158E1A8F589}" srcOrd="0" destOrd="0" presId="urn:microsoft.com/office/officeart/2005/8/layout/lProcess2"/>
    <dgm:cxn modelId="{3BEB5FC6-1DD0-494D-A31D-3B9C8B69DE0C}" srcId="{051B4CD2-E6C0-4460-83EB-0997C78CEB74}" destId="{D244DD34-0AF6-49D8-A37A-1F6873D45E24}" srcOrd="0" destOrd="0" parTransId="{7FF8FDB0-FFA5-40CF-975C-FA1E4AC1C1EF}" sibTransId="{95D1358E-4D3F-40C3-9929-B34CA360F896}"/>
    <dgm:cxn modelId="{2B341E85-EB1E-4D50-B75A-D734797D4350}" srcId="{A83EEC68-26EC-4DF5-8C7B-2D0A83B1CFA6}" destId="{051B4CD2-E6C0-4460-83EB-0997C78CEB74}" srcOrd="2" destOrd="0" parTransId="{0F749E23-A4BF-463B-A3B8-5BD3AADC8903}" sibTransId="{DF327DCB-EAA6-4417-946E-485ECCA2776D}"/>
    <dgm:cxn modelId="{FD922594-6E7C-4410-B75A-28D21005672D}" srcId="{A83EEC68-26EC-4DF5-8C7B-2D0A83B1CFA6}" destId="{5823B2BD-B641-482F-9D7B-21266305C6BA}" srcOrd="5" destOrd="0" parTransId="{8C1DD4C6-1A05-4D53-BB77-8F28FC05B0EF}" sibTransId="{B3067D06-446F-4FFE-97AA-A70770B89CBD}"/>
    <dgm:cxn modelId="{62C8621B-D990-4797-8790-A0F927CC2670}" srcId="{B359FCA3-E9E3-4014-8ED8-6DCC3EF898A5}" destId="{8E103D18-0D79-44EF-81B1-EA9A8D1FFC7D}" srcOrd="1" destOrd="0" parTransId="{B8DA6AF7-BA0D-4C14-ADC2-2E0842F2BCA7}" sibTransId="{8241DE48-E5CC-4F3C-A430-D9C4C3FFF19E}"/>
    <dgm:cxn modelId="{7ECB297E-2603-4AE3-9846-BED81701FD52}" type="presOf" srcId="{5823B2BD-B641-482F-9D7B-21266305C6BA}" destId="{48DFBE9C-70DD-4CBB-9257-B4BB6DFACCEC}" srcOrd="0" destOrd="0" presId="urn:microsoft.com/office/officeart/2005/8/layout/lProcess2"/>
    <dgm:cxn modelId="{9090BF13-FBD6-4A4A-A98D-7653B83BE0B3}" type="presOf" srcId="{33B515AF-BFE5-42E2-8F4C-277571DE8A97}" destId="{ED9608E9-5DC6-4A02-9B3F-899C21E19139}" srcOrd="0" destOrd="0" presId="urn:microsoft.com/office/officeart/2005/8/layout/lProcess2"/>
    <dgm:cxn modelId="{9C4FF259-E1E1-45FE-9E47-F03F7B5CF093}" srcId="{A83EEC68-26EC-4DF5-8C7B-2D0A83B1CFA6}" destId="{079EE7A7-685E-43CB-97FA-ED491C36E61B}" srcOrd="4" destOrd="0" parTransId="{A8212CF5-8D12-4818-9357-070EE0731AC7}" sibTransId="{8E45D385-FDB3-4B4F-BCC6-E1867B7A85AE}"/>
    <dgm:cxn modelId="{E53E8A45-96D1-459D-B8DA-A62248C3CEE1}" type="presOf" srcId="{079EE7A7-685E-43CB-97FA-ED491C36E61B}" destId="{5CDB0E2B-BAA9-4EC5-B1D5-E70B6907B04F}" srcOrd="1" destOrd="0" presId="urn:microsoft.com/office/officeart/2005/8/layout/lProcess2"/>
    <dgm:cxn modelId="{5BC3B842-3870-4F50-907E-284D40E4C6C0}" type="presOf" srcId="{A3CBF9F8-DA02-417B-B98D-098981AB325C}" destId="{5F3CAAD7-753D-460A-9A2D-017F5906FF99}" srcOrd="0" destOrd="0" presId="urn:microsoft.com/office/officeart/2005/8/layout/lProcess2"/>
    <dgm:cxn modelId="{EA5B097E-1FCA-42A9-BB6C-DBF66F8E6B6A}" type="presOf" srcId="{B040660F-16E1-41AE-9087-C3F70ABCBA51}" destId="{874987D5-9E4D-43E9-BD73-C6F7C9646706}" srcOrd="0" destOrd="0" presId="urn:microsoft.com/office/officeart/2005/8/layout/lProcess2"/>
    <dgm:cxn modelId="{9643613D-B114-40C0-BD2A-D5DE7493C678}" srcId="{5823B2BD-B641-482F-9D7B-21266305C6BA}" destId="{BF737E1B-3DD0-489C-BCE6-0C82FE95DDDD}" srcOrd="0" destOrd="0" parTransId="{AFF524A9-BEE6-49C6-9378-F0468A230ADC}" sibTransId="{C08B8B31-BC4E-459E-8B48-BB25798BB96A}"/>
    <dgm:cxn modelId="{50DB6D61-BECE-4A38-9EC4-62F1D65FF758}" srcId="{B359FCA3-E9E3-4014-8ED8-6DCC3EF898A5}" destId="{221D1209-FC73-4A5A-B056-9E29CB1DC551}" srcOrd="0" destOrd="0" parTransId="{E3969647-9E44-4926-8991-EA5B8510835E}" sibTransId="{AEDE112C-D22A-4DBE-AE22-9160F0A12E22}"/>
    <dgm:cxn modelId="{E2CA3BBE-4380-448C-A2F3-D9DC4FE18840}" srcId="{B040660F-16E1-41AE-9087-C3F70ABCBA51}" destId="{B7D0B6C2-6BEA-4625-9F4F-6EFE0B3781B0}" srcOrd="1" destOrd="0" parTransId="{A8F15B80-C840-4FBC-A5F4-F4F83B8CF1D6}" sibTransId="{D13AF985-3147-4D1E-B2A0-44CF4812CBA7}"/>
    <dgm:cxn modelId="{DCF85762-53C0-425F-B1E3-066A54064CD9}" type="presOf" srcId="{0770DDA0-0336-433C-A5AA-1EDAD0FD9BFD}" destId="{F8769FD6-468B-4A0E-914B-C054D1BD5350}" srcOrd="0" destOrd="0" presId="urn:microsoft.com/office/officeart/2005/8/layout/lProcess2"/>
    <dgm:cxn modelId="{AB8C0935-D236-478F-A6F2-ADDE663462FB}" type="presOf" srcId="{B7D0B6C2-6BEA-4625-9F4F-6EFE0B3781B0}" destId="{1762D353-8B77-4A50-8DEB-1B1DF39FEC65}" srcOrd="0" destOrd="0" presId="urn:microsoft.com/office/officeart/2005/8/layout/lProcess2"/>
    <dgm:cxn modelId="{3F1BF4E1-D054-4302-824A-8D6B2CD5B64F}" srcId="{079EE7A7-685E-43CB-97FA-ED491C36E61B}" destId="{DECCB6EF-2DE9-43C0-BBB0-3F5140BCDF3C}" srcOrd="0" destOrd="0" parTransId="{94FF75CC-AE6D-4E92-90B0-A0724D2E81B4}" sibTransId="{2A31AF93-D84C-4745-B08A-DFA9BA48FB68}"/>
    <dgm:cxn modelId="{07F2F476-F997-41B5-824B-86C0C71F843F}" srcId="{A83EEC68-26EC-4DF5-8C7B-2D0A83B1CFA6}" destId="{627E6E78-5089-4B51-84E8-FA65B4725CE9}" srcOrd="3" destOrd="0" parTransId="{B79B1D10-5AE7-41F6-9367-06507473A6E5}" sibTransId="{71B5C83D-ED16-451C-B516-70B6DA442414}"/>
    <dgm:cxn modelId="{47510959-A95B-4755-A52F-9995D964F3EE}" type="presOf" srcId="{82603A70-7ECE-4EB4-94C3-BB5413F6F07F}" destId="{D8088044-0DE8-428B-9839-28AEF28F97FB}" srcOrd="0" destOrd="0" presId="urn:microsoft.com/office/officeart/2005/8/layout/lProcess2"/>
    <dgm:cxn modelId="{83CF6FD8-597D-4D6B-8A48-43C8E3C8398B}" srcId="{A83EEC68-26EC-4DF5-8C7B-2D0A83B1CFA6}" destId="{15FD08FB-43D5-4779-B3D8-EA5B422A98CB}" srcOrd="1" destOrd="0" parTransId="{6CE18F4D-253B-4526-AC44-6E1197A275A4}" sibTransId="{6E1C0407-D923-4FD7-8D65-03A5E8106414}"/>
    <dgm:cxn modelId="{DEBC04DD-7C5F-4546-A4C6-8266611930EE}" srcId="{627E6E78-5089-4B51-84E8-FA65B4725CE9}" destId="{3E402974-C996-4E57-AEC6-A8236AABE0A2}" srcOrd="1" destOrd="0" parTransId="{319EAB7C-9421-4C9C-9EB8-513A0546BC74}" sibTransId="{A161C541-C16D-4DE9-9A1B-51F34F422D4D}"/>
    <dgm:cxn modelId="{C5CF692A-F568-400F-AA1A-149A2CF26F4F}" type="presOf" srcId="{079EE7A7-685E-43CB-97FA-ED491C36E61B}" destId="{19D39C7F-02E6-4260-8EEA-E801813BB12A}" srcOrd="0" destOrd="0" presId="urn:microsoft.com/office/officeart/2005/8/layout/lProcess2"/>
    <dgm:cxn modelId="{6C809FB5-BCE4-48A4-962C-052713C5FA30}" type="presOf" srcId="{D244DD34-0AF6-49D8-A37A-1F6873D45E24}" destId="{5742A234-B9FC-407C-A451-61DA1B46B73B}" srcOrd="0" destOrd="0" presId="urn:microsoft.com/office/officeart/2005/8/layout/lProcess2"/>
    <dgm:cxn modelId="{264742B0-ECD3-4995-8487-AE60122C48CE}" srcId="{051B4CD2-E6C0-4460-83EB-0997C78CEB74}" destId="{33B515AF-BFE5-42E2-8F4C-277571DE8A97}" srcOrd="1" destOrd="0" parTransId="{12DEE3CE-87DB-411D-A40F-CF1575EC37A5}" sibTransId="{38722136-C331-4DD0-BEC2-B2F9BDEA4EB0}"/>
    <dgm:cxn modelId="{F68F51DF-E274-4EC4-8FCC-D269517AC106}" type="presOf" srcId="{B359FCA3-E9E3-4014-8ED8-6DCC3EF898A5}" destId="{4903CD75-7229-4DB4-BDA9-954A2AF8B67C}" srcOrd="1" destOrd="0" presId="urn:microsoft.com/office/officeart/2005/8/layout/lProcess2"/>
    <dgm:cxn modelId="{0009347A-2779-4D1D-B855-B1CD05A7CA10}" srcId="{15FD08FB-43D5-4779-B3D8-EA5B422A98CB}" destId="{1DF3635D-586C-4AE7-BA36-99149E5DB2D7}" srcOrd="1" destOrd="0" parTransId="{FB46CD34-EE16-4212-9A8B-F90543D80EA7}" sibTransId="{4E49D88C-FDBA-4CF4-8C11-794FA8432C51}"/>
    <dgm:cxn modelId="{378354C4-014F-4911-9B35-B1EAA0C5F660}" type="presOf" srcId="{1DF3635D-586C-4AE7-BA36-99149E5DB2D7}" destId="{728DB044-CDEE-476C-BB10-F270900F63E0}" srcOrd="0" destOrd="0" presId="urn:microsoft.com/office/officeart/2005/8/layout/lProcess2"/>
    <dgm:cxn modelId="{83D6314C-7A30-45DA-871D-6636C5A60DC9}" type="presOf" srcId="{B359FCA3-E9E3-4014-8ED8-6DCC3EF898A5}" destId="{354F38DF-302F-4FB4-8FB9-6B4881ECB4B8}" srcOrd="0" destOrd="0" presId="urn:microsoft.com/office/officeart/2005/8/layout/lProcess2"/>
    <dgm:cxn modelId="{50918764-2554-4967-997F-18098D7B44ED}" type="presOf" srcId="{15FD08FB-43D5-4779-B3D8-EA5B422A98CB}" destId="{9E32C8E3-EFAB-49B7-AC49-0F9C5D905E69}" srcOrd="0" destOrd="0" presId="urn:microsoft.com/office/officeart/2005/8/layout/lProcess2"/>
    <dgm:cxn modelId="{CF052DF8-90D3-4E39-94DA-52151A1BF3A2}" type="presParOf" srcId="{7A29DA6E-1C07-4CBC-82D7-0271923D1DB4}" destId="{3C6E441E-BA2D-4BBE-95D2-E74D0299F409}" srcOrd="0" destOrd="0" presId="urn:microsoft.com/office/officeart/2005/8/layout/lProcess2"/>
    <dgm:cxn modelId="{ED22F7F0-7B78-4048-B4E1-0A15215B47C0}" type="presParOf" srcId="{3C6E441E-BA2D-4BBE-95D2-E74D0299F409}" destId="{874987D5-9E4D-43E9-BD73-C6F7C9646706}" srcOrd="0" destOrd="0" presId="urn:microsoft.com/office/officeart/2005/8/layout/lProcess2"/>
    <dgm:cxn modelId="{2468B484-3AFD-4A96-BE23-79ED3136C129}" type="presParOf" srcId="{3C6E441E-BA2D-4BBE-95D2-E74D0299F409}" destId="{01E084C5-5837-4B57-AFF7-376AFED9E461}" srcOrd="1" destOrd="0" presId="urn:microsoft.com/office/officeart/2005/8/layout/lProcess2"/>
    <dgm:cxn modelId="{71BFB717-F3DC-44E8-BD2F-1357142B97F4}" type="presParOf" srcId="{3C6E441E-BA2D-4BBE-95D2-E74D0299F409}" destId="{7CAD23DA-78FB-4E75-9A3C-EA15F4344A43}" srcOrd="2" destOrd="0" presId="urn:microsoft.com/office/officeart/2005/8/layout/lProcess2"/>
    <dgm:cxn modelId="{97139470-D8F6-4CAB-9A13-B5F334B6DD68}" type="presParOf" srcId="{7CAD23DA-78FB-4E75-9A3C-EA15F4344A43}" destId="{F9795242-D158-40CF-9E6E-988E26671D77}" srcOrd="0" destOrd="0" presId="urn:microsoft.com/office/officeart/2005/8/layout/lProcess2"/>
    <dgm:cxn modelId="{2F0206D1-981D-4C8E-8869-4D0FBB6CEA32}" type="presParOf" srcId="{F9795242-D158-40CF-9E6E-988E26671D77}" destId="{F8769FD6-468B-4A0E-914B-C054D1BD5350}" srcOrd="0" destOrd="0" presId="urn:microsoft.com/office/officeart/2005/8/layout/lProcess2"/>
    <dgm:cxn modelId="{1D7C1F67-0710-4D67-A0A6-4ADBBCA3755F}" type="presParOf" srcId="{F9795242-D158-40CF-9E6E-988E26671D77}" destId="{202E5995-2014-4B84-BB5F-FADD41D6DADE}" srcOrd="1" destOrd="0" presId="urn:microsoft.com/office/officeart/2005/8/layout/lProcess2"/>
    <dgm:cxn modelId="{A018738A-0089-4CCF-86FB-2A3356965A82}" type="presParOf" srcId="{F9795242-D158-40CF-9E6E-988E26671D77}" destId="{1762D353-8B77-4A50-8DEB-1B1DF39FEC65}" srcOrd="2" destOrd="0" presId="urn:microsoft.com/office/officeart/2005/8/layout/lProcess2"/>
    <dgm:cxn modelId="{04359F41-29C5-4FFC-ABFD-1C3FA76F7B61}" type="presParOf" srcId="{7A29DA6E-1C07-4CBC-82D7-0271923D1DB4}" destId="{81FEC0EC-3E3B-4FE5-B6BF-C7506DB64D09}" srcOrd="1" destOrd="0" presId="urn:microsoft.com/office/officeart/2005/8/layout/lProcess2"/>
    <dgm:cxn modelId="{9A7EC581-09EE-4301-9D82-ABB50D5D0AC7}" type="presParOf" srcId="{7A29DA6E-1C07-4CBC-82D7-0271923D1DB4}" destId="{03A1DD62-8B1F-4FF7-809C-DE51FB285725}" srcOrd="2" destOrd="0" presId="urn:microsoft.com/office/officeart/2005/8/layout/lProcess2"/>
    <dgm:cxn modelId="{6B98F04F-2176-4E67-B908-61D105432835}" type="presParOf" srcId="{03A1DD62-8B1F-4FF7-809C-DE51FB285725}" destId="{9E32C8E3-EFAB-49B7-AC49-0F9C5D905E69}" srcOrd="0" destOrd="0" presId="urn:microsoft.com/office/officeart/2005/8/layout/lProcess2"/>
    <dgm:cxn modelId="{521E7670-917B-4156-8DC0-C5A7AD63EE7E}" type="presParOf" srcId="{03A1DD62-8B1F-4FF7-809C-DE51FB285725}" destId="{9D639566-E58E-436E-8654-3790A31BAE8A}" srcOrd="1" destOrd="0" presId="urn:microsoft.com/office/officeart/2005/8/layout/lProcess2"/>
    <dgm:cxn modelId="{63B991E8-C193-466A-B169-5E3DAFB86F52}" type="presParOf" srcId="{03A1DD62-8B1F-4FF7-809C-DE51FB285725}" destId="{53B4CE3D-BE6D-474B-BB1E-DC310D77822C}" srcOrd="2" destOrd="0" presId="urn:microsoft.com/office/officeart/2005/8/layout/lProcess2"/>
    <dgm:cxn modelId="{8D982D42-3C6C-47A8-BADE-773EAB383D9F}" type="presParOf" srcId="{53B4CE3D-BE6D-474B-BB1E-DC310D77822C}" destId="{FE7335A9-6CBC-4832-8750-5859689788E4}" srcOrd="0" destOrd="0" presId="urn:microsoft.com/office/officeart/2005/8/layout/lProcess2"/>
    <dgm:cxn modelId="{C5C84A13-337A-4A5F-AC7C-0AEA3F730221}" type="presParOf" srcId="{FE7335A9-6CBC-4832-8750-5859689788E4}" destId="{D8088044-0DE8-428B-9839-28AEF28F97FB}" srcOrd="0" destOrd="0" presId="urn:microsoft.com/office/officeart/2005/8/layout/lProcess2"/>
    <dgm:cxn modelId="{AD940089-2745-42A6-AC3C-25A97468EDD2}" type="presParOf" srcId="{FE7335A9-6CBC-4832-8750-5859689788E4}" destId="{DE10623D-546A-4A56-9CE8-9DAB0A654DFA}" srcOrd="1" destOrd="0" presId="urn:microsoft.com/office/officeart/2005/8/layout/lProcess2"/>
    <dgm:cxn modelId="{BB10337A-443A-45A2-B03F-C597F584BD3A}" type="presParOf" srcId="{FE7335A9-6CBC-4832-8750-5859689788E4}" destId="{728DB044-CDEE-476C-BB10-F270900F63E0}" srcOrd="2" destOrd="0" presId="urn:microsoft.com/office/officeart/2005/8/layout/lProcess2"/>
    <dgm:cxn modelId="{24368246-354C-4A27-808D-23DFF768B2D7}" type="presParOf" srcId="{7A29DA6E-1C07-4CBC-82D7-0271923D1DB4}" destId="{5FE3AC72-73A0-4992-BDA8-E13752E01BB7}" srcOrd="3" destOrd="0" presId="urn:microsoft.com/office/officeart/2005/8/layout/lProcess2"/>
    <dgm:cxn modelId="{A1BC1AFF-9BEF-4946-A257-066E113F79E2}" type="presParOf" srcId="{7A29DA6E-1C07-4CBC-82D7-0271923D1DB4}" destId="{DE18BF5D-3F0A-4456-A022-1C48F0A1AA14}" srcOrd="4" destOrd="0" presId="urn:microsoft.com/office/officeart/2005/8/layout/lProcess2"/>
    <dgm:cxn modelId="{96503D20-9A15-4765-BFD4-823EBBE80F69}" type="presParOf" srcId="{DE18BF5D-3F0A-4456-A022-1C48F0A1AA14}" destId="{605DA978-5A09-430C-A8F7-CFF7319A3A6A}" srcOrd="0" destOrd="0" presId="urn:microsoft.com/office/officeart/2005/8/layout/lProcess2"/>
    <dgm:cxn modelId="{0B9B00B1-E2CF-4111-B71D-F1EE61A8C1A1}" type="presParOf" srcId="{DE18BF5D-3F0A-4456-A022-1C48F0A1AA14}" destId="{4DEDA8EF-06A2-48F5-9BBA-1FDA6BD551F2}" srcOrd="1" destOrd="0" presId="urn:microsoft.com/office/officeart/2005/8/layout/lProcess2"/>
    <dgm:cxn modelId="{A1C40C6E-1E0C-4424-9397-7E49CD145D0C}" type="presParOf" srcId="{DE18BF5D-3F0A-4456-A022-1C48F0A1AA14}" destId="{176E1178-3316-4DC7-A0C4-81AAD5BBAB5A}" srcOrd="2" destOrd="0" presId="urn:microsoft.com/office/officeart/2005/8/layout/lProcess2"/>
    <dgm:cxn modelId="{6DC2B36A-1A1B-4579-B08F-4C8FFA7283AF}" type="presParOf" srcId="{176E1178-3316-4DC7-A0C4-81AAD5BBAB5A}" destId="{0358E296-A611-4D69-905E-E0450C69E822}" srcOrd="0" destOrd="0" presId="urn:microsoft.com/office/officeart/2005/8/layout/lProcess2"/>
    <dgm:cxn modelId="{36A67B56-992F-4AD7-B373-A7A314664F0A}" type="presParOf" srcId="{0358E296-A611-4D69-905E-E0450C69E822}" destId="{5742A234-B9FC-407C-A451-61DA1B46B73B}" srcOrd="0" destOrd="0" presId="urn:microsoft.com/office/officeart/2005/8/layout/lProcess2"/>
    <dgm:cxn modelId="{0ECD1098-6D5E-4E49-AF59-F810D7309860}" type="presParOf" srcId="{0358E296-A611-4D69-905E-E0450C69E822}" destId="{793990DF-FC81-47D3-B175-FDE6017CF2D6}" srcOrd="1" destOrd="0" presId="urn:microsoft.com/office/officeart/2005/8/layout/lProcess2"/>
    <dgm:cxn modelId="{CE58B3F0-1670-47AC-82BC-88C71085DD2B}" type="presParOf" srcId="{0358E296-A611-4D69-905E-E0450C69E822}" destId="{ED9608E9-5DC6-4A02-9B3F-899C21E19139}" srcOrd="2" destOrd="0" presId="urn:microsoft.com/office/officeart/2005/8/layout/lProcess2"/>
    <dgm:cxn modelId="{A4C125B6-BE6B-44D3-BC6F-21D6DD61177A}" type="presParOf" srcId="{7A29DA6E-1C07-4CBC-82D7-0271923D1DB4}" destId="{718AD13A-467E-4207-813D-0C67B2A14AA3}" srcOrd="5" destOrd="0" presId="urn:microsoft.com/office/officeart/2005/8/layout/lProcess2"/>
    <dgm:cxn modelId="{7C8F0110-2249-4124-AFD3-B881A8A63031}" type="presParOf" srcId="{7A29DA6E-1C07-4CBC-82D7-0271923D1DB4}" destId="{B75FD70A-1EA9-4F3E-B798-A8625C073B7A}" srcOrd="6" destOrd="0" presId="urn:microsoft.com/office/officeart/2005/8/layout/lProcess2"/>
    <dgm:cxn modelId="{6E8EDDFB-9503-4F52-BBC9-88FC960D71A7}" type="presParOf" srcId="{B75FD70A-1EA9-4F3E-B798-A8625C073B7A}" destId="{A9E6D3D4-1CC8-4F73-A108-AFB92E073765}" srcOrd="0" destOrd="0" presId="urn:microsoft.com/office/officeart/2005/8/layout/lProcess2"/>
    <dgm:cxn modelId="{BF01B6B7-51DD-4B3C-B826-30B1D7D00F1D}" type="presParOf" srcId="{B75FD70A-1EA9-4F3E-B798-A8625C073B7A}" destId="{2A20D92C-D805-4C5A-A253-BC6C0D3BA23B}" srcOrd="1" destOrd="0" presId="urn:microsoft.com/office/officeart/2005/8/layout/lProcess2"/>
    <dgm:cxn modelId="{48E187F9-EF7E-45BA-ACE8-6990F671F687}" type="presParOf" srcId="{B75FD70A-1EA9-4F3E-B798-A8625C073B7A}" destId="{AC0C7C45-A311-478C-9A5F-3F18707F498D}" srcOrd="2" destOrd="0" presId="urn:microsoft.com/office/officeart/2005/8/layout/lProcess2"/>
    <dgm:cxn modelId="{DC6274C1-5E12-45CF-8858-01933735FD0A}" type="presParOf" srcId="{AC0C7C45-A311-478C-9A5F-3F18707F498D}" destId="{BC4B8FA7-724B-4367-91B4-0443F48AA07E}" srcOrd="0" destOrd="0" presId="urn:microsoft.com/office/officeart/2005/8/layout/lProcess2"/>
    <dgm:cxn modelId="{323710C9-3214-4B04-94B3-1FFDDB0473E2}" type="presParOf" srcId="{BC4B8FA7-724B-4367-91B4-0443F48AA07E}" destId="{5F3CAAD7-753D-460A-9A2D-017F5906FF99}" srcOrd="0" destOrd="0" presId="urn:microsoft.com/office/officeart/2005/8/layout/lProcess2"/>
    <dgm:cxn modelId="{183E4490-3A82-4057-A7E7-DE064EB53216}" type="presParOf" srcId="{BC4B8FA7-724B-4367-91B4-0443F48AA07E}" destId="{465A635A-919A-41D1-A26D-4A584B19A269}" srcOrd="1" destOrd="0" presId="urn:microsoft.com/office/officeart/2005/8/layout/lProcess2"/>
    <dgm:cxn modelId="{E4BD632C-3F7E-4AA6-B56E-5349385B49A9}" type="presParOf" srcId="{BC4B8FA7-724B-4367-91B4-0443F48AA07E}" destId="{2315D55F-6CB7-4AD8-9F55-2057D2C33D59}" srcOrd="2" destOrd="0" presId="urn:microsoft.com/office/officeart/2005/8/layout/lProcess2"/>
    <dgm:cxn modelId="{720811E3-C6DA-4739-B1D7-7E177AD672AB}" type="presParOf" srcId="{7A29DA6E-1C07-4CBC-82D7-0271923D1DB4}" destId="{62D62E02-4AAC-4EE7-916B-AD213ED53F70}" srcOrd="7" destOrd="0" presId="urn:microsoft.com/office/officeart/2005/8/layout/lProcess2"/>
    <dgm:cxn modelId="{C0373AD7-6AF6-4991-B15B-DA973000939A}" type="presParOf" srcId="{7A29DA6E-1C07-4CBC-82D7-0271923D1DB4}" destId="{3811C77C-D821-48D2-A8F6-04BB7462C58E}" srcOrd="8" destOrd="0" presId="urn:microsoft.com/office/officeart/2005/8/layout/lProcess2"/>
    <dgm:cxn modelId="{2FBB5439-063D-425D-9245-F9D6DB6C0CDA}" type="presParOf" srcId="{3811C77C-D821-48D2-A8F6-04BB7462C58E}" destId="{19D39C7F-02E6-4260-8EEA-E801813BB12A}" srcOrd="0" destOrd="0" presId="urn:microsoft.com/office/officeart/2005/8/layout/lProcess2"/>
    <dgm:cxn modelId="{96A73192-796F-418A-9A39-89005AE635D5}" type="presParOf" srcId="{3811C77C-D821-48D2-A8F6-04BB7462C58E}" destId="{5CDB0E2B-BAA9-4EC5-B1D5-E70B6907B04F}" srcOrd="1" destOrd="0" presId="urn:microsoft.com/office/officeart/2005/8/layout/lProcess2"/>
    <dgm:cxn modelId="{276B2CB2-FEA9-433D-B3DF-77B1119964B9}" type="presParOf" srcId="{3811C77C-D821-48D2-A8F6-04BB7462C58E}" destId="{9EFD00FD-070C-4783-8198-1431A08ED5FF}" srcOrd="2" destOrd="0" presId="urn:microsoft.com/office/officeart/2005/8/layout/lProcess2"/>
    <dgm:cxn modelId="{322DF892-F1DA-4605-BE30-8A31C484B742}" type="presParOf" srcId="{9EFD00FD-070C-4783-8198-1431A08ED5FF}" destId="{1B3718BB-B9EC-495F-A2AF-751D8C4718DF}" srcOrd="0" destOrd="0" presId="urn:microsoft.com/office/officeart/2005/8/layout/lProcess2"/>
    <dgm:cxn modelId="{9D093BEA-3EB0-4BB5-A764-7155CD990C2F}" type="presParOf" srcId="{1B3718BB-B9EC-495F-A2AF-751D8C4718DF}" destId="{6AAF0BAF-B2DA-4226-BFFE-88F6423E25C4}" srcOrd="0" destOrd="0" presId="urn:microsoft.com/office/officeart/2005/8/layout/lProcess2"/>
    <dgm:cxn modelId="{A7DCBE46-3B9A-4756-A388-7EE58416CD86}" type="presParOf" srcId="{1B3718BB-B9EC-495F-A2AF-751D8C4718DF}" destId="{DF9FA453-983A-4190-B8FC-FC56C845291D}" srcOrd="1" destOrd="0" presId="urn:microsoft.com/office/officeart/2005/8/layout/lProcess2"/>
    <dgm:cxn modelId="{CF28CA1A-1AF1-4E49-B8EA-C822DC0CB103}" type="presParOf" srcId="{1B3718BB-B9EC-495F-A2AF-751D8C4718DF}" destId="{0CBF1ABA-8E86-49D2-9F02-4144CF2320FF}" srcOrd="2" destOrd="0" presId="urn:microsoft.com/office/officeart/2005/8/layout/lProcess2"/>
    <dgm:cxn modelId="{609225DB-4821-4ACB-B255-00FDCC2D785A}" type="presParOf" srcId="{7A29DA6E-1C07-4CBC-82D7-0271923D1DB4}" destId="{95ED3EBA-0C1D-4500-94A3-D938224A2505}" srcOrd="9" destOrd="0" presId="urn:microsoft.com/office/officeart/2005/8/layout/lProcess2"/>
    <dgm:cxn modelId="{9559037A-3018-46B5-8881-8B18805358E5}" type="presParOf" srcId="{7A29DA6E-1C07-4CBC-82D7-0271923D1DB4}" destId="{D21098F4-89F9-4F80-A592-F0A7F8D0E859}" srcOrd="10" destOrd="0" presId="urn:microsoft.com/office/officeart/2005/8/layout/lProcess2"/>
    <dgm:cxn modelId="{7BA2DD37-2364-42D5-9CF3-5E11A5374EF7}" type="presParOf" srcId="{D21098F4-89F9-4F80-A592-F0A7F8D0E859}" destId="{48DFBE9C-70DD-4CBB-9257-B4BB6DFACCEC}" srcOrd="0" destOrd="0" presId="urn:microsoft.com/office/officeart/2005/8/layout/lProcess2"/>
    <dgm:cxn modelId="{EACF7963-9776-4212-8FBC-8EAEE91C5A42}" type="presParOf" srcId="{D21098F4-89F9-4F80-A592-F0A7F8D0E859}" destId="{6AB1784B-256C-4F46-8366-0B3248165F8F}" srcOrd="1" destOrd="0" presId="urn:microsoft.com/office/officeart/2005/8/layout/lProcess2"/>
    <dgm:cxn modelId="{DD427A48-3D46-476C-8E68-9821AB67B1E3}" type="presParOf" srcId="{D21098F4-89F9-4F80-A592-F0A7F8D0E859}" destId="{EC1D3895-5010-4ABB-845D-FFE90BB55B55}" srcOrd="2" destOrd="0" presId="urn:microsoft.com/office/officeart/2005/8/layout/lProcess2"/>
    <dgm:cxn modelId="{0B843B47-24BB-4B77-912C-5E1E2DD93C22}" type="presParOf" srcId="{EC1D3895-5010-4ABB-845D-FFE90BB55B55}" destId="{8B6962F9-7BC5-4ADE-B86C-58D395CB7857}" srcOrd="0" destOrd="0" presId="urn:microsoft.com/office/officeart/2005/8/layout/lProcess2"/>
    <dgm:cxn modelId="{9EC78515-7B36-4B47-A438-3FE1417DF1B2}" type="presParOf" srcId="{8B6962F9-7BC5-4ADE-B86C-58D395CB7857}" destId="{7BBDB96D-CC4A-4E95-B46E-4B7AA98EE67F}" srcOrd="0" destOrd="0" presId="urn:microsoft.com/office/officeart/2005/8/layout/lProcess2"/>
    <dgm:cxn modelId="{5C53BB7C-4E0F-4D12-94C8-AC3FFE33548E}" type="presParOf" srcId="{8B6962F9-7BC5-4ADE-B86C-58D395CB7857}" destId="{CE3DCF37-7C30-4B0C-9288-7135D311FA24}" srcOrd="1" destOrd="0" presId="urn:microsoft.com/office/officeart/2005/8/layout/lProcess2"/>
    <dgm:cxn modelId="{AFC10E17-2175-409A-8161-EDF68253FDDE}" type="presParOf" srcId="{8B6962F9-7BC5-4ADE-B86C-58D395CB7857}" destId="{4D47B228-CF6C-402D-BD68-3158E1A8F589}" srcOrd="2" destOrd="0" presId="urn:microsoft.com/office/officeart/2005/8/layout/lProcess2"/>
    <dgm:cxn modelId="{01588912-B0D6-401F-954C-C42FE89C0502}" type="presParOf" srcId="{7A29DA6E-1C07-4CBC-82D7-0271923D1DB4}" destId="{467922DB-1C51-4E88-A5ED-707A76EF4364}" srcOrd="11" destOrd="0" presId="urn:microsoft.com/office/officeart/2005/8/layout/lProcess2"/>
    <dgm:cxn modelId="{2BFB124E-B306-4E31-92FA-FC8FC88B9A6E}" type="presParOf" srcId="{7A29DA6E-1C07-4CBC-82D7-0271923D1DB4}" destId="{5FF14472-DB19-4AE7-8493-7D45C657D6DA}" srcOrd="12" destOrd="0" presId="urn:microsoft.com/office/officeart/2005/8/layout/lProcess2"/>
    <dgm:cxn modelId="{CAC45313-6008-4DE6-B2B4-1408FDCC9A37}" type="presParOf" srcId="{5FF14472-DB19-4AE7-8493-7D45C657D6DA}" destId="{354F38DF-302F-4FB4-8FB9-6B4881ECB4B8}" srcOrd="0" destOrd="0" presId="urn:microsoft.com/office/officeart/2005/8/layout/lProcess2"/>
    <dgm:cxn modelId="{21CED950-B9F8-4AB2-8CA2-CF9564FB802D}" type="presParOf" srcId="{5FF14472-DB19-4AE7-8493-7D45C657D6DA}" destId="{4903CD75-7229-4DB4-BDA9-954A2AF8B67C}" srcOrd="1" destOrd="0" presId="urn:microsoft.com/office/officeart/2005/8/layout/lProcess2"/>
    <dgm:cxn modelId="{BA3ADFAA-F409-4F1D-A8D4-CAAA402C1AF6}" type="presParOf" srcId="{5FF14472-DB19-4AE7-8493-7D45C657D6DA}" destId="{FB839F4A-E84D-4B40-B11C-60E6CB134409}" srcOrd="2" destOrd="0" presId="urn:microsoft.com/office/officeart/2005/8/layout/lProcess2"/>
    <dgm:cxn modelId="{408858E8-B07A-4F62-BD10-AE770E2E62C1}" type="presParOf" srcId="{FB839F4A-E84D-4B40-B11C-60E6CB134409}" destId="{6224CF2A-D2BF-4EB0-B816-3A2CE2E23BA2}" srcOrd="0" destOrd="0" presId="urn:microsoft.com/office/officeart/2005/8/layout/lProcess2"/>
    <dgm:cxn modelId="{6FD11C40-0A9A-429C-94E0-6A2C35243B2A}" type="presParOf" srcId="{6224CF2A-D2BF-4EB0-B816-3A2CE2E23BA2}" destId="{79C77162-F86F-4EF7-ADD1-0D335F391BED}" srcOrd="0" destOrd="0" presId="urn:microsoft.com/office/officeart/2005/8/layout/lProcess2"/>
    <dgm:cxn modelId="{D892356F-90A5-436D-B9B5-69925AFF955C}" type="presParOf" srcId="{6224CF2A-D2BF-4EB0-B816-3A2CE2E23BA2}" destId="{EF658542-6A86-4FCF-B756-AC92B92DFC00}" srcOrd="1" destOrd="0" presId="urn:microsoft.com/office/officeart/2005/8/layout/lProcess2"/>
    <dgm:cxn modelId="{9601E1D4-B81E-4C0D-AFA0-5D985362F161}" type="presParOf" srcId="{6224CF2A-D2BF-4EB0-B816-3A2CE2E23BA2}" destId="{256C9785-A200-4E87-B7C6-C9A7F08DE304}"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BE743-80AF-410A-B84A-3BC30CFC706A}">
      <dsp:nvSpPr>
        <dsp:cNvPr id="0" name=""/>
        <dsp:cNvSpPr/>
      </dsp:nvSpPr>
      <dsp:spPr>
        <a:xfrm>
          <a:off x="281148" y="2237"/>
          <a:ext cx="1973978" cy="1473532"/>
        </a:xfrm>
        <a:prstGeom prst="round2SameRect">
          <a:avLst>
            <a:gd name="adj1" fmla="val 8000"/>
            <a:gd name="adj2" fmla="val 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latin typeface="+mj-lt"/>
            </a:rPr>
            <a:t>Containing details about all the users present who can retrieve or manipulate data from other tables</a:t>
          </a:r>
          <a:endParaRPr lang="en-US" sz="1200" kern="1200" dirty="0">
            <a:latin typeface="+mj-lt"/>
          </a:endParaRPr>
        </a:p>
        <a:p>
          <a:pPr marL="114300" lvl="1" indent="-114300" algn="l" defTabSz="533400">
            <a:lnSpc>
              <a:spcPct val="90000"/>
            </a:lnSpc>
            <a:spcBef>
              <a:spcPct val="0"/>
            </a:spcBef>
            <a:spcAft>
              <a:spcPct val="15000"/>
            </a:spcAft>
            <a:buChar char="••"/>
          </a:pPr>
          <a:r>
            <a:rPr lang="en-US" sz="1200" kern="1200" dirty="0" smtClean="0">
              <a:latin typeface="+mj-lt"/>
            </a:rPr>
            <a:t>And this table is only accessible by user - SUPERVISOR</a:t>
          </a:r>
          <a:endParaRPr lang="en-US" sz="1200" kern="1200" dirty="0">
            <a:latin typeface="+mj-lt"/>
          </a:endParaRPr>
        </a:p>
      </dsp:txBody>
      <dsp:txXfrm>
        <a:off x="315675" y="36764"/>
        <a:ext cx="1904924" cy="1439005"/>
      </dsp:txXfrm>
    </dsp:sp>
    <dsp:sp modelId="{9CCCA07F-84AC-4391-846B-ECD16CE4FDF9}">
      <dsp:nvSpPr>
        <dsp:cNvPr id="0" name=""/>
        <dsp:cNvSpPr/>
      </dsp:nvSpPr>
      <dsp:spPr>
        <a:xfrm>
          <a:off x="281148" y="1475770"/>
          <a:ext cx="1973978" cy="633619"/>
        </a:xfrm>
        <a:prstGeom prst="rect">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w="9525" cap="flat" cmpd="sng" algn="ctr">
          <a:solidFill>
            <a:schemeClr val="accent2">
              <a:hueOff val="0"/>
              <a:satOff val="0"/>
              <a:lumOff val="0"/>
              <a:alphaOff val="0"/>
            </a:schemeClr>
          </a:solidFill>
          <a:prstDash val="solid"/>
        </a:ln>
        <a:effectLst>
          <a:outerShdw blurRad="508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9530" tIns="0" rIns="16510" bIns="0" numCol="1" spcCol="1270" anchor="ctr" anchorCtr="0">
          <a:noAutofit/>
        </a:bodyPr>
        <a:lstStyle/>
        <a:p>
          <a:pPr lvl="0" algn="l" defTabSz="577850">
            <a:lnSpc>
              <a:spcPct val="90000"/>
            </a:lnSpc>
            <a:spcBef>
              <a:spcPct val="0"/>
            </a:spcBef>
            <a:spcAft>
              <a:spcPct val="35000"/>
            </a:spcAft>
          </a:pPr>
          <a:r>
            <a:rPr lang="en-US" sz="1300" kern="1200" dirty="0" smtClean="0">
              <a:latin typeface="+mj-lt"/>
            </a:rPr>
            <a:t>USER’S TABLE</a:t>
          </a:r>
          <a:endParaRPr lang="en-US" sz="1300" kern="1200" dirty="0">
            <a:latin typeface="+mj-lt"/>
          </a:endParaRPr>
        </a:p>
      </dsp:txBody>
      <dsp:txXfrm>
        <a:off x="281148" y="1475770"/>
        <a:ext cx="1390125" cy="633619"/>
      </dsp:txXfrm>
    </dsp:sp>
    <dsp:sp modelId="{84031747-8404-4C2F-9279-0F60AE75484A}">
      <dsp:nvSpPr>
        <dsp:cNvPr id="0" name=""/>
        <dsp:cNvSpPr/>
      </dsp:nvSpPr>
      <dsp:spPr>
        <a:xfrm>
          <a:off x="1727114" y="1576415"/>
          <a:ext cx="690892" cy="69089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EA926C1-6D6F-4C27-85C7-373E42C4C361}">
      <dsp:nvSpPr>
        <dsp:cNvPr id="0" name=""/>
        <dsp:cNvSpPr/>
      </dsp:nvSpPr>
      <dsp:spPr>
        <a:xfrm>
          <a:off x="2589170" y="2237"/>
          <a:ext cx="1973978" cy="1473532"/>
        </a:xfrm>
        <a:prstGeom prst="round2SameRect">
          <a:avLst>
            <a:gd name="adj1" fmla="val 8000"/>
            <a:gd name="adj2" fmla="val 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latin typeface="+mj-lt"/>
            </a:rPr>
            <a:t>Containing details about all the students enrolled in the institution</a:t>
          </a:r>
          <a:endParaRPr lang="en-US" sz="1200" kern="1200" dirty="0">
            <a:latin typeface="+mj-lt"/>
          </a:endParaRPr>
        </a:p>
      </dsp:txBody>
      <dsp:txXfrm>
        <a:off x="2623697" y="36764"/>
        <a:ext cx="1904924" cy="1439005"/>
      </dsp:txXfrm>
    </dsp:sp>
    <dsp:sp modelId="{7C728991-F85F-4FA3-9879-D6DFD664EBCE}">
      <dsp:nvSpPr>
        <dsp:cNvPr id="0" name=""/>
        <dsp:cNvSpPr/>
      </dsp:nvSpPr>
      <dsp:spPr>
        <a:xfrm>
          <a:off x="2589170" y="1475770"/>
          <a:ext cx="1973978" cy="633619"/>
        </a:xfrm>
        <a:prstGeom prst="rect">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w="9525" cap="flat" cmpd="sng" algn="ctr">
          <a:solidFill>
            <a:schemeClr val="accent2">
              <a:hueOff val="0"/>
              <a:satOff val="0"/>
              <a:lumOff val="0"/>
              <a:alphaOff val="0"/>
            </a:schemeClr>
          </a:solidFill>
          <a:prstDash val="solid"/>
        </a:ln>
        <a:effectLst>
          <a:outerShdw blurRad="508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9530" tIns="0" rIns="16510" bIns="0" numCol="1" spcCol="1270" anchor="ctr" anchorCtr="0">
          <a:noAutofit/>
        </a:bodyPr>
        <a:lstStyle/>
        <a:p>
          <a:pPr lvl="0" algn="l" defTabSz="577850">
            <a:lnSpc>
              <a:spcPct val="90000"/>
            </a:lnSpc>
            <a:spcBef>
              <a:spcPct val="0"/>
            </a:spcBef>
            <a:spcAft>
              <a:spcPct val="35000"/>
            </a:spcAft>
          </a:pPr>
          <a:r>
            <a:rPr lang="en-US" sz="1300" kern="1200" dirty="0" smtClean="0">
              <a:latin typeface="+mj-lt"/>
            </a:rPr>
            <a:t>STUDENT TABLE</a:t>
          </a:r>
          <a:endParaRPr lang="en-US" sz="1300" kern="1200" dirty="0">
            <a:latin typeface="+mj-lt"/>
          </a:endParaRPr>
        </a:p>
      </dsp:txBody>
      <dsp:txXfrm>
        <a:off x="2589170" y="1475770"/>
        <a:ext cx="1390125" cy="633619"/>
      </dsp:txXfrm>
    </dsp:sp>
    <dsp:sp modelId="{C82FF8C4-0C4C-4DC2-8355-DCF17F158CE6}">
      <dsp:nvSpPr>
        <dsp:cNvPr id="0" name=""/>
        <dsp:cNvSpPr/>
      </dsp:nvSpPr>
      <dsp:spPr>
        <a:xfrm>
          <a:off x="4035136" y="1576415"/>
          <a:ext cx="690892" cy="690892"/>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3000" r="-13000"/>
          </a:stretch>
        </a:blip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9F256F4-B0EF-47E7-B660-266391BE0D35}">
      <dsp:nvSpPr>
        <dsp:cNvPr id="0" name=""/>
        <dsp:cNvSpPr/>
      </dsp:nvSpPr>
      <dsp:spPr>
        <a:xfrm>
          <a:off x="4897193" y="2237"/>
          <a:ext cx="1973978" cy="1473532"/>
        </a:xfrm>
        <a:prstGeom prst="round2SameRect">
          <a:avLst>
            <a:gd name="adj1" fmla="val 8000"/>
            <a:gd name="adj2" fmla="val 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latin typeface="+mj-lt"/>
            </a:rPr>
            <a:t>Containing the details about all the subjects in each semester of every course</a:t>
          </a:r>
          <a:endParaRPr lang="en-US" sz="1200" kern="1200" dirty="0">
            <a:latin typeface="+mj-lt"/>
          </a:endParaRPr>
        </a:p>
      </dsp:txBody>
      <dsp:txXfrm>
        <a:off x="4931720" y="36764"/>
        <a:ext cx="1904924" cy="1439005"/>
      </dsp:txXfrm>
    </dsp:sp>
    <dsp:sp modelId="{E4E4F1D6-326A-410E-8E5A-67AD5A44D70C}">
      <dsp:nvSpPr>
        <dsp:cNvPr id="0" name=""/>
        <dsp:cNvSpPr/>
      </dsp:nvSpPr>
      <dsp:spPr>
        <a:xfrm>
          <a:off x="4897193" y="1475770"/>
          <a:ext cx="1973978" cy="633619"/>
        </a:xfrm>
        <a:prstGeom prst="rect">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w="9525" cap="flat" cmpd="sng" algn="ctr">
          <a:solidFill>
            <a:schemeClr val="accent2">
              <a:hueOff val="0"/>
              <a:satOff val="0"/>
              <a:lumOff val="0"/>
              <a:alphaOff val="0"/>
            </a:schemeClr>
          </a:solidFill>
          <a:prstDash val="solid"/>
        </a:ln>
        <a:effectLst>
          <a:outerShdw blurRad="508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9530" tIns="0" rIns="16510" bIns="0" numCol="1" spcCol="1270" anchor="ctr" anchorCtr="0">
          <a:noAutofit/>
        </a:bodyPr>
        <a:lstStyle/>
        <a:p>
          <a:pPr lvl="0" algn="l" defTabSz="577850">
            <a:lnSpc>
              <a:spcPct val="90000"/>
            </a:lnSpc>
            <a:spcBef>
              <a:spcPct val="0"/>
            </a:spcBef>
            <a:spcAft>
              <a:spcPct val="35000"/>
            </a:spcAft>
          </a:pPr>
          <a:r>
            <a:rPr lang="en-US" sz="1300" kern="1200" dirty="0" smtClean="0">
              <a:latin typeface="+mj-lt"/>
            </a:rPr>
            <a:t>COURSE/SUBJECT TABLE</a:t>
          </a:r>
          <a:endParaRPr lang="en-US" sz="1300" kern="1200" dirty="0">
            <a:latin typeface="+mj-lt"/>
          </a:endParaRPr>
        </a:p>
      </dsp:txBody>
      <dsp:txXfrm>
        <a:off x="4897193" y="1475770"/>
        <a:ext cx="1390125" cy="633619"/>
      </dsp:txXfrm>
    </dsp:sp>
    <dsp:sp modelId="{B3EF590D-8221-4DDE-B555-E8E7C97AAC4E}">
      <dsp:nvSpPr>
        <dsp:cNvPr id="0" name=""/>
        <dsp:cNvSpPr/>
      </dsp:nvSpPr>
      <dsp:spPr>
        <a:xfrm>
          <a:off x="6343159" y="1576415"/>
          <a:ext cx="690892" cy="69089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408AA26-FC7B-4EAE-9DC8-4870C71E68AB}">
      <dsp:nvSpPr>
        <dsp:cNvPr id="0" name=""/>
        <dsp:cNvSpPr/>
      </dsp:nvSpPr>
      <dsp:spPr>
        <a:xfrm>
          <a:off x="1435159" y="2609492"/>
          <a:ext cx="1973978" cy="1473532"/>
        </a:xfrm>
        <a:prstGeom prst="round2SameRect">
          <a:avLst>
            <a:gd name="adj1" fmla="val 8000"/>
            <a:gd name="adj2" fmla="val 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latin typeface="+mj-lt"/>
            </a:rPr>
            <a:t>Containing details about the exam’s </a:t>
          </a:r>
          <a:r>
            <a:rPr lang="en-US" sz="1200" kern="1200" dirty="0" err="1" smtClean="0">
              <a:latin typeface="+mj-lt"/>
            </a:rPr>
            <a:t>datesheet</a:t>
          </a:r>
          <a:r>
            <a:rPr lang="en-US" sz="1200" kern="1200" dirty="0" smtClean="0">
              <a:latin typeface="+mj-lt"/>
            </a:rPr>
            <a:t> which has been generated by any Admin</a:t>
          </a:r>
          <a:endParaRPr lang="en-US" sz="1200" kern="1200" dirty="0">
            <a:latin typeface="+mj-lt"/>
          </a:endParaRPr>
        </a:p>
      </dsp:txBody>
      <dsp:txXfrm>
        <a:off x="1469686" y="2644019"/>
        <a:ext cx="1904924" cy="1439005"/>
      </dsp:txXfrm>
    </dsp:sp>
    <dsp:sp modelId="{A43E5B0E-AE1A-4362-89E6-BA6825EA20D8}">
      <dsp:nvSpPr>
        <dsp:cNvPr id="0" name=""/>
        <dsp:cNvSpPr/>
      </dsp:nvSpPr>
      <dsp:spPr>
        <a:xfrm>
          <a:off x="1435159" y="4083025"/>
          <a:ext cx="1973978" cy="633619"/>
        </a:xfrm>
        <a:prstGeom prst="rect">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w="9525" cap="flat" cmpd="sng" algn="ctr">
          <a:solidFill>
            <a:schemeClr val="accent2">
              <a:hueOff val="0"/>
              <a:satOff val="0"/>
              <a:lumOff val="0"/>
              <a:alphaOff val="0"/>
            </a:schemeClr>
          </a:solidFill>
          <a:prstDash val="solid"/>
        </a:ln>
        <a:effectLst>
          <a:outerShdw blurRad="508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9530" tIns="0" rIns="16510" bIns="0" numCol="1" spcCol="1270" anchor="ctr" anchorCtr="0">
          <a:noAutofit/>
        </a:bodyPr>
        <a:lstStyle/>
        <a:p>
          <a:pPr lvl="0" algn="l" defTabSz="577850">
            <a:lnSpc>
              <a:spcPct val="90000"/>
            </a:lnSpc>
            <a:spcBef>
              <a:spcPct val="0"/>
            </a:spcBef>
            <a:spcAft>
              <a:spcPct val="35000"/>
            </a:spcAft>
          </a:pPr>
          <a:r>
            <a:rPr lang="en-US" sz="1300" kern="1200" dirty="0" smtClean="0">
              <a:latin typeface="+mj-lt"/>
            </a:rPr>
            <a:t>DATESHEET TABLE</a:t>
          </a:r>
          <a:endParaRPr lang="en-US" sz="1300" kern="1200" dirty="0">
            <a:latin typeface="+mj-lt"/>
          </a:endParaRPr>
        </a:p>
      </dsp:txBody>
      <dsp:txXfrm>
        <a:off x="1435159" y="4083025"/>
        <a:ext cx="1390125" cy="633619"/>
      </dsp:txXfrm>
    </dsp:sp>
    <dsp:sp modelId="{22DD702C-F3DA-46E4-921F-4AC277C40D35}">
      <dsp:nvSpPr>
        <dsp:cNvPr id="0" name=""/>
        <dsp:cNvSpPr/>
      </dsp:nvSpPr>
      <dsp:spPr>
        <a:xfrm>
          <a:off x="2881125" y="4183669"/>
          <a:ext cx="690892" cy="690892"/>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B303C44-8149-4456-949F-571A097C885E}">
      <dsp:nvSpPr>
        <dsp:cNvPr id="0" name=""/>
        <dsp:cNvSpPr/>
      </dsp:nvSpPr>
      <dsp:spPr>
        <a:xfrm>
          <a:off x="3743182" y="2609492"/>
          <a:ext cx="1973978" cy="1473532"/>
        </a:xfrm>
        <a:prstGeom prst="round2SameRect">
          <a:avLst>
            <a:gd name="adj1" fmla="val 8000"/>
            <a:gd name="adj2" fmla="val 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latin typeface="+mj-lt"/>
            </a:rPr>
            <a:t>Containing details about the marks of the students which would be used to generate result according to the user’s need</a:t>
          </a:r>
          <a:endParaRPr lang="en-US" sz="1200" kern="1200" dirty="0">
            <a:latin typeface="+mj-lt"/>
          </a:endParaRPr>
        </a:p>
      </dsp:txBody>
      <dsp:txXfrm>
        <a:off x="3777709" y="2644019"/>
        <a:ext cx="1904924" cy="1439005"/>
      </dsp:txXfrm>
    </dsp:sp>
    <dsp:sp modelId="{202DCE3E-685E-4E4F-AA46-9A72CF36E6E1}">
      <dsp:nvSpPr>
        <dsp:cNvPr id="0" name=""/>
        <dsp:cNvSpPr/>
      </dsp:nvSpPr>
      <dsp:spPr>
        <a:xfrm>
          <a:off x="3743182" y="4083025"/>
          <a:ext cx="1973978" cy="633619"/>
        </a:xfrm>
        <a:prstGeom prst="rect">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w="9525" cap="flat" cmpd="sng" algn="ctr">
          <a:solidFill>
            <a:schemeClr val="accent2">
              <a:hueOff val="0"/>
              <a:satOff val="0"/>
              <a:lumOff val="0"/>
              <a:alphaOff val="0"/>
            </a:schemeClr>
          </a:solidFill>
          <a:prstDash val="solid"/>
        </a:ln>
        <a:effectLst>
          <a:outerShdw blurRad="508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9530" tIns="0" rIns="16510" bIns="0" numCol="1" spcCol="1270" anchor="ctr" anchorCtr="0">
          <a:noAutofit/>
        </a:bodyPr>
        <a:lstStyle/>
        <a:p>
          <a:pPr lvl="0" algn="l" defTabSz="577850">
            <a:lnSpc>
              <a:spcPct val="90000"/>
            </a:lnSpc>
            <a:spcBef>
              <a:spcPct val="0"/>
            </a:spcBef>
            <a:spcAft>
              <a:spcPct val="35000"/>
            </a:spcAft>
          </a:pPr>
          <a:r>
            <a:rPr lang="en-US" sz="1300" kern="1200" dirty="0" smtClean="0">
              <a:latin typeface="+mj-lt"/>
            </a:rPr>
            <a:t>RESULT/MARKS</a:t>
          </a:r>
          <a:endParaRPr lang="en-US" sz="1300" kern="1200" dirty="0">
            <a:latin typeface="+mj-lt"/>
          </a:endParaRPr>
        </a:p>
      </dsp:txBody>
      <dsp:txXfrm>
        <a:off x="3743182" y="4083025"/>
        <a:ext cx="1390125" cy="633619"/>
      </dsp:txXfrm>
    </dsp:sp>
    <dsp:sp modelId="{A8CB5A45-47C3-4E15-8B48-0E26DA93E1A1}">
      <dsp:nvSpPr>
        <dsp:cNvPr id="0" name=""/>
        <dsp:cNvSpPr/>
      </dsp:nvSpPr>
      <dsp:spPr>
        <a:xfrm>
          <a:off x="5189148" y="4183669"/>
          <a:ext cx="690892" cy="690892"/>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987D5-9E4D-43E9-BD73-C6F7C9646706}">
      <dsp:nvSpPr>
        <dsp:cNvPr id="0" name=""/>
        <dsp:cNvSpPr/>
      </dsp:nvSpPr>
      <dsp:spPr>
        <a:xfrm>
          <a:off x="2902" y="0"/>
          <a:ext cx="1146571"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USERNAME</a:t>
          </a:r>
          <a:endParaRPr lang="en-US" sz="1300" kern="1200" dirty="0">
            <a:latin typeface="+mj-lt"/>
          </a:endParaRPr>
        </a:p>
      </dsp:txBody>
      <dsp:txXfrm>
        <a:off x="2902" y="0"/>
        <a:ext cx="1146571" cy="1172342"/>
      </dsp:txXfrm>
    </dsp:sp>
    <dsp:sp modelId="{F8769FD6-468B-4A0E-914B-C054D1BD5350}">
      <dsp:nvSpPr>
        <dsp:cNvPr id="0" name=""/>
        <dsp:cNvSpPr/>
      </dsp:nvSpPr>
      <dsp:spPr>
        <a:xfrm>
          <a:off x="117559" y="1173487"/>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varchar2</a:t>
          </a:r>
          <a:endParaRPr lang="en-US" sz="1500" kern="1200" dirty="0">
            <a:latin typeface="+mj-lt"/>
          </a:endParaRPr>
        </a:p>
      </dsp:txBody>
      <dsp:txXfrm>
        <a:off x="144425" y="1200353"/>
        <a:ext cx="863525" cy="1124525"/>
      </dsp:txXfrm>
    </dsp:sp>
    <dsp:sp modelId="{1762D353-8B77-4A50-8DEB-1B1DF39FEC65}">
      <dsp:nvSpPr>
        <dsp:cNvPr id="0" name=""/>
        <dsp:cNvSpPr/>
      </dsp:nvSpPr>
      <dsp:spPr>
        <a:xfrm>
          <a:off x="117559" y="2533015"/>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primary key</a:t>
          </a:r>
          <a:endParaRPr lang="en-US" sz="1500" kern="1200" dirty="0">
            <a:latin typeface="+mj-lt"/>
          </a:endParaRPr>
        </a:p>
      </dsp:txBody>
      <dsp:txXfrm>
        <a:off x="144425" y="2559881"/>
        <a:ext cx="863525" cy="1124525"/>
      </dsp:txXfrm>
    </dsp:sp>
    <dsp:sp modelId="{9E32C8E3-EFAB-49B7-AC49-0F9C5D905E69}">
      <dsp:nvSpPr>
        <dsp:cNvPr id="0" name=""/>
        <dsp:cNvSpPr/>
      </dsp:nvSpPr>
      <dsp:spPr>
        <a:xfrm>
          <a:off x="1235466" y="0"/>
          <a:ext cx="1146571"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PASSWORD</a:t>
          </a:r>
          <a:endParaRPr lang="en-US" sz="1300" kern="1200" dirty="0">
            <a:latin typeface="+mj-lt"/>
          </a:endParaRPr>
        </a:p>
      </dsp:txBody>
      <dsp:txXfrm>
        <a:off x="1235466" y="0"/>
        <a:ext cx="1146571" cy="1172342"/>
      </dsp:txXfrm>
    </dsp:sp>
    <dsp:sp modelId="{D8088044-0DE8-428B-9839-28AEF28F97FB}">
      <dsp:nvSpPr>
        <dsp:cNvPr id="0" name=""/>
        <dsp:cNvSpPr/>
      </dsp:nvSpPr>
      <dsp:spPr>
        <a:xfrm>
          <a:off x="1350124" y="1173487"/>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varchar2</a:t>
          </a:r>
          <a:endParaRPr lang="en-US" sz="1500" kern="1200" dirty="0">
            <a:latin typeface="+mj-lt"/>
          </a:endParaRPr>
        </a:p>
      </dsp:txBody>
      <dsp:txXfrm>
        <a:off x="1376990" y="1200353"/>
        <a:ext cx="863525" cy="1124525"/>
      </dsp:txXfrm>
    </dsp:sp>
    <dsp:sp modelId="{728DB044-CDEE-476C-BB10-F270900F63E0}">
      <dsp:nvSpPr>
        <dsp:cNvPr id="0" name=""/>
        <dsp:cNvSpPr/>
      </dsp:nvSpPr>
      <dsp:spPr>
        <a:xfrm>
          <a:off x="1350124" y="2533015"/>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not null</a:t>
          </a:r>
          <a:endParaRPr lang="en-US" sz="1500" kern="1200" dirty="0">
            <a:latin typeface="+mj-lt"/>
          </a:endParaRPr>
        </a:p>
      </dsp:txBody>
      <dsp:txXfrm>
        <a:off x="1376990" y="2559881"/>
        <a:ext cx="863525" cy="1124525"/>
      </dsp:txXfrm>
    </dsp:sp>
    <dsp:sp modelId="{605DA978-5A09-430C-A8F7-CFF7319A3A6A}">
      <dsp:nvSpPr>
        <dsp:cNvPr id="0" name=""/>
        <dsp:cNvSpPr/>
      </dsp:nvSpPr>
      <dsp:spPr>
        <a:xfrm>
          <a:off x="2468031" y="0"/>
          <a:ext cx="1146571"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NAME</a:t>
          </a:r>
          <a:endParaRPr lang="en-US" sz="1300" kern="1200" dirty="0">
            <a:latin typeface="+mj-lt"/>
          </a:endParaRPr>
        </a:p>
      </dsp:txBody>
      <dsp:txXfrm>
        <a:off x="2468031" y="0"/>
        <a:ext cx="1146571" cy="1172342"/>
      </dsp:txXfrm>
    </dsp:sp>
    <dsp:sp modelId="{5742A234-B9FC-407C-A451-61DA1B46B73B}">
      <dsp:nvSpPr>
        <dsp:cNvPr id="0" name=""/>
        <dsp:cNvSpPr/>
      </dsp:nvSpPr>
      <dsp:spPr>
        <a:xfrm>
          <a:off x="2582688" y="1173487"/>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varchar2</a:t>
          </a:r>
          <a:endParaRPr lang="en-US" sz="1500" kern="1200" dirty="0">
            <a:latin typeface="+mj-lt"/>
          </a:endParaRPr>
        </a:p>
      </dsp:txBody>
      <dsp:txXfrm>
        <a:off x="2609554" y="1200353"/>
        <a:ext cx="863525" cy="1124525"/>
      </dsp:txXfrm>
    </dsp:sp>
    <dsp:sp modelId="{ED9608E9-5DC6-4A02-9B3F-899C21E19139}">
      <dsp:nvSpPr>
        <dsp:cNvPr id="0" name=""/>
        <dsp:cNvSpPr/>
      </dsp:nvSpPr>
      <dsp:spPr>
        <a:xfrm>
          <a:off x="2582688" y="2533015"/>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not null</a:t>
          </a:r>
          <a:endParaRPr lang="en-US" sz="1500" kern="1200" dirty="0">
            <a:latin typeface="+mj-lt"/>
          </a:endParaRPr>
        </a:p>
      </dsp:txBody>
      <dsp:txXfrm>
        <a:off x="2609554" y="2559881"/>
        <a:ext cx="863525" cy="1124525"/>
      </dsp:txXfrm>
    </dsp:sp>
    <dsp:sp modelId="{A9E6D3D4-1CC8-4F73-A108-AFB92E073765}">
      <dsp:nvSpPr>
        <dsp:cNvPr id="0" name=""/>
        <dsp:cNvSpPr/>
      </dsp:nvSpPr>
      <dsp:spPr>
        <a:xfrm>
          <a:off x="3700596" y="0"/>
          <a:ext cx="1146571"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DESIGNATION</a:t>
          </a:r>
          <a:endParaRPr lang="en-US" sz="1300" kern="1200" dirty="0">
            <a:latin typeface="+mj-lt"/>
          </a:endParaRPr>
        </a:p>
      </dsp:txBody>
      <dsp:txXfrm>
        <a:off x="3700596" y="0"/>
        <a:ext cx="1146571" cy="1172342"/>
      </dsp:txXfrm>
    </dsp:sp>
    <dsp:sp modelId="{5F3CAAD7-753D-460A-9A2D-017F5906FF99}">
      <dsp:nvSpPr>
        <dsp:cNvPr id="0" name=""/>
        <dsp:cNvSpPr/>
      </dsp:nvSpPr>
      <dsp:spPr>
        <a:xfrm>
          <a:off x="3815253" y="1173487"/>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varchar2</a:t>
          </a:r>
          <a:endParaRPr lang="en-US" sz="1500" kern="1200" dirty="0">
            <a:latin typeface="+mj-lt"/>
          </a:endParaRPr>
        </a:p>
      </dsp:txBody>
      <dsp:txXfrm>
        <a:off x="3842119" y="1200353"/>
        <a:ext cx="863525" cy="1124525"/>
      </dsp:txXfrm>
    </dsp:sp>
    <dsp:sp modelId="{2315D55F-6CB7-4AD8-9F55-2057D2C33D59}">
      <dsp:nvSpPr>
        <dsp:cNvPr id="0" name=""/>
        <dsp:cNvSpPr/>
      </dsp:nvSpPr>
      <dsp:spPr>
        <a:xfrm>
          <a:off x="3815253" y="2533015"/>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not null</a:t>
          </a:r>
          <a:endParaRPr lang="en-US" sz="1500" kern="1200" dirty="0">
            <a:latin typeface="+mj-lt"/>
          </a:endParaRPr>
        </a:p>
      </dsp:txBody>
      <dsp:txXfrm>
        <a:off x="3842119" y="2559881"/>
        <a:ext cx="863525" cy="1124525"/>
      </dsp:txXfrm>
    </dsp:sp>
    <dsp:sp modelId="{19D39C7F-02E6-4260-8EEA-E801813BB12A}">
      <dsp:nvSpPr>
        <dsp:cNvPr id="0" name=""/>
        <dsp:cNvSpPr/>
      </dsp:nvSpPr>
      <dsp:spPr>
        <a:xfrm>
          <a:off x="4933161" y="0"/>
          <a:ext cx="1146571"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ROLE</a:t>
          </a:r>
          <a:endParaRPr lang="en-US" sz="1300" kern="1200" dirty="0">
            <a:latin typeface="+mj-lt"/>
          </a:endParaRPr>
        </a:p>
      </dsp:txBody>
      <dsp:txXfrm>
        <a:off x="4933161" y="0"/>
        <a:ext cx="1146571" cy="1172342"/>
      </dsp:txXfrm>
    </dsp:sp>
    <dsp:sp modelId="{6AAF0BAF-B2DA-4226-BFFE-88F6423E25C4}">
      <dsp:nvSpPr>
        <dsp:cNvPr id="0" name=""/>
        <dsp:cNvSpPr/>
      </dsp:nvSpPr>
      <dsp:spPr>
        <a:xfrm>
          <a:off x="5047818" y="1173487"/>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varchar2</a:t>
          </a:r>
          <a:endParaRPr lang="en-US" sz="1500" kern="1200" dirty="0">
            <a:latin typeface="+mj-lt"/>
          </a:endParaRPr>
        </a:p>
      </dsp:txBody>
      <dsp:txXfrm>
        <a:off x="5074684" y="1200353"/>
        <a:ext cx="863525" cy="1124525"/>
      </dsp:txXfrm>
    </dsp:sp>
    <dsp:sp modelId="{0CBF1ABA-8E86-49D2-9F02-4144CF2320FF}">
      <dsp:nvSpPr>
        <dsp:cNvPr id="0" name=""/>
        <dsp:cNvSpPr/>
      </dsp:nvSpPr>
      <dsp:spPr>
        <a:xfrm>
          <a:off x="5047818" y="2533015"/>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not null</a:t>
          </a:r>
          <a:endParaRPr lang="en-US" sz="1500" kern="1200" dirty="0">
            <a:latin typeface="+mj-lt"/>
          </a:endParaRPr>
        </a:p>
      </dsp:txBody>
      <dsp:txXfrm>
        <a:off x="5074684" y="2559881"/>
        <a:ext cx="863525" cy="1124525"/>
      </dsp:txXfrm>
    </dsp:sp>
    <dsp:sp modelId="{48DFBE9C-70DD-4CBB-9257-B4BB6DFACCEC}">
      <dsp:nvSpPr>
        <dsp:cNvPr id="0" name=""/>
        <dsp:cNvSpPr/>
      </dsp:nvSpPr>
      <dsp:spPr>
        <a:xfrm>
          <a:off x="6165725" y="0"/>
          <a:ext cx="1146571"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CONTACT</a:t>
          </a:r>
        </a:p>
      </dsp:txBody>
      <dsp:txXfrm>
        <a:off x="6165725" y="0"/>
        <a:ext cx="1146571" cy="1172342"/>
      </dsp:txXfrm>
    </dsp:sp>
    <dsp:sp modelId="{7BBDB96D-CC4A-4E95-B46E-4B7AA98EE67F}">
      <dsp:nvSpPr>
        <dsp:cNvPr id="0" name=""/>
        <dsp:cNvSpPr/>
      </dsp:nvSpPr>
      <dsp:spPr>
        <a:xfrm>
          <a:off x="6280383" y="1173487"/>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number</a:t>
          </a:r>
        </a:p>
      </dsp:txBody>
      <dsp:txXfrm>
        <a:off x="6307249" y="1200353"/>
        <a:ext cx="863525" cy="1124525"/>
      </dsp:txXfrm>
    </dsp:sp>
    <dsp:sp modelId="{4D47B228-CF6C-402D-BD68-3158E1A8F589}">
      <dsp:nvSpPr>
        <dsp:cNvPr id="0" name=""/>
        <dsp:cNvSpPr/>
      </dsp:nvSpPr>
      <dsp:spPr>
        <a:xfrm>
          <a:off x="6280383" y="2533015"/>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unique</a:t>
          </a:r>
          <a:endParaRPr lang="en-US" sz="1500" kern="1200" dirty="0">
            <a:latin typeface="+mj-lt"/>
          </a:endParaRPr>
        </a:p>
      </dsp:txBody>
      <dsp:txXfrm>
        <a:off x="6307249" y="2559881"/>
        <a:ext cx="863525" cy="11245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987D5-9E4D-43E9-BD73-C6F7C9646706}">
      <dsp:nvSpPr>
        <dsp:cNvPr id="0" name=""/>
        <dsp:cNvSpPr/>
      </dsp:nvSpPr>
      <dsp:spPr>
        <a:xfrm>
          <a:off x="3929" y="0"/>
          <a:ext cx="1378743"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ROLLNO</a:t>
          </a:r>
          <a:endParaRPr lang="en-US" sz="1300" kern="1200" dirty="0">
            <a:latin typeface="+mj-lt"/>
          </a:endParaRPr>
        </a:p>
      </dsp:txBody>
      <dsp:txXfrm>
        <a:off x="3929" y="0"/>
        <a:ext cx="1378743" cy="1172342"/>
      </dsp:txXfrm>
    </dsp:sp>
    <dsp:sp modelId="{F8769FD6-468B-4A0E-914B-C054D1BD5350}">
      <dsp:nvSpPr>
        <dsp:cNvPr id="0" name=""/>
        <dsp:cNvSpPr/>
      </dsp:nvSpPr>
      <dsp:spPr>
        <a:xfrm>
          <a:off x="141803" y="1173487"/>
          <a:ext cx="110299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number</a:t>
          </a:r>
          <a:endParaRPr lang="en-US" sz="1500" kern="1200" dirty="0">
            <a:latin typeface="+mj-lt"/>
          </a:endParaRPr>
        </a:p>
      </dsp:txBody>
      <dsp:txXfrm>
        <a:off x="174109" y="1205793"/>
        <a:ext cx="1038383" cy="1113645"/>
      </dsp:txXfrm>
    </dsp:sp>
    <dsp:sp modelId="{1762D353-8B77-4A50-8DEB-1B1DF39FEC65}">
      <dsp:nvSpPr>
        <dsp:cNvPr id="0" name=""/>
        <dsp:cNvSpPr/>
      </dsp:nvSpPr>
      <dsp:spPr>
        <a:xfrm>
          <a:off x="141803" y="2533015"/>
          <a:ext cx="110299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primary key</a:t>
          </a:r>
          <a:endParaRPr lang="en-US" sz="1500" kern="1200" dirty="0">
            <a:latin typeface="+mj-lt"/>
          </a:endParaRPr>
        </a:p>
      </dsp:txBody>
      <dsp:txXfrm>
        <a:off x="174109" y="2565321"/>
        <a:ext cx="1038383" cy="1113645"/>
      </dsp:txXfrm>
    </dsp:sp>
    <dsp:sp modelId="{9E32C8E3-EFAB-49B7-AC49-0F9C5D905E69}">
      <dsp:nvSpPr>
        <dsp:cNvPr id="0" name=""/>
        <dsp:cNvSpPr/>
      </dsp:nvSpPr>
      <dsp:spPr>
        <a:xfrm>
          <a:off x="1486078" y="0"/>
          <a:ext cx="1378743"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SNAME</a:t>
          </a:r>
          <a:endParaRPr lang="en-US" sz="1300" kern="1200" dirty="0">
            <a:latin typeface="+mj-lt"/>
          </a:endParaRPr>
        </a:p>
      </dsp:txBody>
      <dsp:txXfrm>
        <a:off x="1486078" y="0"/>
        <a:ext cx="1378743" cy="1172342"/>
      </dsp:txXfrm>
    </dsp:sp>
    <dsp:sp modelId="{D8088044-0DE8-428B-9839-28AEF28F97FB}">
      <dsp:nvSpPr>
        <dsp:cNvPr id="0" name=""/>
        <dsp:cNvSpPr/>
      </dsp:nvSpPr>
      <dsp:spPr>
        <a:xfrm>
          <a:off x="1623952" y="1173487"/>
          <a:ext cx="110299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varchar2</a:t>
          </a:r>
          <a:endParaRPr lang="en-US" sz="1500" kern="1200" dirty="0">
            <a:latin typeface="+mj-lt"/>
          </a:endParaRPr>
        </a:p>
      </dsp:txBody>
      <dsp:txXfrm>
        <a:off x="1656258" y="1205793"/>
        <a:ext cx="1038383" cy="1113645"/>
      </dsp:txXfrm>
    </dsp:sp>
    <dsp:sp modelId="{728DB044-CDEE-476C-BB10-F270900F63E0}">
      <dsp:nvSpPr>
        <dsp:cNvPr id="0" name=""/>
        <dsp:cNvSpPr/>
      </dsp:nvSpPr>
      <dsp:spPr>
        <a:xfrm>
          <a:off x="1623952" y="2533015"/>
          <a:ext cx="110299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not null</a:t>
          </a:r>
          <a:endParaRPr lang="en-US" sz="1500" kern="1200" dirty="0">
            <a:latin typeface="+mj-lt"/>
          </a:endParaRPr>
        </a:p>
      </dsp:txBody>
      <dsp:txXfrm>
        <a:off x="1656258" y="2565321"/>
        <a:ext cx="1038383" cy="1113645"/>
      </dsp:txXfrm>
    </dsp:sp>
    <dsp:sp modelId="{605DA978-5A09-430C-A8F7-CFF7319A3A6A}">
      <dsp:nvSpPr>
        <dsp:cNvPr id="0" name=""/>
        <dsp:cNvSpPr/>
      </dsp:nvSpPr>
      <dsp:spPr>
        <a:xfrm>
          <a:off x="2968228" y="0"/>
          <a:ext cx="1378743"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COURSE</a:t>
          </a:r>
          <a:endParaRPr lang="en-US" sz="1300" kern="1200" dirty="0">
            <a:latin typeface="+mj-lt"/>
          </a:endParaRPr>
        </a:p>
      </dsp:txBody>
      <dsp:txXfrm>
        <a:off x="2968228" y="0"/>
        <a:ext cx="1378743" cy="1172342"/>
      </dsp:txXfrm>
    </dsp:sp>
    <dsp:sp modelId="{5742A234-B9FC-407C-A451-61DA1B46B73B}">
      <dsp:nvSpPr>
        <dsp:cNvPr id="0" name=""/>
        <dsp:cNvSpPr/>
      </dsp:nvSpPr>
      <dsp:spPr>
        <a:xfrm>
          <a:off x="3106102" y="1173487"/>
          <a:ext cx="110299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varchar2</a:t>
          </a:r>
          <a:endParaRPr lang="en-US" sz="1500" kern="1200" dirty="0">
            <a:latin typeface="+mj-lt"/>
          </a:endParaRPr>
        </a:p>
      </dsp:txBody>
      <dsp:txXfrm>
        <a:off x="3138408" y="1205793"/>
        <a:ext cx="1038383" cy="1113645"/>
      </dsp:txXfrm>
    </dsp:sp>
    <dsp:sp modelId="{ED9608E9-5DC6-4A02-9B3F-899C21E19139}">
      <dsp:nvSpPr>
        <dsp:cNvPr id="0" name=""/>
        <dsp:cNvSpPr/>
      </dsp:nvSpPr>
      <dsp:spPr>
        <a:xfrm>
          <a:off x="3106102" y="2533015"/>
          <a:ext cx="110299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not null</a:t>
          </a:r>
          <a:endParaRPr lang="en-US" sz="1500" kern="1200" dirty="0">
            <a:latin typeface="+mj-lt"/>
          </a:endParaRPr>
        </a:p>
      </dsp:txBody>
      <dsp:txXfrm>
        <a:off x="3138408" y="2565321"/>
        <a:ext cx="1038383" cy="1113645"/>
      </dsp:txXfrm>
    </dsp:sp>
    <dsp:sp modelId="{A9E6D3D4-1CC8-4F73-A108-AFB92E073765}">
      <dsp:nvSpPr>
        <dsp:cNvPr id="0" name=""/>
        <dsp:cNvSpPr/>
      </dsp:nvSpPr>
      <dsp:spPr>
        <a:xfrm>
          <a:off x="4450377" y="0"/>
          <a:ext cx="1378743"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SEM</a:t>
          </a:r>
          <a:endParaRPr lang="en-US" sz="1300" kern="1200" dirty="0">
            <a:latin typeface="+mj-lt"/>
          </a:endParaRPr>
        </a:p>
      </dsp:txBody>
      <dsp:txXfrm>
        <a:off x="4450377" y="0"/>
        <a:ext cx="1378743" cy="1172342"/>
      </dsp:txXfrm>
    </dsp:sp>
    <dsp:sp modelId="{5F3CAAD7-753D-460A-9A2D-017F5906FF99}">
      <dsp:nvSpPr>
        <dsp:cNvPr id="0" name=""/>
        <dsp:cNvSpPr/>
      </dsp:nvSpPr>
      <dsp:spPr>
        <a:xfrm>
          <a:off x="4588252" y="1173487"/>
          <a:ext cx="110299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number</a:t>
          </a:r>
          <a:endParaRPr lang="en-US" sz="1500" kern="1200" dirty="0">
            <a:latin typeface="+mj-lt"/>
          </a:endParaRPr>
        </a:p>
      </dsp:txBody>
      <dsp:txXfrm>
        <a:off x="4620558" y="1205793"/>
        <a:ext cx="1038383" cy="1113645"/>
      </dsp:txXfrm>
    </dsp:sp>
    <dsp:sp modelId="{2315D55F-6CB7-4AD8-9F55-2057D2C33D59}">
      <dsp:nvSpPr>
        <dsp:cNvPr id="0" name=""/>
        <dsp:cNvSpPr/>
      </dsp:nvSpPr>
      <dsp:spPr>
        <a:xfrm>
          <a:off x="4588252" y="2533015"/>
          <a:ext cx="110299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check </a:t>
          </a:r>
          <a:r>
            <a:rPr lang="en-US" sz="1500" kern="1200" dirty="0" err="1" smtClean="0">
              <a:latin typeface="+mj-lt"/>
            </a:rPr>
            <a:t>sem</a:t>
          </a:r>
          <a:r>
            <a:rPr lang="en-US" sz="1500" kern="1200" dirty="0" smtClean="0">
              <a:latin typeface="+mj-lt"/>
            </a:rPr>
            <a:t> (between 1 and 8)</a:t>
          </a:r>
          <a:endParaRPr lang="en-US" sz="1500" kern="1200" dirty="0">
            <a:latin typeface="+mj-lt"/>
          </a:endParaRPr>
        </a:p>
      </dsp:txBody>
      <dsp:txXfrm>
        <a:off x="4620558" y="2565321"/>
        <a:ext cx="1038383" cy="1113645"/>
      </dsp:txXfrm>
    </dsp:sp>
    <dsp:sp modelId="{19D39C7F-02E6-4260-8EEA-E801813BB12A}">
      <dsp:nvSpPr>
        <dsp:cNvPr id="0" name=""/>
        <dsp:cNvSpPr/>
      </dsp:nvSpPr>
      <dsp:spPr>
        <a:xfrm>
          <a:off x="5932527" y="0"/>
          <a:ext cx="1378743"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BATCH</a:t>
          </a:r>
          <a:endParaRPr lang="en-US" sz="1300" kern="1200" dirty="0">
            <a:latin typeface="+mj-lt"/>
          </a:endParaRPr>
        </a:p>
      </dsp:txBody>
      <dsp:txXfrm>
        <a:off x="5932527" y="0"/>
        <a:ext cx="1378743" cy="1172342"/>
      </dsp:txXfrm>
    </dsp:sp>
    <dsp:sp modelId="{6AAF0BAF-B2DA-4226-BFFE-88F6423E25C4}">
      <dsp:nvSpPr>
        <dsp:cNvPr id="0" name=""/>
        <dsp:cNvSpPr/>
      </dsp:nvSpPr>
      <dsp:spPr>
        <a:xfrm>
          <a:off x="6070401" y="1173487"/>
          <a:ext cx="110299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number</a:t>
          </a:r>
          <a:endParaRPr lang="en-US" sz="1500" kern="1200" dirty="0">
            <a:latin typeface="+mj-lt"/>
          </a:endParaRPr>
        </a:p>
      </dsp:txBody>
      <dsp:txXfrm>
        <a:off x="6102707" y="1205793"/>
        <a:ext cx="1038383" cy="1113645"/>
      </dsp:txXfrm>
    </dsp:sp>
    <dsp:sp modelId="{0CBF1ABA-8E86-49D2-9F02-4144CF2320FF}">
      <dsp:nvSpPr>
        <dsp:cNvPr id="0" name=""/>
        <dsp:cNvSpPr/>
      </dsp:nvSpPr>
      <dsp:spPr>
        <a:xfrm>
          <a:off x="6070401" y="2533015"/>
          <a:ext cx="110299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check (batch&gt; 2000)</a:t>
          </a:r>
          <a:endParaRPr lang="en-US" sz="1500" kern="1200" dirty="0">
            <a:latin typeface="+mj-lt"/>
          </a:endParaRPr>
        </a:p>
      </dsp:txBody>
      <dsp:txXfrm>
        <a:off x="6102707" y="2565321"/>
        <a:ext cx="1038383" cy="11136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987D5-9E4D-43E9-BD73-C6F7C9646706}">
      <dsp:nvSpPr>
        <dsp:cNvPr id="0" name=""/>
        <dsp:cNvSpPr/>
      </dsp:nvSpPr>
      <dsp:spPr>
        <a:xfrm>
          <a:off x="1639" y="0"/>
          <a:ext cx="1577503"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SUB</a:t>
          </a:r>
          <a:endParaRPr lang="en-US" sz="1300" kern="1200" dirty="0">
            <a:latin typeface="+mj-lt"/>
          </a:endParaRPr>
        </a:p>
      </dsp:txBody>
      <dsp:txXfrm>
        <a:off x="1639" y="0"/>
        <a:ext cx="1577503" cy="1172342"/>
      </dsp:txXfrm>
    </dsp:sp>
    <dsp:sp modelId="{F8769FD6-468B-4A0E-914B-C054D1BD5350}">
      <dsp:nvSpPr>
        <dsp:cNvPr id="0" name=""/>
        <dsp:cNvSpPr/>
      </dsp:nvSpPr>
      <dsp:spPr>
        <a:xfrm>
          <a:off x="159390" y="1173487"/>
          <a:ext cx="126200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varchar2</a:t>
          </a:r>
          <a:endParaRPr lang="en-US" sz="1500" kern="1200" dirty="0">
            <a:latin typeface="+mj-lt"/>
          </a:endParaRPr>
        </a:p>
      </dsp:txBody>
      <dsp:txXfrm>
        <a:off x="193900" y="1207997"/>
        <a:ext cx="1192982" cy="1109237"/>
      </dsp:txXfrm>
    </dsp:sp>
    <dsp:sp modelId="{1762D353-8B77-4A50-8DEB-1B1DF39FEC65}">
      <dsp:nvSpPr>
        <dsp:cNvPr id="0" name=""/>
        <dsp:cNvSpPr/>
      </dsp:nvSpPr>
      <dsp:spPr>
        <a:xfrm>
          <a:off x="159390" y="2533015"/>
          <a:ext cx="126200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not null</a:t>
          </a:r>
          <a:endParaRPr lang="en-US" sz="1500" kern="1200" dirty="0">
            <a:latin typeface="+mj-lt"/>
          </a:endParaRPr>
        </a:p>
      </dsp:txBody>
      <dsp:txXfrm>
        <a:off x="193900" y="2567525"/>
        <a:ext cx="1192982" cy="1109237"/>
      </dsp:txXfrm>
    </dsp:sp>
    <dsp:sp modelId="{9E32C8E3-EFAB-49B7-AC49-0F9C5D905E69}">
      <dsp:nvSpPr>
        <dsp:cNvPr id="0" name=""/>
        <dsp:cNvSpPr/>
      </dsp:nvSpPr>
      <dsp:spPr>
        <a:xfrm>
          <a:off x="1697456" y="0"/>
          <a:ext cx="1577503"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SUBCODE</a:t>
          </a:r>
          <a:endParaRPr lang="en-US" sz="1300" kern="1200" dirty="0">
            <a:latin typeface="+mj-lt"/>
          </a:endParaRPr>
        </a:p>
      </dsp:txBody>
      <dsp:txXfrm>
        <a:off x="1697456" y="0"/>
        <a:ext cx="1577503" cy="1172342"/>
      </dsp:txXfrm>
    </dsp:sp>
    <dsp:sp modelId="{D8088044-0DE8-428B-9839-28AEF28F97FB}">
      <dsp:nvSpPr>
        <dsp:cNvPr id="0" name=""/>
        <dsp:cNvSpPr/>
      </dsp:nvSpPr>
      <dsp:spPr>
        <a:xfrm>
          <a:off x="1855206" y="1173487"/>
          <a:ext cx="126200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varchar2</a:t>
          </a:r>
          <a:endParaRPr lang="en-US" sz="1500" kern="1200" dirty="0">
            <a:latin typeface="+mj-lt"/>
          </a:endParaRPr>
        </a:p>
      </dsp:txBody>
      <dsp:txXfrm>
        <a:off x="1889716" y="1207997"/>
        <a:ext cx="1192982" cy="1109237"/>
      </dsp:txXfrm>
    </dsp:sp>
    <dsp:sp modelId="{728DB044-CDEE-476C-BB10-F270900F63E0}">
      <dsp:nvSpPr>
        <dsp:cNvPr id="0" name=""/>
        <dsp:cNvSpPr/>
      </dsp:nvSpPr>
      <dsp:spPr>
        <a:xfrm>
          <a:off x="1855206" y="2533015"/>
          <a:ext cx="126200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primary key</a:t>
          </a:r>
          <a:endParaRPr lang="en-US" sz="1500" kern="1200" dirty="0">
            <a:latin typeface="+mj-lt"/>
          </a:endParaRPr>
        </a:p>
      </dsp:txBody>
      <dsp:txXfrm>
        <a:off x="1889716" y="2567525"/>
        <a:ext cx="1192982" cy="11092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987D5-9E4D-43E9-BD73-C6F7C9646706}">
      <dsp:nvSpPr>
        <dsp:cNvPr id="0" name=""/>
        <dsp:cNvSpPr/>
      </dsp:nvSpPr>
      <dsp:spPr>
        <a:xfrm>
          <a:off x="651" y="0"/>
          <a:ext cx="1692919"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DATE</a:t>
          </a:r>
          <a:endParaRPr lang="en-US" sz="1300" kern="1200" dirty="0">
            <a:latin typeface="+mj-lt"/>
          </a:endParaRPr>
        </a:p>
      </dsp:txBody>
      <dsp:txXfrm>
        <a:off x="651" y="0"/>
        <a:ext cx="1692919" cy="1172342"/>
      </dsp:txXfrm>
    </dsp:sp>
    <dsp:sp modelId="{F8769FD6-468B-4A0E-914B-C054D1BD5350}">
      <dsp:nvSpPr>
        <dsp:cNvPr id="0" name=""/>
        <dsp:cNvSpPr/>
      </dsp:nvSpPr>
      <dsp:spPr>
        <a:xfrm>
          <a:off x="169943" y="1173487"/>
          <a:ext cx="135433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date</a:t>
          </a:r>
          <a:endParaRPr lang="en-US" sz="1500" kern="1200" dirty="0">
            <a:latin typeface="+mj-lt"/>
          </a:endParaRPr>
        </a:p>
      </dsp:txBody>
      <dsp:txXfrm>
        <a:off x="204453" y="1207997"/>
        <a:ext cx="1285315" cy="1109237"/>
      </dsp:txXfrm>
    </dsp:sp>
    <dsp:sp modelId="{1762D353-8B77-4A50-8DEB-1B1DF39FEC65}">
      <dsp:nvSpPr>
        <dsp:cNvPr id="0" name=""/>
        <dsp:cNvSpPr/>
      </dsp:nvSpPr>
      <dsp:spPr>
        <a:xfrm>
          <a:off x="169943" y="2533015"/>
          <a:ext cx="135433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not null</a:t>
          </a:r>
          <a:endParaRPr lang="en-US" sz="1500" kern="1200" dirty="0">
            <a:latin typeface="+mj-lt"/>
          </a:endParaRPr>
        </a:p>
      </dsp:txBody>
      <dsp:txXfrm>
        <a:off x="204453" y="2567525"/>
        <a:ext cx="1285315" cy="1109237"/>
      </dsp:txXfrm>
    </dsp:sp>
    <dsp:sp modelId="{9E32C8E3-EFAB-49B7-AC49-0F9C5D905E69}">
      <dsp:nvSpPr>
        <dsp:cNvPr id="0" name=""/>
        <dsp:cNvSpPr/>
      </dsp:nvSpPr>
      <dsp:spPr>
        <a:xfrm>
          <a:off x="1820540" y="0"/>
          <a:ext cx="1692919"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SUB</a:t>
          </a:r>
          <a:endParaRPr lang="en-US" sz="1300" kern="1200" dirty="0">
            <a:latin typeface="+mj-lt"/>
          </a:endParaRPr>
        </a:p>
      </dsp:txBody>
      <dsp:txXfrm>
        <a:off x="1820540" y="0"/>
        <a:ext cx="1692919" cy="1172342"/>
      </dsp:txXfrm>
    </dsp:sp>
    <dsp:sp modelId="{D8088044-0DE8-428B-9839-28AEF28F97FB}">
      <dsp:nvSpPr>
        <dsp:cNvPr id="0" name=""/>
        <dsp:cNvSpPr/>
      </dsp:nvSpPr>
      <dsp:spPr>
        <a:xfrm>
          <a:off x="1989832" y="1173487"/>
          <a:ext cx="135433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varchar2</a:t>
          </a:r>
          <a:endParaRPr lang="en-US" sz="1500" kern="1200" dirty="0">
            <a:latin typeface="+mj-lt"/>
          </a:endParaRPr>
        </a:p>
      </dsp:txBody>
      <dsp:txXfrm>
        <a:off x="2024342" y="1207997"/>
        <a:ext cx="1285315" cy="1109237"/>
      </dsp:txXfrm>
    </dsp:sp>
    <dsp:sp modelId="{728DB044-CDEE-476C-BB10-F270900F63E0}">
      <dsp:nvSpPr>
        <dsp:cNvPr id="0" name=""/>
        <dsp:cNvSpPr/>
      </dsp:nvSpPr>
      <dsp:spPr>
        <a:xfrm>
          <a:off x="1989832" y="2533015"/>
          <a:ext cx="135433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not null</a:t>
          </a:r>
          <a:endParaRPr lang="en-US" sz="1500" kern="1200" dirty="0">
            <a:latin typeface="+mj-lt"/>
          </a:endParaRPr>
        </a:p>
      </dsp:txBody>
      <dsp:txXfrm>
        <a:off x="2024342" y="2567525"/>
        <a:ext cx="1285315" cy="1109237"/>
      </dsp:txXfrm>
    </dsp:sp>
    <dsp:sp modelId="{605DA978-5A09-430C-A8F7-CFF7319A3A6A}">
      <dsp:nvSpPr>
        <dsp:cNvPr id="0" name=""/>
        <dsp:cNvSpPr/>
      </dsp:nvSpPr>
      <dsp:spPr>
        <a:xfrm>
          <a:off x="3640428" y="0"/>
          <a:ext cx="1692919"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SUBCODE</a:t>
          </a:r>
          <a:endParaRPr lang="en-US" sz="1300" kern="1200" dirty="0">
            <a:latin typeface="+mj-lt"/>
          </a:endParaRPr>
        </a:p>
      </dsp:txBody>
      <dsp:txXfrm>
        <a:off x="3640428" y="0"/>
        <a:ext cx="1692919" cy="1172342"/>
      </dsp:txXfrm>
    </dsp:sp>
    <dsp:sp modelId="{5742A234-B9FC-407C-A451-61DA1B46B73B}">
      <dsp:nvSpPr>
        <dsp:cNvPr id="0" name=""/>
        <dsp:cNvSpPr/>
      </dsp:nvSpPr>
      <dsp:spPr>
        <a:xfrm>
          <a:off x="3809720" y="1173487"/>
          <a:ext cx="135433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varchar2</a:t>
          </a:r>
          <a:endParaRPr lang="en-US" sz="1500" kern="1200" dirty="0">
            <a:latin typeface="+mj-lt"/>
          </a:endParaRPr>
        </a:p>
      </dsp:txBody>
      <dsp:txXfrm>
        <a:off x="3844230" y="1207997"/>
        <a:ext cx="1285315" cy="1109237"/>
      </dsp:txXfrm>
    </dsp:sp>
    <dsp:sp modelId="{ED9608E9-5DC6-4A02-9B3F-899C21E19139}">
      <dsp:nvSpPr>
        <dsp:cNvPr id="0" name=""/>
        <dsp:cNvSpPr/>
      </dsp:nvSpPr>
      <dsp:spPr>
        <a:xfrm>
          <a:off x="3809720" y="2533015"/>
          <a:ext cx="135433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references subject (</a:t>
          </a:r>
          <a:r>
            <a:rPr lang="en-US" sz="1500" kern="1200" dirty="0" err="1" smtClean="0">
              <a:latin typeface="+mj-lt"/>
            </a:rPr>
            <a:t>subcode</a:t>
          </a:r>
          <a:r>
            <a:rPr lang="en-US" sz="1500" kern="1200" dirty="0" smtClean="0">
              <a:latin typeface="+mj-lt"/>
            </a:rPr>
            <a:t>)</a:t>
          </a:r>
          <a:endParaRPr lang="en-US" sz="1500" kern="1200" dirty="0">
            <a:latin typeface="+mj-lt"/>
          </a:endParaRPr>
        </a:p>
      </dsp:txBody>
      <dsp:txXfrm>
        <a:off x="3844230" y="2567525"/>
        <a:ext cx="1285315" cy="11092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987D5-9E4D-43E9-BD73-C6F7C9646706}">
      <dsp:nvSpPr>
        <dsp:cNvPr id="0" name=""/>
        <dsp:cNvSpPr/>
      </dsp:nvSpPr>
      <dsp:spPr>
        <a:xfrm>
          <a:off x="5954" y="0"/>
          <a:ext cx="1098778"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ROLLNO</a:t>
          </a:r>
          <a:endParaRPr lang="en-US" sz="1300" kern="1200" dirty="0">
            <a:latin typeface="+mj-lt"/>
          </a:endParaRPr>
        </a:p>
      </dsp:txBody>
      <dsp:txXfrm>
        <a:off x="5954" y="0"/>
        <a:ext cx="1098778" cy="1172342"/>
      </dsp:txXfrm>
    </dsp:sp>
    <dsp:sp modelId="{F8769FD6-468B-4A0E-914B-C054D1BD5350}">
      <dsp:nvSpPr>
        <dsp:cNvPr id="0" name=""/>
        <dsp:cNvSpPr/>
      </dsp:nvSpPr>
      <dsp:spPr>
        <a:xfrm>
          <a:off x="115832" y="1173487"/>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number</a:t>
          </a:r>
          <a:endParaRPr lang="en-US" sz="1500" kern="1200" dirty="0">
            <a:latin typeface="+mj-lt"/>
          </a:endParaRPr>
        </a:p>
      </dsp:txBody>
      <dsp:txXfrm>
        <a:off x="141578" y="1199233"/>
        <a:ext cx="827530" cy="1126765"/>
      </dsp:txXfrm>
    </dsp:sp>
    <dsp:sp modelId="{1762D353-8B77-4A50-8DEB-1B1DF39FEC65}">
      <dsp:nvSpPr>
        <dsp:cNvPr id="0" name=""/>
        <dsp:cNvSpPr/>
      </dsp:nvSpPr>
      <dsp:spPr>
        <a:xfrm>
          <a:off x="115832" y="2533015"/>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references student (</a:t>
          </a:r>
          <a:r>
            <a:rPr lang="en-US" sz="1500" kern="1200" dirty="0" err="1" smtClean="0">
              <a:latin typeface="+mj-lt"/>
            </a:rPr>
            <a:t>rollno</a:t>
          </a:r>
          <a:r>
            <a:rPr lang="en-US" sz="1500" kern="1200" dirty="0" smtClean="0">
              <a:latin typeface="+mj-lt"/>
            </a:rPr>
            <a:t>)</a:t>
          </a:r>
          <a:endParaRPr lang="en-US" sz="1500" kern="1200" dirty="0">
            <a:latin typeface="+mj-lt"/>
          </a:endParaRPr>
        </a:p>
      </dsp:txBody>
      <dsp:txXfrm>
        <a:off x="141578" y="2558761"/>
        <a:ext cx="827530" cy="1126765"/>
      </dsp:txXfrm>
    </dsp:sp>
    <dsp:sp modelId="{9E32C8E3-EFAB-49B7-AC49-0F9C5D905E69}">
      <dsp:nvSpPr>
        <dsp:cNvPr id="0" name=""/>
        <dsp:cNvSpPr/>
      </dsp:nvSpPr>
      <dsp:spPr>
        <a:xfrm>
          <a:off x="1187141" y="0"/>
          <a:ext cx="1098778"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SUBCODE1</a:t>
          </a:r>
          <a:endParaRPr lang="en-US" sz="1300" kern="1200" dirty="0">
            <a:latin typeface="+mj-lt"/>
          </a:endParaRPr>
        </a:p>
      </dsp:txBody>
      <dsp:txXfrm>
        <a:off x="1187141" y="0"/>
        <a:ext cx="1098778" cy="1172342"/>
      </dsp:txXfrm>
    </dsp:sp>
    <dsp:sp modelId="{D8088044-0DE8-428B-9839-28AEF28F97FB}">
      <dsp:nvSpPr>
        <dsp:cNvPr id="0" name=""/>
        <dsp:cNvSpPr/>
      </dsp:nvSpPr>
      <dsp:spPr>
        <a:xfrm>
          <a:off x="1297019" y="1173487"/>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number</a:t>
          </a:r>
          <a:endParaRPr lang="en-US" sz="1500" kern="1200" dirty="0">
            <a:latin typeface="+mj-lt"/>
          </a:endParaRPr>
        </a:p>
      </dsp:txBody>
      <dsp:txXfrm>
        <a:off x="1322765" y="1199233"/>
        <a:ext cx="827530" cy="1126765"/>
      </dsp:txXfrm>
    </dsp:sp>
    <dsp:sp modelId="{728DB044-CDEE-476C-BB10-F270900F63E0}">
      <dsp:nvSpPr>
        <dsp:cNvPr id="0" name=""/>
        <dsp:cNvSpPr/>
      </dsp:nvSpPr>
      <dsp:spPr>
        <a:xfrm>
          <a:off x="1297019" y="2533015"/>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check (subcode1&lt;=100)</a:t>
          </a:r>
          <a:endParaRPr lang="en-US" sz="1500" kern="1200" dirty="0">
            <a:latin typeface="+mj-lt"/>
          </a:endParaRPr>
        </a:p>
      </dsp:txBody>
      <dsp:txXfrm>
        <a:off x="1322765" y="2558761"/>
        <a:ext cx="827530" cy="1126765"/>
      </dsp:txXfrm>
    </dsp:sp>
    <dsp:sp modelId="{605DA978-5A09-430C-A8F7-CFF7319A3A6A}">
      <dsp:nvSpPr>
        <dsp:cNvPr id="0" name=""/>
        <dsp:cNvSpPr/>
      </dsp:nvSpPr>
      <dsp:spPr>
        <a:xfrm>
          <a:off x="2368328" y="0"/>
          <a:ext cx="1098778"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SUBCODE2</a:t>
          </a:r>
          <a:endParaRPr lang="en-US" sz="1300" kern="1200" dirty="0">
            <a:latin typeface="+mj-lt"/>
          </a:endParaRPr>
        </a:p>
      </dsp:txBody>
      <dsp:txXfrm>
        <a:off x="2368328" y="0"/>
        <a:ext cx="1098778" cy="1172342"/>
      </dsp:txXfrm>
    </dsp:sp>
    <dsp:sp modelId="{5742A234-B9FC-407C-A451-61DA1B46B73B}">
      <dsp:nvSpPr>
        <dsp:cNvPr id="0" name=""/>
        <dsp:cNvSpPr/>
      </dsp:nvSpPr>
      <dsp:spPr>
        <a:xfrm>
          <a:off x="2478206" y="1173487"/>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number</a:t>
          </a:r>
          <a:endParaRPr lang="en-US" sz="1500" kern="1200" dirty="0">
            <a:latin typeface="+mj-lt"/>
          </a:endParaRPr>
        </a:p>
      </dsp:txBody>
      <dsp:txXfrm>
        <a:off x="2503952" y="1199233"/>
        <a:ext cx="827530" cy="1126765"/>
      </dsp:txXfrm>
    </dsp:sp>
    <dsp:sp modelId="{ED9608E9-5DC6-4A02-9B3F-899C21E19139}">
      <dsp:nvSpPr>
        <dsp:cNvPr id="0" name=""/>
        <dsp:cNvSpPr/>
      </dsp:nvSpPr>
      <dsp:spPr>
        <a:xfrm>
          <a:off x="2478206" y="2533015"/>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check (subcode2&lt;=100)</a:t>
          </a:r>
          <a:endParaRPr lang="en-US" sz="1500" kern="1200" dirty="0">
            <a:latin typeface="+mj-lt"/>
          </a:endParaRPr>
        </a:p>
      </dsp:txBody>
      <dsp:txXfrm>
        <a:off x="2503952" y="2558761"/>
        <a:ext cx="827530" cy="1126765"/>
      </dsp:txXfrm>
    </dsp:sp>
    <dsp:sp modelId="{A9E6D3D4-1CC8-4F73-A108-AFB92E073765}">
      <dsp:nvSpPr>
        <dsp:cNvPr id="0" name=""/>
        <dsp:cNvSpPr/>
      </dsp:nvSpPr>
      <dsp:spPr>
        <a:xfrm>
          <a:off x="3549515" y="0"/>
          <a:ext cx="1098778"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SUBCODE3</a:t>
          </a:r>
          <a:endParaRPr lang="en-US" sz="1300" kern="1200" dirty="0">
            <a:latin typeface="+mj-lt"/>
          </a:endParaRPr>
        </a:p>
      </dsp:txBody>
      <dsp:txXfrm>
        <a:off x="3549515" y="0"/>
        <a:ext cx="1098778" cy="1172342"/>
      </dsp:txXfrm>
    </dsp:sp>
    <dsp:sp modelId="{5F3CAAD7-753D-460A-9A2D-017F5906FF99}">
      <dsp:nvSpPr>
        <dsp:cNvPr id="0" name=""/>
        <dsp:cNvSpPr/>
      </dsp:nvSpPr>
      <dsp:spPr>
        <a:xfrm>
          <a:off x="3659393" y="1173487"/>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number</a:t>
          </a:r>
          <a:endParaRPr lang="en-US" sz="1500" kern="1200" dirty="0">
            <a:latin typeface="+mj-lt"/>
          </a:endParaRPr>
        </a:p>
      </dsp:txBody>
      <dsp:txXfrm>
        <a:off x="3685139" y="1199233"/>
        <a:ext cx="827530" cy="1126765"/>
      </dsp:txXfrm>
    </dsp:sp>
    <dsp:sp modelId="{2315D55F-6CB7-4AD8-9F55-2057D2C33D59}">
      <dsp:nvSpPr>
        <dsp:cNvPr id="0" name=""/>
        <dsp:cNvSpPr/>
      </dsp:nvSpPr>
      <dsp:spPr>
        <a:xfrm>
          <a:off x="3659393" y="2533015"/>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check (subcode3&lt;=100)</a:t>
          </a:r>
          <a:endParaRPr lang="en-US" sz="1500" kern="1200" dirty="0">
            <a:latin typeface="+mj-lt"/>
          </a:endParaRPr>
        </a:p>
      </dsp:txBody>
      <dsp:txXfrm>
        <a:off x="3685139" y="2558761"/>
        <a:ext cx="827530" cy="1126765"/>
      </dsp:txXfrm>
    </dsp:sp>
    <dsp:sp modelId="{19D39C7F-02E6-4260-8EEA-E801813BB12A}">
      <dsp:nvSpPr>
        <dsp:cNvPr id="0" name=""/>
        <dsp:cNvSpPr/>
      </dsp:nvSpPr>
      <dsp:spPr>
        <a:xfrm>
          <a:off x="4730702" y="0"/>
          <a:ext cx="1098778"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SUBCODE4</a:t>
          </a:r>
          <a:endParaRPr lang="en-US" sz="1300" kern="1200" dirty="0">
            <a:latin typeface="+mj-lt"/>
          </a:endParaRPr>
        </a:p>
      </dsp:txBody>
      <dsp:txXfrm>
        <a:off x="4730702" y="0"/>
        <a:ext cx="1098778" cy="1172342"/>
      </dsp:txXfrm>
    </dsp:sp>
    <dsp:sp modelId="{6AAF0BAF-B2DA-4226-BFFE-88F6423E25C4}">
      <dsp:nvSpPr>
        <dsp:cNvPr id="0" name=""/>
        <dsp:cNvSpPr/>
      </dsp:nvSpPr>
      <dsp:spPr>
        <a:xfrm>
          <a:off x="4840580" y="1173487"/>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number</a:t>
          </a:r>
          <a:endParaRPr lang="en-US" sz="1500" kern="1200" dirty="0">
            <a:latin typeface="+mj-lt"/>
          </a:endParaRPr>
        </a:p>
      </dsp:txBody>
      <dsp:txXfrm>
        <a:off x="4866326" y="1199233"/>
        <a:ext cx="827530" cy="1126765"/>
      </dsp:txXfrm>
    </dsp:sp>
    <dsp:sp modelId="{0CBF1ABA-8E86-49D2-9F02-4144CF2320FF}">
      <dsp:nvSpPr>
        <dsp:cNvPr id="0" name=""/>
        <dsp:cNvSpPr/>
      </dsp:nvSpPr>
      <dsp:spPr>
        <a:xfrm>
          <a:off x="4840580" y="2533015"/>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check (subcode4&lt;=100)</a:t>
          </a:r>
          <a:endParaRPr lang="en-US" sz="1500" kern="1200" dirty="0">
            <a:latin typeface="+mj-lt"/>
          </a:endParaRPr>
        </a:p>
      </dsp:txBody>
      <dsp:txXfrm>
        <a:off x="4866326" y="2558761"/>
        <a:ext cx="827530" cy="1126765"/>
      </dsp:txXfrm>
    </dsp:sp>
    <dsp:sp modelId="{48DFBE9C-70DD-4CBB-9257-B4BB6DFACCEC}">
      <dsp:nvSpPr>
        <dsp:cNvPr id="0" name=""/>
        <dsp:cNvSpPr/>
      </dsp:nvSpPr>
      <dsp:spPr>
        <a:xfrm>
          <a:off x="5911889" y="0"/>
          <a:ext cx="1098778"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SUBCODE5</a:t>
          </a:r>
        </a:p>
      </dsp:txBody>
      <dsp:txXfrm>
        <a:off x="5911889" y="0"/>
        <a:ext cx="1098778" cy="1172342"/>
      </dsp:txXfrm>
    </dsp:sp>
    <dsp:sp modelId="{7BBDB96D-CC4A-4E95-B46E-4B7AA98EE67F}">
      <dsp:nvSpPr>
        <dsp:cNvPr id="0" name=""/>
        <dsp:cNvSpPr/>
      </dsp:nvSpPr>
      <dsp:spPr>
        <a:xfrm>
          <a:off x="6021767" y="1173487"/>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number</a:t>
          </a:r>
        </a:p>
      </dsp:txBody>
      <dsp:txXfrm>
        <a:off x="6047513" y="1199233"/>
        <a:ext cx="827530" cy="1126765"/>
      </dsp:txXfrm>
    </dsp:sp>
    <dsp:sp modelId="{4D47B228-CF6C-402D-BD68-3158E1A8F589}">
      <dsp:nvSpPr>
        <dsp:cNvPr id="0" name=""/>
        <dsp:cNvSpPr/>
      </dsp:nvSpPr>
      <dsp:spPr>
        <a:xfrm>
          <a:off x="6021767" y="2533015"/>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check (subcode5&lt;=100)</a:t>
          </a:r>
          <a:endParaRPr lang="en-US" sz="1500" kern="1200" dirty="0">
            <a:latin typeface="+mj-lt"/>
          </a:endParaRPr>
        </a:p>
      </dsp:txBody>
      <dsp:txXfrm>
        <a:off x="6047513" y="2558761"/>
        <a:ext cx="827530" cy="1126765"/>
      </dsp:txXfrm>
    </dsp:sp>
    <dsp:sp modelId="{354F38DF-302F-4FB4-8FB9-6B4881ECB4B8}">
      <dsp:nvSpPr>
        <dsp:cNvPr id="0" name=""/>
        <dsp:cNvSpPr/>
      </dsp:nvSpPr>
      <dsp:spPr>
        <a:xfrm>
          <a:off x="7093076" y="0"/>
          <a:ext cx="1098778"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TOTAL</a:t>
          </a:r>
          <a:endParaRPr lang="en-US" sz="1300" kern="1200" dirty="0">
            <a:latin typeface="+mj-lt"/>
          </a:endParaRPr>
        </a:p>
      </dsp:txBody>
      <dsp:txXfrm>
        <a:off x="7093076" y="0"/>
        <a:ext cx="1098778" cy="1172342"/>
      </dsp:txXfrm>
    </dsp:sp>
    <dsp:sp modelId="{79C77162-F86F-4EF7-ADD1-0D335F391BED}">
      <dsp:nvSpPr>
        <dsp:cNvPr id="0" name=""/>
        <dsp:cNvSpPr/>
      </dsp:nvSpPr>
      <dsp:spPr>
        <a:xfrm>
          <a:off x="7202954" y="1173487"/>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number</a:t>
          </a:r>
        </a:p>
      </dsp:txBody>
      <dsp:txXfrm>
        <a:off x="7228700" y="1199233"/>
        <a:ext cx="827530" cy="1126765"/>
      </dsp:txXfrm>
    </dsp:sp>
    <dsp:sp modelId="{256C9785-A200-4E87-B7C6-C9A7F08DE304}">
      <dsp:nvSpPr>
        <dsp:cNvPr id="0" name=""/>
        <dsp:cNvSpPr/>
      </dsp:nvSpPr>
      <dsp:spPr>
        <a:xfrm>
          <a:off x="7202954" y="2533015"/>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check (total&lt;=100)</a:t>
          </a:r>
          <a:endParaRPr lang="en-US" sz="1500" kern="1200" dirty="0">
            <a:latin typeface="+mj-lt"/>
          </a:endParaRPr>
        </a:p>
      </dsp:txBody>
      <dsp:txXfrm>
        <a:off x="7228700" y="2558761"/>
        <a:ext cx="827530" cy="1126765"/>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4A319D-B8C7-48EF-AC82-D1505BE3047F}" type="datetimeFigureOut">
              <a:rPr lang="en-US" smtClean="0"/>
              <a:t>5/16/2022</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67083C-C236-4F06-A0B4-81EF303E87BD}" type="slidenum">
              <a:rPr lang="en-US" smtClean="0"/>
              <a:t>‹#›</a:t>
            </a:fld>
            <a:endParaRPr lang="en-US"/>
          </a:p>
        </p:txBody>
      </p:sp>
    </p:spTree>
    <p:extLst>
      <p:ext uri="{BB962C8B-B14F-4D97-AF65-F5344CB8AC3E}">
        <p14:creationId xmlns:p14="http://schemas.microsoft.com/office/powerpoint/2010/main" val="3705430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67083C-C236-4F06-A0B4-81EF303E87BD}" type="slidenum">
              <a:rPr lang="en-US" smtClean="0"/>
              <a:t>19</a:t>
            </a:fld>
            <a:endParaRPr lang="en-US"/>
          </a:p>
        </p:txBody>
      </p:sp>
    </p:spTree>
    <p:extLst>
      <p:ext uri="{BB962C8B-B14F-4D97-AF65-F5344CB8AC3E}">
        <p14:creationId xmlns:p14="http://schemas.microsoft.com/office/powerpoint/2010/main" val="933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6492219" y="3810001"/>
            <a:ext cx="4480583"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6492241" y="3897010"/>
            <a:ext cx="448056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6492241" y="4115167"/>
            <a:ext cx="448056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6492240" y="4164403"/>
            <a:ext cx="2359152"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6492240" y="4199572"/>
            <a:ext cx="2359152"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6492240" y="3962400"/>
            <a:ext cx="3675888"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8851808" y="4060983"/>
            <a:ext cx="192024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09728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3675528"/>
            <a:ext cx="109728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7696861" y="3643090"/>
            <a:ext cx="327594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09728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8640" y="2401888"/>
            <a:ext cx="1014984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8640" y="3899938"/>
            <a:ext cx="59436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046720" y="4206240"/>
            <a:ext cx="1152144" cy="457200"/>
          </a:xfrm>
        </p:spPr>
        <p:txBody>
          <a:bodyPr/>
          <a:lstStyle/>
          <a:p>
            <a:fld id="{09459B5A-63EC-49DF-9E70-C0CE841D1FEC}" type="datetime1">
              <a:rPr lang="en-US" smtClean="0"/>
              <a:t>5/16/2022</a:t>
            </a:fld>
            <a:endParaRPr lang="en-US"/>
          </a:p>
        </p:txBody>
      </p:sp>
      <p:sp>
        <p:nvSpPr>
          <p:cNvPr id="17" name="Footer Placeholder 16"/>
          <p:cNvSpPr>
            <a:spLocks noGrp="1"/>
          </p:cNvSpPr>
          <p:nvPr>
            <p:ph type="ftr" sz="quarter" idx="11"/>
          </p:nvPr>
        </p:nvSpPr>
        <p:spPr>
          <a:xfrm>
            <a:off x="6492240" y="4205288"/>
            <a:ext cx="1554480" cy="457200"/>
          </a:xfrm>
        </p:spPr>
        <p:txBody>
          <a:bodyPr/>
          <a:lstStyle/>
          <a:p>
            <a:r>
              <a:rPr lang="en-US" smtClean="0"/>
              <a:t>EXAMINATION MANAGEMENT SYSTEM</a:t>
            </a:r>
            <a:endParaRPr lang="en-US"/>
          </a:p>
        </p:txBody>
      </p:sp>
      <p:sp>
        <p:nvSpPr>
          <p:cNvPr id="29" name="Slide Number Placeholder 28"/>
          <p:cNvSpPr>
            <a:spLocks noGrp="1"/>
          </p:cNvSpPr>
          <p:nvPr>
            <p:ph type="sldNum" sz="quarter" idx="12"/>
          </p:nvPr>
        </p:nvSpPr>
        <p:spPr>
          <a:xfrm>
            <a:off x="9984106" y="1136"/>
            <a:ext cx="897254" cy="365760"/>
          </a:xfrm>
        </p:spPr>
        <p:txBody>
          <a:bodyPr/>
          <a:lstStyle>
            <a:lvl1pPr algn="r">
              <a:defRPr sz="1800">
                <a:solidFill>
                  <a:schemeClr val="bg1"/>
                </a:solidFill>
              </a:defRPr>
            </a:lvl1pPr>
          </a:lstStyle>
          <a:p>
            <a:fld id="{5097ECFC-40D9-4B4D-8CD7-C42B9DF61BA8}" type="slidenum">
              <a:rPr lang="en-US" smtClean="0"/>
              <a:t>‹#›</a:t>
            </a:fld>
            <a:endParaRPr 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E3EF5C-68C1-45EF-A632-3CCC0CF86A8A}" type="datetime1">
              <a:rPr lang="en-US" smtClean="0"/>
              <a:t>5/16/2022</a:t>
            </a:fld>
            <a:endParaRPr lang="en-US"/>
          </a:p>
        </p:txBody>
      </p:sp>
      <p:sp>
        <p:nvSpPr>
          <p:cNvPr id="5" name="Footer Placeholder 4"/>
          <p:cNvSpPr>
            <a:spLocks noGrp="1"/>
          </p:cNvSpPr>
          <p:nvPr>
            <p:ph type="ftr" sz="quarter" idx="11"/>
          </p:nvPr>
        </p:nvSpPr>
        <p:spPr/>
        <p:txBody>
          <a:bodyPr/>
          <a:lstStyle/>
          <a:p>
            <a:r>
              <a:rPr lang="en-US" smtClean="0"/>
              <a:t>EXAMINATION MANAGEMENT SYSTEM</a:t>
            </a:r>
            <a:endParaRPr lang="en-US"/>
          </a:p>
        </p:txBody>
      </p:sp>
      <p:sp>
        <p:nvSpPr>
          <p:cNvPr id="6" name="Slide Number Placeholder 5"/>
          <p:cNvSpPr>
            <a:spLocks noGrp="1"/>
          </p:cNvSpPr>
          <p:nvPr>
            <p:ph type="sldNum" sz="quarter" idx="12"/>
          </p:nvPr>
        </p:nvSpPr>
        <p:spPr/>
        <p:txBody>
          <a:bodyPr/>
          <a:lstStyle/>
          <a:p>
            <a:fld id="{5097ECFC-40D9-4B4D-8CD7-C42B9DF61BA8}" type="slidenum">
              <a:rPr lang="en-US" smtClean="0"/>
              <a:t>‹#›</a:t>
            </a:fld>
            <a:endParaRPr 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38160" y="1143000"/>
            <a:ext cx="2286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48640" y="1143000"/>
            <a:ext cx="749808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E30CEB-A15B-486F-B13C-0046FE987329}" type="datetime1">
              <a:rPr lang="en-US" smtClean="0"/>
              <a:t>5/16/2022</a:t>
            </a:fld>
            <a:endParaRPr lang="en-US"/>
          </a:p>
        </p:txBody>
      </p:sp>
      <p:sp>
        <p:nvSpPr>
          <p:cNvPr id="5" name="Footer Placeholder 4"/>
          <p:cNvSpPr>
            <a:spLocks noGrp="1"/>
          </p:cNvSpPr>
          <p:nvPr>
            <p:ph type="ftr" sz="quarter" idx="11"/>
          </p:nvPr>
        </p:nvSpPr>
        <p:spPr/>
        <p:txBody>
          <a:bodyPr/>
          <a:lstStyle/>
          <a:p>
            <a:r>
              <a:rPr lang="en-US" smtClean="0"/>
              <a:t>EXAMINATION MANAGEMENT SYSTEM</a:t>
            </a:r>
            <a:endParaRPr lang="en-US"/>
          </a:p>
        </p:txBody>
      </p:sp>
      <p:sp>
        <p:nvSpPr>
          <p:cNvPr id="6" name="Slide Number Placeholder 5"/>
          <p:cNvSpPr>
            <a:spLocks noGrp="1"/>
          </p:cNvSpPr>
          <p:nvPr>
            <p:ph type="sldNum" sz="quarter" idx="12"/>
          </p:nvPr>
        </p:nvSpPr>
        <p:spPr/>
        <p:txBody>
          <a:bodyPr/>
          <a:lstStyle/>
          <a:p>
            <a:fld id="{5097ECFC-40D9-4B4D-8CD7-C42B9DF61BA8}" type="slidenum">
              <a:rPr lang="en-US" smtClean="0"/>
              <a:t>‹#›</a:t>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82FB01-09CB-4F19-87A4-32F48DF78E5D}" type="datetime1">
              <a:rPr lang="en-US" smtClean="0"/>
              <a:t>5/16/2022</a:t>
            </a:fld>
            <a:endParaRPr lang="en-US"/>
          </a:p>
        </p:txBody>
      </p:sp>
      <p:sp>
        <p:nvSpPr>
          <p:cNvPr id="5" name="Footer Placeholder 4"/>
          <p:cNvSpPr>
            <a:spLocks noGrp="1"/>
          </p:cNvSpPr>
          <p:nvPr>
            <p:ph type="ftr" sz="quarter" idx="11"/>
          </p:nvPr>
        </p:nvSpPr>
        <p:spPr/>
        <p:txBody>
          <a:bodyPr/>
          <a:lstStyle/>
          <a:p>
            <a:r>
              <a:rPr lang="en-US" smtClean="0"/>
              <a:t>EXAMINATION MANAGEMENT SYSTEM</a:t>
            </a:r>
            <a:endParaRPr lang="en-US"/>
          </a:p>
        </p:txBody>
      </p:sp>
      <p:sp>
        <p:nvSpPr>
          <p:cNvPr id="6" name="Slide Number Placeholder 5"/>
          <p:cNvSpPr>
            <a:spLocks noGrp="1"/>
          </p:cNvSpPr>
          <p:nvPr>
            <p:ph type="sldNum" sz="quarter" idx="12"/>
          </p:nvPr>
        </p:nvSpPr>
        <p:spPr/>
        <p:txBody>
          <a:bodyPr/>
          <a:lstStyle/>
          <a:p>
            <a:fld id="{5097ECFC-40D9-4B4D-8CD7-C42B9DF61BA8}" type="slidenum">
              <a:rPr lang="en-US" smtClean="0"/>
              <a:t>‹#›</a:t>
            </a:fld>
            <a:endParaRPr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1981201"/>
            <a:ext cx="932688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866776" y="3367088"/>
            <a:ext cx="932688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360354D-D1F8-4E17-91F5-99C84818E58A}" type="datetime1">
              <a:rPr lang="en-US" smtClean="0"/>
              <a:t>5/16/2022</a:t>
            </a:fld>
            <a:endParaRPr lang="en-US"/>
          </a:p>
        </p:txBody>
      </p:sp>
      <p:sp>
        <p:nvSpPr>
          <p:cNvPr id="5" name="Footer Placeholder 4"/>
          <p:cNvSpPr>
            <a:spLocks noGrp="1"/>
          </p:cNvSpPr>
          <p:nvPr>
            <p:ph type="ftr" sz="quarter" idx="11"/>
          </p:nvPr>
        </p:nvSpPr>
        <p:spPr/>
        <p:txBody>
          <a:bodyPr/>
          <a:lstStyle/>
          <a:p>
            <a:r>
              <a:rPr lang="en-US" smtClean="0"/>
              <a:t>EXAMINATION MANAGEMENT SYSTEM</a:t>
            </a:r>
            <a:endParaRPr lang="en-US"/>
          </a:p>
        </p:txBody>
      </p:sp>
      <p:sp>
        <p:nvSpPr>
          <p:cNvPr id="6" name="Slide Number Placeholder 5"/>
          <p:cNvSpPr>
            <a:spLocks noGrp="1"/>
          </p:cNvSpPr>
          <p:nvPr>
            <p:ph type="sldNum" sz="quarter" idx="12"/>
          </p:nvPr>
        </p:nvSpPr>
        <p:spPr/>
        <p:txBody>
          <a:bodyPr/>
          <a:lstStyle/>
          <a:p>
            <a:fld id="{5097ECFC-40D9-4B4D-8CD7-C42B9DF61BA8}" type="slidenum">
              <a:rPr lang="en-US" smtClean="0"/>
              <a:t>‹#›</a:t>
            </a:fld>
            <a:endParaRPr 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548640" y="2249425"/>
            <a:ext cx="484632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7840" y="2249425"/>
            <a:ext cx="484632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DE43B7-830B-49D5-B445-3623B09758C4}" type="datetime1">
              <a:rPr lang="en-US" smtClean="0"/>
              <a:t>5/16/2022</a:t>
            </a:fld>
            <a:endParaRPr lang="en-US"/>
          </a:p>
        </p:txBody>
      </p:sp>
      <p:sp>
        <p:nvSpPr>
          <p:cNvPr id="6" name="Footer Placeholder 5"/>
          <p:cNvSpPr>
            <a:spLocks noGrp="1"/>
          </p:cNvSpPr>
          <p:nvPr>
            <p:ph type="ftr" sz="quarter" idx="11"/>
          </p:nvPr>
        </p:nvSpPr>
        <p:spPr/>
        <p:txBody>
          <a:bodyPr/>
          <a:lstStyle/>
          <a:p>
            <a:r>
              <a:rPr lang="en-US" smtClean="0"/>
              <a:t>EXAMINATION MANAGEMENT SYSTEM</a:t>
            </a:r>
            <a:endParaRPr lang="en-US"/>
          </a:p>
        </p:txBody>
      </p:sp>
      <p:sp>
        <p:nvSpPr>
          <p:cNvPr id="7" name="Slide Number Placeholder 6"/>
          <p:cNvSpPr>
            <a:spLocks noGrp="1"/>
          </p:cNvSpPr>
          <p:nvPr>
            <p:ph type="sldNum" sz="quarter" idx="12"/>
          </p:nvPr>
        </p:nvSpPr>
        <p:spPr/>
        <p:txBody>
          <a:bodyPr/>
          <a:lstStyle/>
          <a:p>
            <a:fld id="{5097ECFC-40D9-4B4D-8CD7-C42B9DF61BA8}" type="slidenum">
              <a:rPr lang="en-US" smtClean="0"/>
              <a:t>‹#›</a:t>
            </a:fld>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100584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244970"/>
            <a:ext cx="484997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665471" y="2244970"/>
            <a:ext cx="4850130"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708519"/>
            <a:ext cx="484997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661965" y="2708519"/>
            <a:ext cx="4850130"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ECEE378-6579-4ADC-ADB8-0AFC55DF9E02}" type="datetime1">
              <a:rPr lang="en-US" smtClean="0"/>
              <a:t>5/16/2022</a:t>
            </a:fld>
            <a:endParaRPr lang="en-US"/>
          </a:p>
        </p:txBody>
      </p:sp>
      <p:sp>
        <p:nvSpPr>
          <p:cNvPr id="27" name="Slide Number Placeholder 26"/>
          <p:cNvSpPr>
            <a:spLocks noGrp="1"/>
          </p:cNvSpPr>
          <p:nvPr>
            <p:ph type="sldNum" sz="quarter" idx="11"/>
          </p:nvPr>
        </p:nvSpPr>
        <p:spPr/>
        <p:txBody>
          <a:bodyPr rtlCol="0"/>
          <a:lstStyle/>
          <a:p>
            <a:fld id="{5097ECFC-40D9-4B4D-8CD7-C42B9DF61BA8}" type="slidenum">
              <a:rPr lang="en-US" smtClean="0"/>
              <a:t>‹#›</a:t>
            </a:fld>
            <a:endParaRPr lang="en-US"/>
          </a:p>
        </p:txBody>
      </p:sp>
      <p:sp>
        <p:nvSpPr>
          <p:cNvPr id="28" name="Footer Placeholder 27"/>
          <p:cNvSpPr>
            <a:spLocks noGrp="1"/>
          </p:cNvSpPr>
          <p:nvPr>
            <p:ph type="ftr" sz="quarter" idx="12"/>
          </p:nvPr>
        </p:nvSpPr>
        <p:spPr/>
        <p:txBody>
          <a:bodyPr rtlCol="0"/>
          <a:lstStyle/>
          <a:p>
            <a:r>
              <a:rPr lang="en-US" smtClean="0"/>
              <a:t>EXAMINATION MANAGEMENT SYSTEM</a:t>
            </a:r>
            <a:endParaRPr 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8640" y="1143000"/>
            <a:ext cx="987552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7900416" y="612648"/>
            <a:ext cx="1148717" cy="457200"/>
          </a:xfrm>
        </p:spPr>
        <p:txBody>
          <a:bodyPr/>
          <a:lstStyle/>
          <a:p>
            <a:fld id="{46BCEB01-038E-4D45-9393-161067E104B4}" type="datetime1">
              <a:rPr lang="en-US" smtClean="0"/>
              <a:t>5/16/2022</a:t>
            </a:fld>
            <a:endParaRPr lang="en-US"/>
          </a:p>
        </p:txBody>
      </p:sp>
      <p:sp>
        <p:nvSpPr>
          <p:cNvPr id="4" name="Footer Placeholder 3"/>
          <p:cNvSpPr>
            <a:spLocks noGrp="1"/>
          </p:cNvSpPr>
          <p:nvPr>
            <p:ph type="ftr" sz="quarter" idx="11"/>
          </p:nvPr>
        </p:nvSpPr>
        <p:spPr>
          <a:xfrm>
            <a:off x="6309360" y="612648"/>
            <a:ext cx="1591056" cy="457200"/>
          </a:xfrm>
        </p:spPr>
        <p:txBody>
          <a:bodyPr/>
          <a:lstStyle/>
          <a:p>
            <a:r>
              <a:rPr lang="en-US" smtClean="0"/>
              <a:t>EXAMINATION MANAGEMENT SYSTEM</a:t>
            </a:r>
            <a:endParaRPr lang="en-US"/>
          </a:p>
        </p:txBody>
      </p:sp>
      <p:sp>
        <p:nvSpPr>
          <p:cNvPr id="5" name="Slide Number Placeholder 4"/>
          <p:cNvSpPr>
            <a:spLocks noGrp="1"/>
          </p:cNvSpPr>
          <p:nvPr>
            <p:ph type="sldNum" sz="quarter" idx="12"/>
          </p:nvPr>
        </p:nvSpPr>
        <p:spPr>
          <a:xfrm>
            <a:off x="9809683" y="2272"/>
            <a:ext cx="914400" cy="365760"/>
          </a:xfrm>
        </p:spPr>
        <p:txBody>
          <a:bodyPr/>
          <a:lstStyle/>
          <a:p>
            <a:fld id="{5097ECFC-40D9-4B4D-8CD7-C42B9DF61BA8}" type="slidenum">
              <a:rPr lang="en-US" smtClean="0"/>
              <a:t>‹#›</a:t>
            </a:fld>
            <a:endParaRPr 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708DC1-9F4C-4913-9251-723E44761491}" type="datetime1">
              <a:rPr lang="en-US" smtClean="0"/>
              <a:t>5/16/2022</a:t>
            </a:fld>
            <a:endParaRPr lang="en-US"/>
          </a:p>
        </p:txBody>
      </p:sp>
      <p:sp>
        <p:nvSpPr>
          <p:cNvPr id="3" name="Footer Placeholder 2"/>
          <p:cNvSpPr>
            <a:spLocks noGrp="1"/>
          </p:cNvSpPr>
          <p:nvPr>
            <p:ph type="ftr" sz="quarter" idx="11"/>
          </p:nvPr>
        </p:nvSpPr>
        <p:spPr/>
        <p:txBody>
          <a:bodyPr/>
          <a:lstStyle/>
          <a:p>
            <a:r>
              <a:rPr lang="en-US" smtClean="0"/>
              <a:t>EXAMINATION MANAGEMENT SYSTEM</a:t>
            </a:r>
            <a:endParaRPr lang="en-US"/>
          </a:p>
        </p:txBody>
      </p:sp>
      <p:sp>
        <p:nvSpPr>
          <p:cNvPr id="4" name="Slide Number Placeholder 3"/>
          <p:cNvSpPr>
            <a:spLocks noGrp="1"/>
          </p:cNvSpPr>
          <p:nvPr>
            <p:ph type="sldNum" sz="quarter" idx="12"/>
          </p:nvPr>
        </p:nvSpPr>
        <p:spPr/>
        <p:txBody>
          <a:bodyPr/>
          <a:lstStyle/>
          <a:p>
            <a:fld id="{5097ECFC-40D9-4B4D-8CD7-C42B9DF61BA8}" type="slidenum">
              <a:rPr lang="en-US" smtClean="0"/>
              <a:t>‹#›</a:t>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24195" y="1101970"/>
            <a:ext cx="4059936"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424195" y="2010727"/>
            <a:ext cx="4059936"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82880" y="776287"/>
            <a:ext cx="612282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36551F-EF8C-4A3A-8741-65420F5AA6F1}" type="datetime1">
              <a:rPr lang="en-US" smtClean="0"/>
              <a:t>5/16/2022</a:t>
            </a:fld>
            <a:endParaRPr lang="en-US"/>
          </a:p>
        </p:txBody>
      </p:sp>
      <p:sp>
        <p:nvSpPr>
          <p:cNvPr id="6" name="Footer Placeholder 5"/>
          <p:cNvSpPr>
            <a:spLocks noGrp="1"/>
          </p:cNvSpPr>
          <p:nvPr>
            <p:ph type="ftr" sz="quarter" idx="11"/>
          </p:nvPr>
        </p:nvSpPr>
        <p:spPr/>
        <p:txBody>
          <a:bodyPr/>
          <a:lstStyle/>
          <a:p>
            <a:r>
              <a:rPr lang="en-US" smtClean="0"/>
              <a:t>EXAMINATION MANAGEMENT SYSTEM</a:t>
            </a:r>
            <a:endParaRPr lang="en-US"/>
          </a:p>
        </p:txBody>
      </p:sp>
      <p:sp>
        <p:nvSpPr>
          <p:cNvPr id="7" name="Slide Number Placeholder 6"/>
          <p:cNvSpPr>
            <a:spLocks noGrp="1"/>
          </p:cNvSpPr>
          <p:nvPr>
            <p:ph type="sldNum" sz="quarter" idx="12"/>
          </p:nvPr>
        </p:nvSpPr>
        <p:spPr/>
        <p:txBody>
          <a:bodyPr/>
          <a:lstStyle/>
          <a:p>
            <a:fld id="{5097ECFC-40D9-4B4D-8CD7-C42B9DF61BA8}" type="slidenum">
              <a:rPr lang="en-US" smtClean="0"/>
              <a:t>‹#›</a:t>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28521" y="1109161"/>
            <a:ext cx="70416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84405" y="1143000"/>
            <a:ext cx="54864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306132" y="3274309"/>
            <a:ext cx="310896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D7885D8-E9D9-4FF1-AC25-07F0FE256563}" type="datetime1">
              <a:rPr lang="en-US" smtClean="0"/>
              <a:t>5/16/2022</a:t>
            </a:fld>
            <a:endParaRPr lang="en-US"/>
          </a:p>
        </p:txBody>
      </p:sp>
      <p:sp>
        <p:nvSpPr>
          <p:cNvPr id="6" name="Footer Placeholder 5"/>
          <p:cNvSpPr>
            <a:spLocks noGrp="1"/>
          </p:cNvSpPr>
          <p:nvPr>
            <p:ph type="ftr" sz="quarter" idx="11"/>
          </p:nvPr>
        </p:nvSpPr>
        <p:spPr/>
        <p:txBody>
          <a:bodyPr/>
          <a:lstStyle/>
          <a:p>
            <a:r>
              <a:rPr lang="en-US" smtClean="0"/>
              <a:t>EXAMINATION MANAGEMENT SYSTEM</a:t>
            </a:r>
            <a:endParaRPr lang="en-US"/>
          </a:p>
        </p:txBody>
      </p:sp>
      <p:sp>
        <p:nvSpPr>
          <p:cNvPr id="7" name="Slide Number Placeholder 6"/>
          <p:cNvSpPr>
            <a:spLocks noGrp="1"/>
          </p:cNvSpPr>
          <p:nvPr>
            <p:ph type="sldNum" sz="quarter" idx="12"/>
          </p:nvPr>
        </p:nvSpPr>
        <p:spPr/>
        <p:txBody>
          <a:bodyPr/>
          <a:lstStyle/>
          <a:p>
            <a:fld id="{5097ECFC-40D9-4B4D-8CD7-C42B9DF61BA8}" type="slidenum">
              <a:rPr lang="en-US" smtClean="0"/>
              <a:t>‹#›</a:t>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09728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09728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308277"/>
            <a:ext cx="109728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6492219" y="360247"/>
            <a:ext cx="4480583"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6492241" y="440113"/>
            <a:ext cx="448056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6488807" y="497504"/>
            <a:ext cx="3675888"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8848375" y="588943"/>
            <a:ext cx="192024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0901959" y="-2001"/>
            <a:ext cx="69151"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0853377" y="-2001"/>
            <a:ext cx="32918"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0830514" y="-2001"/>
            <a:ext cx="10973"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0770508" y="-2001"/>
            <a:ext cx="32918"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0698812" y="380"/>
            <a:ext cx="65837"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0648170" y="380"/>
            <a:ext cx="10973"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548640" y="1143000"/>
            <a:ext cx="987552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548640" y="2249424"/>
            <a:ext cx="987552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7903843" y="612648"/>
            <a:ext cx="1148717" cy="457200"/>
          </a:xfrm>
          <a:prstGeom prst="rect">
            <a:avLst/>
          </a:prstGeom>
        </p:spPr>
        <p:txBody>
          <a:bodyPr vert="horz"/>
          <a:lstStyle>
            <a:lvl1pPr algn="l" eaLnBrk="1" latinLnBrk="0" hangingPunct="1">
              <a:defRPr kumimoji="0" sz="800">
                <a:solidFill>
                  <a:schemeClr val="accent2"/>
                </a:solidFill>
              </a:defRPr>
            </a:lvl1pPr>
          </a:lstStyle>
          <a:p>
            <a:fld id="{65E1887E-92ED-4A34-9847-96EFA86E65F8}" type="datetime1">
              <a:rPr lang="en-US" smtClean="0"/>
              <a:t>5/16/2022</a:t>
            </a:fld>
            <a:endParaRPr lang="en-US"/>
          </a:p>
        </p:txBody>
      </p:sp>
      <p:sp>
        <p:nvSpPr>
          <p:cNvPr id="3" name="Footer Placeholder 2"/>
          <p:cNvSpPr>
            <a:spLocks noGrp="1"/>
          </p:cNvSpPr>
          <p:nvPr>
            <p:ph type="ftr" sz="quarter" idx="3"/>
          </p:nvPr>
        </p:nvSpPr>
        <p:spPr>
          <a:xfrm>
            <a:off x="6309360" y="612648"/>
            <a:ext cx="1591056" cy="457200"/>
          </a:xfrm>
          <a:prstGeom prst="rect">
            <a:avLst/>
          </a:prstGeom>
        </p:spPr>
        <p:txBody>
          <a:bodyPr vert="horz"/>
          <a:lstStyle>
            <a:lvl1pPr algn="r" eaLnBrk="1" latinLnBrk="0" hangingPunct="1">
              <a:defRPr kumimoji="0" sz="800">
                <a:solidFill>
                  <a:schemeClr val="accent2"/>
                </a:solidFill>
              </a:defRPr>
            </a:lvl1pPr>
          </a:lstStyle>
          <a:p>
            <a:r>
              <a:rPr lang="en-US" smtClean="0"/>
              <a:t>EXAMINATION MANAGEMENT SYSTEM</a:t>
            </a:r>
            <a:endParaRPr lang="en-US"/>
          </a:p>
        </p:txBody>
      </p:sp>
      <p:sp>
        <p:nvSpPr>
          <p:cNvPr id="23" name="Slide Number Placeholder 22"/>
          <p:cNvSpPr>
            <a:spLocks noGrp="1"/>
          </p:cNvSpPr>
          <p:nvPr>
            <p:ph type="sldNum" sz="quarter" idx="4"/>
          </p:nvPr>
        </p:nvSpPr>
        <p:spPr>
          <a:xfrm>
            <a:off x="9809683" y="2272"/>
            <a:ext cx="914400" cy="365760"/>
          </a:xfrm>
          <a:prstGeom prst="rect">
            <a:avLst/>
          </a:prstGeom>
        </p:spPr>
        <p:txBody>
          <a:bodyPr vert="horz" anchor="b"/>
          <a:lstStyle>
            <a:lvl1pPr algn="r" eaLnBrk="1" latinLnBrk="0" hangingPunct="1">
              <a:defRPr kumimoji="0" sz="1800">
                <a:solidFill>
                  <a:srgbClr val="FFFFFF"/>
                </a:solidFill>
              </a:defRPr>
            </a:lvl1pPr>
          </a:lstStyle>
          <a:p>
            <a:fld id="{5097ECFC-40D9-4B4D-8CD7-C42B9DF61B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640" y="2286000"/>
            <a:ext cx="10149840" cy="1470025"/>
          </a:xfrm>
        </p:spPr>
        <p:txBody>
          <a:bodyPr/>
          <a:lstStyle/>
          <a:p>
            <a:r>
              <a:rPr lang="en-US" dirty="0" smtClean="0"/>
              <a:t>EXAMINATION MANAGEMENT SYSTEM</a:t>
            </a:r>
            <a:endParaRPr lang="en-US" dirty="0"/>
          </a:p>
        </p:txBody>
      </p:sp>
      <p:sp>
        <p:nvSpPr>
          <p:cNvPr id="3" name="Subtitle 2"/>
          <p:cNvSpPr>
            <a:spLocks noGrp="1"/>
          </p:cNvSpPr>
          <p:nvPr>
            <p:ph type="subTitle" idx="1"/>
          </p:nvPr>
        </p:nvSpPr>
        <p:spPr/>
        <p:txBody>
          <a:bodyPr/>
          <a:lstStyle/>
          <a:p>
            <a:r>
              <a:rPr lang="en-US" dirty="0" smtClean="0"/>
              <a:t>DESIGNED IN PYTHON AND ORACLE</a:t>
            </a:r>
            <a:endParaRPr lang="en-US" dirty="0"/>
          </a:p>
        </p:txBody>
      </p:sp>
      <p:pic>
        <p:nvPicPr>
          <p:cNvPr id="4" name="Picture 2" descr="Agc Amritsar Admission Open 2022 | Register N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5257800"/>
            <a:ext cx="3457575" cy="1323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3400" y="304800"/>
            <a:ext cx="2385268" cy="1015663"/>
          </a:xfrm>
          <a:prstGeom prst="rect">
            <a:avLst/>
          </a:prstGeom>
          <a:noFill/>
        </p:spPr>
        <p:txBody>
          <a:bodyPr wrap="none" rtlCol="0">
            <a:spAutoFit/>
          </a:bodyPr>
          <a:lstStyle/>
          <a:p>
            <a:r>
              <a:rPr lang="en-US" sz="1200" b="1" dirty="0" smtClean="0">
                <a:solidFill>
                  <a:schemeClr val="bg1"/>
                </a:solidFill>
                <a:latin typeface="+mj-lt"/>
              </a:rPr>
              <a:t>PROJECT DEVELOPED BY:</a:t>
            </a:r>
          </a:p>
          <a:p>
            <a:r>
              <a:rPr lang="en-US" sz="1200" dirty="0" smtClean="0">
                <a:solidFill>
                  <a:schemeClr val="bg1"/>
                </a:solidFill>
                <a:latin typeface="+mj-lt"/>
              </a:rPr>
              <a:t>KARTIK ARORA – 2132015</a:t>
            </a:r>
          </a:p>
          <a:p>
            <a:r>
              <a:rPr lang="en-US" sz="1200" dirty="0" smtClean="0">
                <a:solidFill>
                  <a:schemeClr val="bg1"/>
                </a:solidFill>
                <a:latin typeface="+mj-lt"/>
              </a:rPr>
              <a:t>ROHAN SHARMA – 2000184</a:t>
            </a:r>
          </a:p>
          <a:p>
            <a:r>
              <a:rPr lang="en-US" sz="1200" dirty="0" smtClean="0">
                <a:solidFill>
                  <a:schemeClr val="bg1"/>
                </a:solidFill>
                <a:latin typeface="+mj-lt"/>
              </a:rPr>
              <a:t>ROHIN BIYAL – 2000185</a:t>
            </a:r>
          </a:p>
          <a:p>
            <a:r>
              <a:rPr lang="en-US" sz="1200" dirty="0" smtClean="0">
                <a:solidFill>
                  <a:schemeClr val="bg1"/>
                </a:solidFill>
                <a:latin typeface="+mj-lt"/>
              </a:rPr>
              <a:t>RUDRA PRATAP SAMAL - 2000189</a:t>
            </a:r>
            <a:endParaRPr lang="en-US" sz="1200" dirty="0">
              <a:solidFill>
                <a:schemeClr val="bg1"/>
              </a:solidFill>
              <a:latin typeface="+mj-lt"/>
            </a:endParaRPr>
          </a:p>
        </p:txBody>
      </p:sp>
    </p:spTree>
    <p:extLst>
      <p:ext uri="{BB962C8B-B14F-4D97-AF65-F5344CB8AC3E}">
        <p14:creationId xmlns:p14="http://schemas.microsoft.com/office/powerpoint/2010/main" val="39755163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457200"/>
            <a:ext cx="9875520" cy="1069848"/>
          </a:xfrm>
        </p:spPr>
        <p:txBody>
          <a:bodyPr/>
          <a:lstStyle/>
          <a:p>
            <a:pPr algn="ctr"/>
            <a:r>
              <a:rPr lang="en-US"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TABLES BEING USED IN THE SYSTEM</a:t>
            </a:r>
            <a:endParaRPr 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graphicFrame>
        <p:nvGraphicFramePr>
          <p:cNvPr id="4" name="Diagram 3"/>
          <p:cNvGraphicFramePr/>
          <p:nvPr>
            <p:extLst>
              <p:ext uri="{D42A27DB-BD31-4B8C-83A1-F6EECF244321}">
                <p14:modId xmlns:p14="http://schemas.microsoft.com/office/powerpoint/2010/main" val="2703215559"/>
              </p:ext>
            </p:extLst>
          </p:nvPr>
        </p:nvGraphicFramePr>
        <p:xfrm>
          <a:off x="1828800" y="1676400"/>
          <a:ext cx="73152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09419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62100"/>
            <a:ext cx="9875520" cy="37338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STRUCTURE OF THE </a:t>
            </a: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TABLES</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WHICH </a:t>
            </a:r>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ARE BEING </a:t>
            </a: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USED</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TO</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STORE </a:t>
            </a:r>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DATA</a:t>
            </a:r>
          </a:p>
        </p:txBody>
      </p:sp>
    </p:spTree>
    <p:extLst>
      <p:ext uri="{BB962C8B-B14F-4D97-AF65-F5344CB8AC3E}">
        <p14:creationId xmlns:p14="http://schemas.microsoft.com/office/powerpoint/2010/main" val="35001360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914400"/>
            <a:ext cx="9875520" cy="1069848"/>
          </a:xfrm>
        </p:spPr>
        <p:txBody>
          <a:bodyPr>
            <a:normAutofit/>
          </a:bodyPr>
          <a:lstStyle/>
          <a:p>
            <a:pPr algn="ctr"/>
            <a:r>
              <a:rPr lang="en-US" sz="30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USER TABLE</a:t>
            </a:r>
            <a:endParaRPr lang="en-US" sz="30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grpSp>
        <p:nvGrpSpPr>
          <p:cNvPr id="24" name="Group 23"/>
          <p:cNvGrpSpPr/>
          <p:nvPr/>
        </p:nvGrpSpPr>
        <p:grpSpPr>
          <a:xfrm>
            <a:off x="609600" y="2286000"/>
            <a:ext cx="9753600" cy="3907809"/>
            <a:chOff x="762000" y="2286000"/>
            <a:chExt cx="9753600" cy="3907809"/>
          </a:xfrm>
        </p:grpSpPr>
        <p:graphicFrame>
          <p:nvGraphicFramePr>
            <p:cNvPr id="3" name="Diagram 2"/>
            <p:cNvGraphicFramePr/>
            <p:nvPr>
              <p:extLst>
                <p:ext uri="{D42A27DB-BD31-4B8C-83A1-F6EECF244321}">
                  <p14:modId xmlns:p14="http://schemas.microsoft.com/office/powerpoint/2010/main" val="3632752288"/>
                </p:ext>
              </p:extLst>
            </p:nvPr>
          </p:nvGraphicFramePr>
          <p:xfrm>
            <a:off x="762000" y="2286000"/>
            <a:ext cx="7315200" cy="3907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3" name="Group 22"/>
            <p:cNvGrpSpPr/>
            <p:nvPr/>
          </p:nvGrpSpPr>
          <p:grpSpPr>
            <a:xfrm>
              <a:off x="8153400" y="2593984"/>
              <a:ext cx="762000" cy="2991589"/>
              <a:chOff x="8153400" y="2593984"/>
              <a:chExt cx="762000" cy="2991589"/>
            </a:xfrm>
          </p:grpSpPr>
          <p:sp>
            <p:nvSpPr>
              <p:cNvPr id="20" name="Right Arrow 19"/>
              <p:cNvSpPr/>
              <p:nvPr/>
            </p:nvSpPr>
            <p:spPr>
              <a:xfrm flipH="1">
                <a:off x="8153400" y="3770428"/>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Right Arrow 20"/>
              <p:cNvSpPr/>
              <p:nvPr/>
            </p:nvSpPr>
            <p:spPr>
              <a:xfrm flipH="1">
                <a:off x="8153400" y="5029200"/>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Right Arrow 21"/>
              <p:cNvSpPr/>
              <p:nvPr/>
            </p:nvSpPr>
            <p:spPr>
              <a:xfrm flipH="1">
                <a:off x="8153400" y="2593984"/>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7" name="Group 16"/>
            <p:cNvGrpSpPr/>
            <p:nvPr/>
          </p:nvGrpSpPr>
          <p:grpSpPr>
            <a:xfrm>
              <a:off x="8915400" y="2286000"/>
              <a:ext cx="1600200" cy="3907809"/>
              <a:chOff x="4913115" y="1475095"/>
              <a:chExt cx="1146571" cy="3907809"/>
            </a:xfrm>
          </p:grpSpPr>
          <p:grpSp>
            <p:nvGrpSpPr>
              <p:cNvPr id="8" name="Group 7"/>
              <p:cNvGrpSpPr/>
              <p:nvPr/>
            </p:nvGrpSpPr>
            <p:grpSpPr>
              <a:xfrm>
                <a:off x="4913115" y="1475095"/>
                <a:ext cx="1146571" cy="3907809"/>
                <a:chOff x="6165725" y="0"/>
                <a:chExt cx="1146571" cy="3907809"/>
              </a:xfrm>
            </p:grpSpPr>
            <p:sp>
              <p:nvSpPr>
                <p:cNvPr id="15" name="Rounded Rectangle 14"/>
                <p:cNvSpPr/>
                <p:nvPr/>
              </p:nvSpPr>
              <p:spPr>
                <a:xfrm>
                  <a:off x="6165725" y="0"/>
                  <a:ext cx="1146571" cy="3907809"/>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sp>
            <p:sp>
              <p:nvSpPr>
                <p:cNvPr id="16" name="Rounded Rectangle 4"/>
                <p:cNvSpPr/>
                <p:nvPr/>
              </p:nvSpPr>
              <p:spPr>
                <a:xfrm>
                  <a:off x="6165725" y="0"/>
                  <a:ext cx="1146571" cy="117234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COLUMN NAME</a:t>
                  </a:r>
                </a:p>
              </p:txBody>
            </p:sp>
          </p:grpSp>
          <p:grpSp>
            <p:nvGrpSpPr>
              <p:cNvPr id="9" name="Group 8"/>
              <p:cNvGrpSpPr/>
              <p:nvPr/>
            </p:nvGrpSpPr>
            <p:grpSpPr>
              <a:xfrm>
                <a:off x="5027773" y="2648582"/>
                <a:ext cx="917257" cy="1178257"/>
                <a:chOff x="6280383" y="1173487"/>
                <a:chExt cx="917257" cy="1178257"/>
              </a:xfrm>
            </p:grpSpPr>
            <p:sp>
              <p:nvSpPr>
                <p:cNvPr id="13" name="Rounded Rectangle 12"/>
                <p:cNvSpPr/>
                <p:nvPr/>
              </p:nvSpPr>
              <p:spPr>
                <a:xfrm>
                  <a:off x="6280383" y="1173487"/>
                  <a:ext cx="917257" cy="1178257"/>
                </a:xfrm>
                <a:prstGeom prst="roundRect">
                  <a:avLst>
                    <a:gd name="adj" fmla="val 10000"/>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4" name="Rounded Rectangle 6"/>
                <p:cNvSpPr/>
                <p:nvPr/>
              </p:nvSpPr>
              <p:spPr>
                <a:xfrm>
                  <a:off x="6307249" y="1200353"/>
                  <a:ext cx="863525" cy="1124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DATA TYPE</a:t>
                  </a:r>
                </a:p>
              </p:txBody>
            </p:sp>
          </p:grpSp>
          <p:grpSp>
            <p:nvGrpSpPr>
              <p:cNvPr id="10" name="Group 9"/>
              <p:cNvGrpSpPr/>
              <p:nvPr/>
            </p:nvGrpSpPr>
            <p:grpSpPr>
              <a:xfrm>
                <a:off x="5027773" y="4008110"/>
                <a:ext cx="917257" cy="1178257"/>
                <a:chOff x="6280383" y="2533015"/>
                <a:chExt cx="917257" cy="1178257"/>
              </a:xfrm>
            </p:grpSpPr>
            <p:sp>
              <p:nvSpPr>
                <p:cNvPr id="11" name="Rounded Rectangle 10"/>
                <p:cNvSpPr/>
                <p:nvPr/>
              </p:nvSpPr>
              <p:spPr>
                <a:xfrm>
                  <a:off x="6280383" y="2533015"/>
                  <a:ext cx="917257" cy="1178257"/>
                </a:xfrm>
                <a:prstGeom prst="roundRect">
                  <a:avLst>
                    <a:gd name="adj" fmla="val 10000"/>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2" name="Rounded Rectangle 8"/>
                <p:cNvSpPr/>
                <p:nvPr/>
              </p:nvSpPr>
              <p:spPr>
                <a:xfrm>
                  <a:off x="6307249" y="2559881"/>
                  <a:ext cx="863525" cy="1124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CONSTRAINT</a:t>
                  </a:r>
                  <a:endParaRPr lang="en-US" sz="1500" kern="1200" dirty="0">
                    <a:latin typeface="+mj-lt"/>
                  </a:endParaRPr>
                </a:p>
              </p:txBody>
            </p:sp>
          </p:grpSp>
        </p:grpSp>
      </p:grpSp>
    </p:spTree>
    <p:extLst>
      <p:ext uri="{BB962C8B-B14F-4D97-AF65-F5344CB8AC3E}">
        <p14:creationId xmlns:p14="http://schemas.microsoft.com/office/powerpoint/2010/main" val="6984577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8640" y="914400"/>
            <a:ext cx="9875520" cy="1069848"/>
          </a:xfrm>
          <a:prstGeom prst="rect">
            <a:avLst/>
          </a:prstGeom>
        </p:spPr>
        <p:txBody>
          <a:bodyPr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0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STUDENT TABLE</a:t>
            </a:r>
            <a:endParaRPr lang="en-US" sz="30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grpSp>
        <p:nvGrpSpPr>
          <p:cNvPr id="3" name="Group 2"/>
          <p:cNvGrpSpPr/>
          <p:nvPr/>
        </p:nvGrpSpPr>
        <p:grpSpPr>
          <a:xfrm>
            <a:off x="609600" y="2286000"/>
            <a:ext cx="9753600" cy="3907809"/>
            <a:chOff x="762000" y="2286000"/>
            <a:chExt cx="9753600" cy="3907809"/>
          </a:xfrm>
        </p:grpSpPr>
        <p:graphicFrame>
          <p:nvGraphicFramePr>
            <p:cNvPr id="4" name="Diagram 3"/>
            <p:cNvGraphicFramePr/>
            <p:nvPr>
              <p:extLst>
                <p:ext uri="{D42A27DB-BD31-4B8C-83A1-F6EECF244321}">
                  <p14:modId xmlns:p14="http://schemas.microsoft.com/office/powerpoint/2010/main" val="394409272"/>
                </p:ext>
              </p:extLst>
            </p:nvPr>
          </p:nvGraphicFramePr>
          <p:xfrm>
            <a:off x="762000" y="2286000"/>
            <a:ext cx="7315200" cy="3907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8153400" y="2593984"/>
              <a:ext cx="762000" cy="2991589"/>
              <a:chOff x="8153400" y="2593984"/>
              <a:chExt cx="762000" cy="2991589"/>
            </a:xfrm>
          </p:grpSpPr>
          <p:sp>
            <p:nvSpPr>
              <p:cNvPr id="16" name="Right Arrow 15"/>
              <p:cNvSpPr/>
              <p:nvPr/>
            </p:nvSpPr>
            <p:spPr>
              <a:xfrm flipH="1">
                <a:off x="8153400" y="3770428"/>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Right Arrow 16"/>
              <p:cNvSpPr/>
              <p:nvPr/>
            </p:nvSpPr>
            <p:spPr>
              <a:xfrm flipH="1">
                <a:off x="8153400" y="5029200"/>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Right Arrow 17"/>
              <p:cNvSpPr/>
              <p:nvPr/>
            </p:nvSpPr>
            <p:spPr>
              <a:xfrm flipH="1">
                <a:off x="8153400" y="2593984"/>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6" name="Group 5"/>
            <p:cNvGrpSpPr/>
            <p:nvPr/>
          </p:nvGrpSpPr>
          <p:grpSpPr>
            <a:xfrm>
              <a:off x="8915400" y="2286000"/>
              <a:ext cx="1600200" cy="3907809"/>
              <a:chOff x="4913115" y="1475095"/>
              <a:chExt cx="1146571" cy="3907809"/>
            </a:xfrm>
          </p:grpSpPr>
          <p:grpSp>
            <p:nvGrpSpPr>
              <p:cNvPr id="7" name="Group 6"/>
              <p:cNvGrpSpPr/>
              <p:nvPr/>
            </p:nvGrpSpPr>
            <p:grpSpPr>
              <a:xfrm>
                <a:off x="4913115" y="1475095"/>
                <a:ext cx="1146571" cy="3907809"/>
                <a:chOff x="6165725" y="0"/>
                <a:chExt cx="1146571" cy="3907809"/>
              </a:xfrm>
            </p:grpSpPr>
            <p:sp>
              <p:nvSpPr>
                <p:cNvPr id="14" name="Rounded Rectangle 13"/>
                <p:cNvSpPr/>
                <p:nvPr/>
              </p:nvSpPr>
              <p:spPr>
                <a:xfrm>
                  <a:off x="6165725" y="0"/>
                  <a:ext cx="1146571" cy="3907809"/>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sp>
            <p:sp>
              <p:nvSpPr>
                <p:cNvPr id="15" name="Rounded Rectangle 4"/>
                <p:cNvSpPr/>
                <p:nvPr/>
              </p:nvSpPr>
              <p:spPr>
                <a:xfrm>
                  <a:off x="6165725" y="0"/>
                  <a:ext cx="1146571" cy="117234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COLUMN NAME</a:t>
                  </a:r>
                </a:p>
              </p:txBody>
            </p:sp>
          </p:grpSp>
          <p:grpSp>
            <p:nvGrpSpPr>
              <p:cNvPr id="8" name="Group 7"/>
              <p:cNvGrpSpPr/>
              <p:nvPr/>
            </p:nvGrpSpPr>
            <p:grpSpPr>
              <a:xfrm>
                <a:off x="5027773" y="2648582"/>
                <a:ext cx="917257" cy="1178257"/>
                <a:chOff x="6280383" y="1173487"/>
                <a:chExt cx="917257" cy="1178257"/>
              </a:xfrm>
            </p:grpSpPr>
            <p:sp>
              <p:nvSpPr>
                <p:cNvPr id="12" name="Rounded Rectangle 11"/>
                <p:cNvSpPr/>
                <p:nvPr/>
              </p:nvSpPr>
              <p:spPr>
                <a:xfrm>
                  <a:off x="6280383" y="1173487"/>
                  <a:ext cx="917257" cy="1178257"/>
                </a:xfrm>
                <a:prstGeom prst="roundRect">
                  <a:avLst>
                    <a:gd name="adj" fmla="val 10000"/>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3" name="Rounded Rectangle 6"/>
                <p:cNvSpPr/>
                <p:nvPr/>
              </p:nvSpPr>
              <p:spPr>
                <a:xfrm>
                  <a:off x="6307249" y="1200353"/>
                  <a:ext cx="863525" cy="1124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DATA TYPE</a:t>
                  </a:r>
                </a:p>
              </p:txBody>
            </p:sp>
          </p:grpSp>
          <p:grpSp>
            <p:nvGrpSpPr>
              <p:cNvPr id="9" name="Group 8"/>
              <p:cNvGrpSpPr/>
              <p:nvPr/>
            </p:nvGrpSpPr>
            <p:grpSpPr>
              <a:xfrm>
                <a:off x="5027773" y="4008110"/>
                <a:ext cx="917257" cy="1178257"/>
                <a:chOff x="6280383" y="2533015"/>
                <a:chExt cx="917257" cy="1178257"/>
              </a:xfrm>
            </p:grpSpPr>
            <p:sp>
              <p:nvSpPr>
                <p:cNvPr id="10" name="Rounded Rectangle 9"/>
                <p:cNvSpPr/>
                <p:nvPr/>
              </p:nvSpPr>
              <p:spPr>
                <a:xfrm>
                  <a:off x="6280383" y="2533015"/>
                  <a:ext cx="917257" cy="1178257"/>
                </a:xfrm>
                <a:prstGeom prst="roundRect">
                  <a:avLst>
                    <a:gd name="adj" fmla="val 10000"/>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1" name="Rounded Rectangle 8"/>
                <p:cNvSpPr/>
                <p:nvPr/>
              </p:nvSpPr>
              <p:spPr>
                <a:xfrm>
                  <a:off x="6307249" y="2559881"/>
                  <a:ext cx="863525" cy="1124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CONSTRAINT</a:t>
                  </a:r>
                  <a:endParaRPr lang="en-US" sz="1500" kern="1200" dirty="0">
                    <a:latin typeface="+mj-lt"/>
                  </a:endParaRPr>
                </a:p>
              </p:txBody>
            </p:sp>
          </p:grpSp>
        </p:grpSp>
      </p:grpSp>
    </p:spTree>
    <p:extLst>
      <p:ext uri="{BB962C8B-B14F-4D97-AF65-F5344CB8AC3E}">
        <p14:creationId xmlns:p14="http://schemas.microsoft.com/office/powerpoint/2010/main" val="24332116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8640" y="849868"/>
            <a:ext cx="9875520" cy="1069848"/>
          </a:xfrm>
          <a:prstGeom prst="rect">
            <a:avLst/>
          </a:prstGeom>
        </p:spPr>
        <p:txBody>
          <a:bodyPr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0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COURSE/SUBJECT TABLE</a:t>
            </a:r>
          </a:p>
        </p:txBody>
      </p:sp>
      <p:grpSp>
        <p:nvGrpSpPr>
          <p:cNvPr id="22" name="Group 21"/>
          <p:cNvGrpSpPr/>
          <p:nvPr/>
        </p:nvGrpSpPr>
        <p:grpSpPr>
          <a:xfrm>
            <a:off x="2628900" y="2286000"/>
            <a:ext cx="5715000" cy="3907809"/>
            <a:chOff x="4648200" y="2286000"/>
            <a:chExt cx="5715000" cy="3907809"/>
          </a:xfrm>
        </p:grpSpPr>
        <p:graphicFrame>
          <p:nvGraphicFramePr>
            <p:cNvPr id="4" name="Diagram 3"/>
            <p:cNvGraphicFramePr/>
            <p:nvPr>
              <p:extLst>
                <p:ext uri="{D42A27DB-BD31-4B8C-83A1-F6EECF244321}">
                  <p14:modId xmlns:p14="http://schemas.microsoft.com/office/powerpoint/2010/main" val="72663488"/>
                </p:ext>
              </p:extLst>
            </p:nvPr>
          </p:nvGraphicFramePr>
          <p:xfrm>
            <a:off x="4648200" y="2286000"/>
            <a:ext cx="3276600" cy="3907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8001000" y="2593984"/>
              <a:ext cx="762000" cy="2991589"/>
              <a:chOff x="8153400" y="2593984"/>
              <a:chExt cx="762000" cy="2991589"/>
            </a:xfrm>
          </p:grpSpPr>
          <p:sp>
            <p:nvSpPr>
              <p:cNvPr id="16" name="Right Arrow 15"/>
              <p:cNvSpPr/>
              <p:nvPr/>
            </p:nvSpPr>
            <p:spPr>
              <a:xfrm flipH="1">
                <a:off x="8153400" y="3770428"/>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Right Arrow 16"/>
              <p:cNvSpPr/>
              <p:nvPr/>
            </p:nvSpPr>
            <p:spPr>
              <a:xfrm flipH="1">
                <a:off x="8153400" y="5029200"/>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Right Arrow 17"/>
              <p:cNvSpPr/>
              <p:nvPr/>
            </p:nvSpPr>
            <p:spPr>
              <a:xfrm flipH="1">
                <a:off x="8153400" y="2593984"/>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6" name="Group 5"/>
            <p:cNvGrpSpPr/>
            <p:nvPr/>
          </p:nvGrpSpPr>
          <p:grpSpPr>
            <a:xfrm>
              <a:off x="8763000" y="2286000"/>
              <a:ext cx="1600200" cy="3907809"/>
              <a:chOff x="4913115" y="1475095"/>
              <a:chExt cx="1146571" cy="3907809"/>
            </a:xfrm>
          </p:grpSpPr>
          <p:grpSp>
            <p:nvGrpSpPr>
              <p:cNvPr id="7" name="Group 6"/>
              <p:cNvGrpSpPr/>
              <p:nvPr/>
            </p:nvGrpSpPr>
            <p:grpSpPr>
              <a:xfrm>
                <a:off x="4913115" y="1475095"/>
                <a:ext cx="1146571" cy="3907809"/>
                <a:chOff x="6165725" y="0"/>
                <a:chExt cx="1146571" cy="3907809"/>
              </a:xfrm>
            </p:grpSpPr>
            <p:sp>
              <p:nvSpPr>
                <p:cNvPr id="14" name="Rounded Rectangle 13"/>
                <p:cNvSpPr/>
                <p:nvPr/>
              </p:nvSpPr>
              <p:spPr>
                <a:xfrm>
                  <a:off x="6165725" y="0"/>
                  <a:ext cx="1146571" cy="3907809"/>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sp>
            <p:sp>
              <p:nvSpPr>
                <p:cNvPr id="15" name="Rounded Rectangle 4"/>
                <p:cNvSpPr/>
                <p:nvPr/>
              </p:nvSpPr>
              <p:spPr>
                <a:xfrm>
                  <a:off x="6165725" y="0"/>
                  <a:ext cx="1146571" cy="117234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COLUMN NAME</a:t>
                  </a:r>
                </a:p>
              </p:txBody>
            </p:sp>
          </p:grpSp>
          <p:grpSp>
            <p:nvGrpSpPr>
              <p:cNvPr id="8" name="Group 7"/>
              <p:cNvGrpSpPr/>
              <p:nvPr/>
            </p:nvGrpSpPr>
            <p:grpSpPr>
              <a:xfrm>
                <a:off x="5027773" y="2648582"/>
                <a:ext cx="917257" cy="1178257"/>
                <a:chOff x="6280383" y="1173487"/>
                <a:chExt cx="917257" cy="1178257"/>
              </a:xfrm>
            </p:grpSpPr>
            <p:sp>
              <p:nvSpPr>
                <p:cNvPr id="12" name="Rounded Rectangle 11"/>
                <p:cNvSpPr/>
                <p:nvPr/>
              </p:nvSpPr>
              <p:spPr>
                <a:xfrm>
                  <a:off x="6280383" y="1173487"/>
                  <a:ext cx="917257" cy="1178257"/>
                </a:xfrm>
                <a:prstGeom prst="roundRect">
                  <a:avLst>
                    <a:gd name="adj" fmla="val 10000"/>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3" name="Rounded Rectangle 6"/>
                <p:cNvSpPr/>
                <p:nvPr/>
              </p:nvSpPr>
              <p:spPr>
                <a:xfrm>
                  <a:off x="6307249" y="1200353"/>
                  <a:ext cx="863525" cy="1124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DATA TYPE</a:t>
                  </a:r>
                </a:p>
              </p:txBody>
            </p:sp>
          </p:grpSp>
          <p:grpSp>
            <p:nvGrpSpPr>
              <p:cNvPr id="9" name="Group 8"/>
              <p:cNvGrpSpPr/>
              <p:nvPr/>
            </p:nvGrpSpPr>
            <p:grpSpPr>
              <a:xfrm>
                <a:off x="5027773" y="4008110"/>
                <a:ext cx="917257" cy="1178257"/>
                <a:chOff x="6280383" y="2533015"/>
                <a:chExt cx="917257" cy="1178257"/>
              </a:xfrm>
            </p:grpSpPr>
            <p:sp>
              <p:nvSpPr>
                <p:cNvPr id="10" name="Rounded Rectangle 9"/>
                <p:cNvSpPr/>
                <p:nvPr/>
              </p:nvSpPr>
              <p:spPr>
                <a:xfrm>
                  <a:off x="6280383" y="2533015"/>
                  <a:ext cx="917257" cy="1178257"/>
                </a:xfrm>
                <a:prstGeom prst="roundRect">
                  <a:avLst>
                    <a:gd name="adj" fmla="val 10000"/>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1" name="Rounded Rectangle 8"/>
                <p:cNvSpPr/>
                <p:nvPr/>
              </p:nvSpPr>
              <p:spPr>
                <a:xfrm>
                  <a:off x="6307249" y="2559881"/>
                  <a:ext cx="863525" cy="1124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CONSTRAINT</a:t>
                  </a:r>
                  <a:endParaRPr lang="en-US" sz="1500" kern="1200" dirty="0">
                    <a:latin typeface="+mj-lt"/>
                  </a:endParaRPr>
                </a:p>
              </p:txBody>
            </p:sp>
          </p:grpSp>
        </p:grpSp>
      </p:grpSp>
      <p:sp>
        <p:nvSpPr>
          <p:cNvPr id="21" name="TextBox 20"/>
          <p:cNvSpPr txBox="1"/>
          <p:nvPr/>
        </p:nvSpPr>
        <p:spPr>
          <a:xfrm>
            <a:off x="2192870" y="1611868"/>
            <a:ext cx="6587060" cy="369332"/>
          </a:xfrm>
          <a:prstGeom prst="rect">
            <a:avLst/>
          </a:prstGeom>
          <a:noFill/>
        </p:spPr>
        <p:txBody>
          <a:bodyPr wrap="none" rtlCol="0">
            <a:spAutoFit/>
          </a:bodyPr>
          <a:lstStyle/>
          <a:p>
            <a:pPr marL="285750" indent="-285750" algn="ctr">
              <a:buFont typeface="Arial" pitchFamily="34" charset="0"/>
              <a:buChar char="•"/>
            </a:pPr>
            <a:r>
              <a:rPr lang="en-US" dirty="0" smtClean="0">
                <a:latin typeface="+mj-lt"/>
              </a:rPr>
              <a:t>Each semester of each course will have one different table</a:t>
            </a:r>
            <a:endParaRPr lang="en-US" dirty="0">
              <a:latin typeface="+mj-lt"/>
            </a:endParaRPr>
          </a:p>
        </p:txBody>
      </p:sp>
    </p:spTree>
    <p:extLst>
      <p:ext uri="{BB962C8B-B14F-4D97-AF65-F5344CB8AC3E}">
        <p14:creationId xmlns:p14="http://schemas.microsoft.com/office/powerpoint/2010/main" val="3946140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48640" y="762000"/>
            <a:ext cx="9875520" cy="1069848"/>
          </a:xfrm>
          <a:prstGeom prst="rect">
            <a:avLst/>
          </a:prstGeom>
        </p:spPr>
        <p:txBody>
          <a:bodyPr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0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DATESHEET TABLE</a:t>
            </a:r>
            <a:endParaRPr lang="en-US" sz="30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grpSp>
        <p:nvGrpSpPr>
          <p:cNvPr id="21" name="Group 20"/>
          <p:cNvGrpSpPr/>
          <p:nvPr/>
        </p:nvGrpSpPr>
        <p:grpSpPr>
          <a:xfrm>
            <a:off x="1600200" y="2286000"/>
            <a:ext cx="7772400" cy="3907809"/>
            <a:chOff x="2590800" y="2286000"/>
            <a:chExt cx="7772400" cy="3907809"/>
          </a:xfrm>
        </p:grpSpPr>
        <p:graphicFrame>
          <p:nvGraphicFramePr>
            <p:cNvPr id="5" name="Diagram 4"/>
            <p:cNvGraphicFramePr/>
            <p:nvPr>
              <p:extLst>
                <p:ext uri="{D42A27DB-BD31-4B8C-83A1-F6EECF244321}">
                  <p14:modId xmlns:p14="http://schemas.microsoft.com/office/powerpoint/2010/main" val="116107599"/>
                </p:ext>
              </p:extLst>
            </p:nvPr>
          </p:nvGraphicFramePr>
          <p:xfrm>
            <a:off x="2590800" y="2286000"/>
            <a:ext cx="5334000" cy="3907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8001000" y="2593984"/>
              <a:ext cx="762000" cy="2991589"/>
              <a:chOff x="8153400" y="2593984"/>
              <a:chExt cx="762000" cy="2991589"/>
            </a:xfrm>
          </p:grpSpPr>
          <p:sp>
            <p:nvSpPr>
              <p:cNvPr id="17" name="Right Arrow 16"/>
              <p:cNvSpPr/>
              <p:nvPr/>
            </p:nvSpPr>
            <p:spPr>
              <a:xfrm flipH="1">
                <a:off x="8153400" y="3770428"/>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Right Arrow 17"/>
              <p:cNvSpPr/>
              <p:nvPr/>
            </p:nvSpPr>
            <p:spPr>
              <a:xfrm flipH="1">
                <a:off x="8153400" y="5029200"/>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Right Arrow 18"/>
              <p:cNvSpPr/>
              <p:nvPr/>
            </p:nvSpPr>
            <p:spPr>
              <a:xfrm flipH="1">
                <a:off x="8153400" y="2593984"/>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7" name="Group 6"/>
            <p:cNvGrpSpPr/>
            <p:nvPr/>
          </p:nvGrpSpPr>
          <p:grpSpPr>
            <a:xfrm>
              <a:off x="8763000" y="2286000"/>
              <a:ext cx="1600200" cy="3907809"/>
              <a:chOff x="4913115" y="1475095"/>
              <a:chExt cx="1146571" cy="3907809"/>
            </a:xfrm>
          </p:grpSpPr>
          <p:grpSp>
            <p:nvGrpSpPr>
              <p:cNvPr id="8" name="Group 7"/>
              <p:cNvGrpSpPr/>
              <p:nvPr/>
            </p:nvGrpSpPr>
            <p:grpSpPr>
              <a:xfrm>
                <a:off x="4913115" y="1475095"/>
                <a:ext cx="1146571" cy="3907809"/>
                <a:chOff x="6165725" y="0"/>
                <a:chExt cx="1146571" cy="3907809"/>
              </a:xfrm>
            </p:grpSpPr>
            <p:sp>
              <p:nvSpPr>
                <p:cNvPr id="15" name="Rounded Rectangle 14"/>
                <p:cNvSpPr/>
                <p:nvPr/>
              </p:nvSpPr>
              <p:spPr>
                <a:xfrm>
                  <a:off x="6165725" y="0"/>
                  <a:ext cx="1146571" cy="3907809"/>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sp>
            <p:sp>
              <p:nvSpPr>
                <p:cNvPr id="16" name="Rounded Rectangle 4"/>
                <p:cNvSpPr/>
                <p:nvPr/>
              </p:nvSpPr>
              <p:spPr>
                <a:xfrm>
                  <a:off x="6165725" y="0"/>
                  <a:ext cx="1146571" cy="117234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COLUMN NAME</a:t>
                  </a:r>
                </a:p>
              </p:txBody>
            </p:sp>
          </p:grpSp>
          <p:grpSp>
            <p:nvGrpSpPr>
              <p:cNvPr id="9" name="Group 8"/>
              <p:cNvGrpSpPr/>
              <p:nvPr/>
            </p:nvGrpSpPr>
            <p:grpSpPr>
              <a:xfrm>
                <a:off x="5027773" y="2648582"/>
                <a:ext cx="917257" cy="1178257"/>
                <a:chOff x="6280383" y="1173487"/>
                <a:chExt cx="917257" cy="1178257"/>
              </a:xfrm>
            </p:grpSpPr>
            <p:sp>
              <p:nvSpPr>
                <p:cNvPr id="13" name="Rounded Rectangle 12"/>
                <p:cNvSpPr/>
                <p:nvPr/>
              </p:nvSpPr>
              <p:spPr>
                <a:xfrm>
                  <a:off x="6280383" y="1173487"/>
                  <a:ext cx="917257" cy="1178257"/>
                </a:xfrm>
                <a:prstGeom prst="roundRect">
                  <a:avLst>
                    <a:gd name="adj" fmla="val 10000"/>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4" name="Rounded Rectangle 6"/>
                <p:cNvSpPr/>
                <p:nvPr/>
              </p:nvSpPr>
              <p:spPr>
                <a:xfrm>
                  <a:off x="6307249" y="1200353"/>
                  <a:ext cx="863525" cy="1124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DATA TYPE</a:t>
                  </a:r>
                </a:p>
              </p:txBody>
            </p:sp>
          </p:grpSp>
          <p:grpSp>
            <p:nvGrpSpPr>
              <p:cNvPr id="10" name="Group 9"/>
              <p:cNvGrpSpPr/>
              <p:nvPr/>
            </p:nvGrpSpPr>
            <p:grpSpPr>
              <a:xfrm>
                <a:off x="5027773" y="4008110"/>
                <a:ext cx="917257" cy="1178257"/>
                <a:chOff x="6280383" y="2533015"/>
                <a:chExt cx="917257" cy="1178257"/>
              </a:xfrm>
            </p:grpSpPr>
            <p:sp>
              <p:nvSpPr>
                <p:cNvPr id="11" name="Rounded Rectangle 10"/>
                <p:cNvSpPr/>
                <p:nvPr/>
              </p:nvSpPr>
              <p:spPr>
                <a:xfrm>
                  <a:off x="6280383" y="2533015"/>
                  <a:ext cx="917257" cy="1178257"/>
                </a:xfrm>
                <a:prstGeom prst="roundRect">
                  <a:avLst>
                    <a:gd name="adj" fmla="val 10000"/>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2" name="Rounded Rectangle 8"/>
                <p:cNvSpPr/>
                <p:nvPr/>
              </p:nvSpPr>
              <p:spPr>
                <a:xfrm>
                  <a:off x="6307249" y="2559881"/>
                  <a:ext cx="863525" cy="1124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CONSTRAINT</a:t>
                  </a:r>
                  <a:endParaRPr lang="en-US" sz="1500" kern="1200" dirty="0">
                    <a:latin typeface="+mj-lt"/>
                  </a:endParaRPr>
                </a:p>
              </p:txBody>
            </p:sp>
          </p:grpSp>
        </p:grpSp>
      </p:grpSp>
      <p:sp>
        <p:nvSpPr>
          <p:cNvPr id="20" name="TextBox 19"/>
          <p:cNvSpPr txBox="1"/>
          <p:nvPr/>
        </p:nvSpPr>
        <p:spPr>
          <a:xfrm>
            <a:off x="2382030" y="1611868"/>
            <a:ext cx="6208752" cy="369332"/>
          </a:xfrm>
          <a:prstGeom prst="rect">
            <a:avLst/>
          </a:prstGeom>
          <a:noFill/>
        </p:spPr>
        <p:txBody>
          <a:bodyPr wrap="none" rtlCol="0">
            <a:spAutoFit/>
          </a:bodyPr>
          <a:lstStyle/>
          <a:p>
            <a:pPr marL="285750" indent="-285750" algn="ctr">
              <a:buFont typeface="Arial" pitchFamily="34" charset="0"/>
              <a:buChar char="•"/>
            </a:pPr>
            <a:r>
              <a:rPr lang="en-US" dirty="0" smtClean="0">
                <a:latin typeface="+mj-lt"/>
              </a:rPr>
              <a:t>Each course will have one </a:t>
            </a:r>
            <a:r>
              <a:rPr lang="en-US" dirty="0" err="1" smtClean="0">
                <a:latin typeface="+mj-lt"/>
              </a:rPr>
              <a:t>datesheet</a:t>
            </a:r>
            <a:r>
              <a:rPr lang="en-US" dirty="0" smtClean="0">
                <a:latin typeface="+mj-lt"/>
              </a:rPr>
              <a:t> table for one time</a:t>
            </a:r>
            <a:endParaRPr lang="en-US" dirty="0">
              <a:latin typeface="+mj-lt"/>
            </a:endParaRPr>
          </a:p>
        </p:txBody>
      </p:sp>
    </p:spTree>
    <p:extLst>
      <p:ext uri="{BB962C8B-B14F-4D97-AF65-F5344CB8AC3E}">
        <p14:creationId xmlns:p14="http://schemas.microsoft.com/office/powerpoint/2010/main" val="4366717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8640" y="685800"/>
            <a:ext cx="9875520" cy="1069848"/>
          </a:xfrm>
          <a:prstGeom prst="rect">
            <a:avLst/>
          </a:prstGeom>
        </p:spPr>
        <p:txBody>
          <a:bodyPr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0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RESULT/MARKS TABLE</a:t>
            </a:r>
            <a:endParaRPr lang="en-US" sz="30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grpSp>
        <p:nvGrpSpPr>
          <p:cNvPr id="3" name="Group 2"/>
          <p:cNvGrpSpPr/>
          <p:nvPr/>
        </p:nvGrpSpPr>
        <p:grpSpPr>
          <a:xfrm>
            <a:off x="304800" y="2286000"/>
            <a:ext cx="10668000" cy="3907809"/>
            <a:chOff x="762000" y="2286000"/>
            <a:chExt cx="9519440" cy="3907809"/>
          </a:xfrm>
        </p:grpSpPr>
        <p:graphicFrame>
          <p:nvGraphicFramePr>
            <p:cNvPr id="4" name="Diagram 3"/>
            <p:cNvGraphicFramePr/>
            <p:nvPr>
              <p:extLst>
                <p:ext uri="{D42A27DB-BD31-4B8C-83A1-F6EECF244321}">
                  <p14:modId xmlns:p14="http://schemas.microsoft.com/office/powerpoint/2010/main" val="1593847990"/>
                </p:ext>
              </p:extLst>
            </p:nvPr>
          </p:nvGraphicFramePr>
          <p:xfrm>
            <a:off x="762000" y="2286000"/>
            <a:ext cx="7315200" cy="3907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8050503" y="2593984"/>
              <a:ext cx="762000" cy="2991589"/>
              <a:chOff x="8050503" y="2593984"/>
              <a:chExt cx="762000" cy="2991589"/>
            </a:xfrm>
          </p:grpSpPr>
          <p:sp>
            <p:nvSpPr>
              <p:cNvPr id="16" name="Right Arrow 15"/>
              <p:cNvSpPr/>
              <p:nvPr/>
            </p:nvSpPr>
            <p:spPr>
              <a:xfrm flipH="1">
                <a:off x="8050503" y="3770428"/>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Right Arrow 16"/>
              <p:cNvSpPr/>
              <p:nvPr/>
            </p:nvSpPr>
            <p:spPr>
              <a:xfrm flipH="1">
                <a:off x="8050503" y="5029200"/>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Right Arrow 17"/>
              <p:cNvSpPr/>
              <p:nvPr/>
            </p:nvSpPr>
            <p:spPr>
              <a:xfrm flipH="1">
                <a:off x="8050503" y="2593984"/>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6" name="Group 5"/>
            <p:cNvGrpSpPr/>
            <p:nvPr/>
          </p:nvGrpSpPr>
          <p:grpSpPr>
            <a:xfrm>
              <a:off x="8681240" y="2286000"/>
              <a:ext cx="1600200" cy="3907809"/>
              <a:chOff x="4745335" y="1475095"/>
              <a:chExt cx="1146571" cy="3907809"/>
            </a:xfrm>
          </p:grpSpPr>
          <p:grpSp>
            <p:nvGrpSpPr>
              <p:cNvPr id="7" name="Group 6"/>
              <p:cNvGrpSpPr/>
              <p:nvPr/>
            </p:nvGrpSpPr>
            <p:grpSpPr>
              <a:xfrm>
                <a:off x="4745335" y="1475095"/>
                <a:ext cx="1146571" cy="3907809"/>
                <a:chOff x="5997945" y="0"/>
                <a:chExt cx="1146571" cy="3907809"/>
              </a:xfrm>
            </p:grpSpPr>
            <p:sp>
              <p:nvSpPr>
                <p:cNvPr id="14" name="Rounded Rectangle 13"/>
                <p:cNvSpPr/>
                <p:nvPr/>
              </p:nvSpPr>
              <p:spPr>
                <a:xfrm>
                  <a:off x="6091996" y="0"/>
                  <a:ext cx="910245" cy="3907809"/>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sp>
            <p:sp>
              <p:nvSpPr>
                <p:cNvPr id="15" name="Rounded Rectangle 4"/>
                <p:cNvSpPr/>
                <p:nvPr/>
              </p:nvSpPr>
              <p:spPr>
                <a:xfrm>
                  <a:off x="5997945" y="0"/>
                  <a:ext cx="1146571" cy="117234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COLUMN NAME</a:t>
                  </a:r>
                </a:p>
              </p:txBody>
            </p:sp>
          </p:grpSp>
          <p:grpSp>
            <p:nvGrpSpPr>
              <p:cNvPr id="8" name="Group 7"/>
              <p:cNvGrpSpPr/>
              <p:nvPr/>
            </p:nvGrpSpPr>
            <p:grpSpPr>
              <a:xfrm>
                <a:off x="4886106" y="2648582"/>
                <a:ext cx="863525" cy="1178257"/>
                <a:chOff x="6138716" y="1173487"/>
                <a:chExt cx="863525" cy="1178257"/>
              </a:xfrm>
            </p:grpSpPr>
            <p:sp>
              <p:nvSpPr>
                <p:cNvPr id="12" name="Rounded Rectangle 11"/>
                <p:cNvSpPr/>
                <p:nvPr/>
              </p:nvSpPr>
              <p:spPr>
                <a:xfrm>
                  <a:off x="6148589" y="1173487"/>
                  <a:ext cx="804040" cy="1178257"/>
                </a:xfrm>
                <a:prstGeom prst="roundRect">
                  <a:avLst>
                    <a:gd name="adj" fmla="val 10000"/>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3" name="Rounded Rectangle 6"/>
                <p:cNvSpPr/>
                <p:nvPr/>
              </p:nvSpPr>
              <p:spPr>
                <a:xfrm>
                  <a:off x="6138716" y="1200353"/>
                  <a:ext cx="863525" cy="1124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DATA TYPE</a:t>
                  </a:r>
                </a:p>
              </p:txBody>
            </p:sp>
          </p:grpSp>
          <p:grpSp>
            <p:nvGrpSpPr>
              <p:cNvPr id="9" name="Group 8"/>
              <p:cNvGrpSpPr/>
              <p:nvPr/>
            </p:nvGrpSpPr>
            <p:grpSpPr>
              <a:xfrm>
                <a:off x="4886104" y="4008110"/>
                <a:ext cx="863525" cy="1178257"/>
                <a:chOff x="6138714" y="2533015"/>
                <a:chExt cx="863525" cy="1178257"/>
              </a:xfrm>
            </p:grpSpPr>
            <p:sp>
              <p:nvSpPr>
                <p:cNvPr id="10" name="Rounded Rectangle 9"/>
                <p:cNvSpPr/>
                <p:nvPr/>
              </p:nvSpPr>
              <p:spPr>
                <a:xfrm>
                  <a:off x="6148589" y="2533015"/>
                  <a:ext cx="804040" cy="1178257"/>
                </a:xfrm>
                <a:prstGeom prst="roundRect">
                  <a:avLst>
                    <a:gd name="adj" fmla="val 10000"/>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1" name="Rounded Rectangle 8"/>
                <p:cNvSpPr/>
                <p:nvPr/>
              </p:nvSpPr>
              <p:spPr>
                <a:xfrm>
                  <a:off x="6138714" y="2559881"/>
                  <a:ext cx="863525" cy="1124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CONSTRAINT</a:t>
                  </a:r>
                  <a:endParaRPr lang="en-US" sz="1500" kern="1200" dirty="0">
                    <a:latin typeface="+mj-lt"/>
                  </a:endParaRPr>
                </a:p>
              </p:txBody>
            </p:sp>
          </p:grpSp>
        </p:grpSp>
      </p:grpSp>
      <p:sp>
        <p:nvSpPr>
          <p:cNvPr id="19" name="TextBox 18"/>
          <p:cNvSpPr txBox="1"/>
          <p:nvPr/>
        </p:nvSpPr>
        <p:spPr>
          <a:xfrm>
            <a:off x="1529243" y="1611868"/>
            <a:ext cx="7914346" cy="369332"/>
          </a:xfrm>
          <a:prstGeom prst="rect">
            <a:avLst/>
          </a:prstGeom>
          <a:noFill/>
        </p:spPr>
        <p:txBody>
          <a:bodyPr wrap="none" rtlCol="0">
            <a:spAutoFit/>
          </a:bodyPr>
          <a:lstStyle/>
          <a:p>
            <a:pPr marL="285750" indent="-285750" algn="ctr">
              <a:buFont typeface="Arial" pitchFamily="34" charset="0"/>
              <a:buChar char="•"/>
            </a:pPr>
            <a:r>
              <a:rPr lang="en-US" dirty="0" smtClean="0">
                <a:latin typeface="+mj-lt"/>
              </a:rPr>
              <a:t>Each semester of each course will have one result table for every batch</a:t>
            </a:r>
            <a:endParaRPr lang="en-US" dirty="0">
              <a:latin typeface="+mj-lt"/>
            </a:endParaRPr>
          </a:p>
        </p:txBody>
      </p:sp>
    </p:spTree>
    <p:extLst>
      <p:ext uri="{BB962C8B-B14F-4D97-AF65-F5344CB8AC3E}">
        <p14:creationId xmlns:p14="http://schemas.microsoft.com/office/powerpoint/2010/main" val="17406910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46365" y="4343400"/>
            <a:ext cx="9875520" cy="1176833"/>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PROJECT UI EXPERIENCE</a:t>
            </a:r>
            <a:endParaRPr 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extLst>
      <p:ext uri="{BB962C8B-B14F-4D97-AF65-F5344CB8AC3E}">
        <p14:creationId xmlns:p14="http://schemas.microsoft.com/office/powerpoint/2010/main" val="42687874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29547" y="1560080"/>
            <a:ext cx="8171653" cy="5059040"/>
            <a:chOff x="997528" y="1055229"/>
            <a:chExt cx="8977744" cy="5558088"/>
          </a:xfrm>
        </p:grpSpPr>
        <p:grpSp>
          <p:nvGrpSpPr>
            <p:cNvPr id="6" name="Group 5"/>
            <p:cNvGrpSpPr/>
            <p:nvPr/>
          </p:nvGrpSpPr>
          <p:grpSpPr>
            <a:xfrm>
              <a:off x="997528" y="1055229"/>
              <a:ext cx="8977744" cy="2586289"/>
              <a:chOff x="1131132" y="1055229"/>
              <a:chExt cx="8977744" cy="2586289"/>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31132" y="1055230"/>
                <a:ext cx="4317677" cy="258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791200" y="1055229"/>
                <a:ext cx="4317676" cy="258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327562" y="4027029"/>
              <a:ext cx="4317677" cy="258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Title 1"/>
          <p:cNvSpPr>
            <a:spLocks noGrp="1"/>
          </p:cNvSpPr>
          <p:nvPr>
            <p:ph type="title"/>
          </p:nvPr>
        </p:nvSpPr>
        <p:spPr>
          <a:xfrm>
            <a:off x="548640" y="457200"/>
            <a:ext cx="9875520" cy="1069848"/>
          </a:xfrm>
        </p:spPr>
        <p:txBody>
          <a:bodyPr>
            <a:normAutofit/>
          </a:bodyPr>
          <a:lstStyle/>
          <a:p>
            <a:pPr algn="ctr"/>
            <a:r>
              <a:rPr lang="en-US"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LOGIN</a:t>
            </a:r>
            <a:endParaRPr 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extLst>
      <p:ext uri="{BB962C8B-B14F-4D97-AF65-F5344CB8AC3E}">
        <p14:creationId xmlns:p14="http://schemas.microsoft.com/office/powerpoint/2010/main" val="11689633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09166" y="1984051"/>
            <a:ext cx="9954469" cy="4222740"/>
            <a:chOff x="555407" y="1199511"/>
            <a:chExt cx="9954469" cy="4222740"/>
          </a:xfrm>
        </p:grpSpPr>
        <p:pic>
          <p:nvPicPr>
            <p:cNvPr id="6"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892969" y="1199511"/>
              <a:ext cx="3183378" cy="1906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311316" y="1210446"/>
              <a:ext cx="3146868" cy="1884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908179" y="3510207"/>
              <a:ext cx="3157884" cy="18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55407" y="3510207"/>
              <a:ext cx="3157884" cy="18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351992" y="3530679"/>
              <a:ext cx="3157884" cy="18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555407" y="1226481"/>
              <a:ext cx="3157884" cy="18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Title 1"/>
          <p:cNvSpPr txBox="1">
            <a:spLocks/>
          </p:cNvSpPr>
          <p:nvPr/>
        </p:nvSpPr>
        <p:spPr>
          <a:xfrm>
            <a:off x="526187" y="880230"/>
            <a:ext cx="9875520" cy="1069848"/>
          </a:xfrm>
          <a:prstGeom prst="rect">
            <a:avLst/>
          </a:prstGeom>
        </p:spPr>
        <p:txBody>
          <a:bodyP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SYSTEM MENU</a:t>
            </a:r>
            <a:endParaRPr 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extLst>
      <p:ext uri="{BB962C8B-B14F-4D97-AF65-F5344CB8AC3E}">
        <p14:creationId xmlns:p14="http://schemas.microsoft.com/office/powerpoint/2010/main" val="1786871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525"/>
            <a:ext cx="9326880" cy="1362075"/>
          </a:xfrm>
        </p:spPr>
        <p:txBody>
          <a:bodyPr/>
          <a:lstStyle/>
          <a:p>
            <a:pPr algn="ctr"/>
            <a:r>
              <a:rPr lang="en-US"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INTRODUCTION</a:t>
            </a:r>
            <a:endParaRPr lang="en-US"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3" name="Text Placeholder 2"/>
          <p:cNvSpPr>
            <a:spLocks noGrp="1"/>
          </p:cNvSpPr>
          <p:nvPr>
            <p:ph type="body" idx="1"/>
          </p:nvPr>
        </p:nvSpPr>
        <p:spPr>
          <a:xfrm>
            <a:off x="866776" y="1219200"/>
            <a:ext cx="9326880" cy="4953000"/>
          </a:xfrm>
        </p:spPr>
        <p:txBody>
          <a:bodyPr>
            <a:noAutofit/>
          </a:bodyPr>
          <a:lstStyle/>
          <a:p>
            <a:pPr marL="388620" indent="-342900" algn="just">
              <a:lnSpc>
                <a:spcPct val="170000"/>
              </a:lnSpc>
              <a:buFont typeface="Arial" pitchFamily="34" charset="0"/>
              <a:buChar char="•"/>
            </a:pPr>
            <a:r>
              <a:rPr lang="en-IN" sz="1800" dirty="0" smtClean="0">
                <a:latin typeface="+mj-lt"/>
              </a:rPr>
              <a:t>This </a:t>
            </a:r>
            <a:r>
              <a:rPr lang="en-IN" sz="1800" dirty="0">
                <a:latin typeface="+mj-lt"/>
              </a:rPr>
              <a:t>project aims at building an </a:t>
            </a:r>
            <a:r>
              <a:rPr lang="en-IN" sz="1800" b="1" dirty="0">
                <a:latin typeface="+mj-lt"/>
              </a:rPr>
              <a:t>Examination Management System</a:t>
            </a:r>
            <a:r>
              <a:rPr lang="en-IN" sz="1800" dirty="0">
                <a:latin typeface="+mj-lt"/>
              </a:rPr>
              <a:t>. It is divided into different modules to make it more </a:t>
            </a:r>
            <a:r>
              <a:rPr lang="en-IN" sz="1800" dirty="0" smtClean="0">
                <a:latin typeface="+mj-lt"/>
              </a:rPr>
              <a:t>user-friendly.</a:t>
            </a:r>
          </a:p>
          <a:p>
            <a:pPr marL="388620" indent="-342900" algn="just">
              <a:lnSpc>
                <a:spcPct val="170000"/>
              </a:lnSpc>
              <a:buFont typeface="Arial" pitchFamily="34" charset="0"/>
              <a:buChar char="•"/>
            </a:pPr>
            <a:r>
              <a:rPr lang="en-IN" sz="1800" dirty="0" smtClean="0">
                <a:latin typeface="+mj-lt"/>
              </a:rPr>
              <a:t>This </a:t>
            </a:r>
            <a:r>
              <a:rPr lang="en-IN" sz="1800" dirty="0">
                <a:latin typeface="+mj-lt"/>
              </a:rPr>
              <a:t>project has been developed to override the problems of prevailing in the practicing manual </a:t>
            </a:r>
            <a:r>
              <a:rPr lang="en-IN" sz="1800" dirty="0" smtClean="0">
                <a:latin typeface="+mj-lt"/>
              </a:rPr>
              <a:t>system.</a:t>
            </a:r>
            <a:endParaRPr lang="en-IN" sz="1800" dirty="0">
              <a:latin typeface="+mj-lt"/>
            </a:endParaRPr>
          </a:p>
          <a:p>
            <a:pPr marL="388620" indent="-342900" algn="just">
              <a:lnSpc>
                <a:spcPct val="170000"/>
              </a:lnSpc>
              <a:buFont typeface="Arial" pitchFamily="34" charset="0"/>
              <a:buChar char="•"/>
            </a:pPr>
            <a:r>
              <a:rPr lang="en-IN" sz="1800" dirty="0" smtClean="0">
                <a:latin typeface="+mj-lt"/>
              </a:rPr>
              <a:t>This </a:t>
            </a:r>
            <a:r>
              <a:rPr lang="en-IN" sz="1800" dirty="0">
                <a:latin typeface="+mj-lt"/>
              </a:rPr>
              <a:t>software is supported to eliminate and reduce the hardships faced by the existing system. </a:t>
            </a:r>
            <a:endParaRPr lang="en-IN" sz="1800" dirty="0" smtClean="0">
              <a:latin typeface="+mj-lt"/>
            </a:endParaRPr>
          </a:p>
          <a:p>
            <a:pPr marL="388620" indent="-342900" algn="just">
              <a:lnSpc>
                <a:spcPct val="170000"/>
              </a:lnSpc>
              <a:buFont typeface="Arial" pitchFamily="34" charset="0"/>
              <a:buChar char="•"/>
            </a:pPr>
            <a:r>
              <a:rPr lang="en-IN" sz="1800" dirty="0" smtClean="0">
                <a:latin typeface="+mj-lt"/>
              </a:rPr>
              <a:t>The </a:t>
            </a:r>
            <a:r>
              <a:rPr lang="en-IN" sz="1800" dirty="0">
                <a:latin typeface="+mj-lt"/>
              </a:rPr>
              <a:t>purpose of the Examination Management System is to automate the existing manual system by the help of the computerized equipment and full-fledged computer software, fulfilling their requirements so that the valuable data/information can be stored for a long period with easy accessing and manipulation of the same</a:t>
            </a:r>
            <a:r>
              <a:rPr lang="en-IN" sz="1800" dirty="0" smtClean="0">
                <a:latin typeface="+mj-lt"/>
              </a:rPr>
              <a:t>.</a:t>
            </a:r>
            <a:endParaRPr lang="en-US" sz="1800" dirty="0">
              <a:latin typeface="+mj-lt"/>
            </a:endParaRPr>
          </a:p>
        </p:txBody>
      </p:sp>
    </p:spTree>
    <p:extLst>
      <p:ext uri="{BB962C8B-B14F-4D97-AF65-F5344CB8AC3E}">
        <p14:creationId xmlns:p14="http://schemas.microsoft.com/office/powerpoint/2010/main" val="37449972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457200"/>
            <a:ext cx="9875520" cy="1069848"/>
          </a:xfrm>
        </p:spPr>
        <p:txBody>
          <a:bodyPr>
            <a:normAutofit/>
          </a:bodyPr>
          <a:lstStyle/>
          <a:p>
            <a:pPr algn="ctr"/>
            <a:r>
              <a:rPr lang="en-US"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PROFILE</a:t>
            </a:r>
            <a:endParaRPr 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44116" y="1752600"/>
            <a:ext cx="457963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4400" y="1752600"/>
            <a:ext cx="4579632"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3332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52752" y="1404983"/>
            <a:ext cx="7667297" cy="5114833"/>
            <a:chOff x="1143000" y="947783"/>
            <a:chExt cx="7667297" cy="5114833"/>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43000" y="967822"/>
              <a:ext cx="3637990" cy="2179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105400" y="947783"/>
              <a:ext cx="3704897" cy="221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143001" y="3843383"/>
              <a:ext cx="3704897" cy="221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105400" y="3843383"/>
              <a:ext cx="3704897" cy="221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Title 1"/>
          <p:cNvSpPr txBox="1">
            <a:spLocks/>
          </p:cNvSpPr>
          <p:nvPr/>
        </p:nvSpPr>
        <p:spPr>
          <a:xfrm>
            <a:off x="546365" y="381000"/>
            <a:ext cx="9875520" cy="1176833"/>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MANAGE USERS</a:t>
            </a:r>
            <a:endParaRPr 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extLst>
      <p:ext uri="{BB962C8B-B14F-4D97-AF65-F5344CB8AC3E}">
        <p14:creationId xmlns:p14="http://schemas.microsoft.com/office/powerpoint/2010/main" val="29719810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457200"/>
            <a:ext cx="9875520" cy="1069848"/>
          </a:xfrm>
        </p:spPr>
        <p:txBody>
          <a:bodyPr/>
          <a:lstStyle/>
          <a:p>
            <a:pPr algn="ctr"/>
            <a:r>
              <a:rPr 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COURSE/SUBJECT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02809" y="1782371"/>
            <a:ext cx="6967182" cy="4173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26538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146"/>
                                        </p:tgtEl>
                                        <p:attrNameLst>
                                          <p:attrName>style.visibility</p:attrName>
                                        </p:attrNameLst>
                                      </p:cBhvr>
                                      <p:to>
                                        <p:strVal val="visible"/>
                                      </p:to>
                                    </p:set>
                                    <p:animEffect transition="in" filter="fade">
                                      <p:cBhvr>
                                        <p:cTn id="14"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457200"/>
            <a:ext cx="9875520" cy="1069848"/>
          </a:xfrm>
        </p:spPr>
        <p:txBody>
          <a:bodyPr>
            <a:normAutofit/>
          </a:bodyPr>
          <a:lstStyle/>
          <a:p>
            <a:pPr algn="ctr"/>
            <a:r>
              <a:rPr lang="en-US"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DATESHEET GENERATOR</a:t>
            </a:r>
            <a:endParaRPr 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grpSp>
        <p:nvGrpSpPr>
          <p:cNvPr id="3" name="Group 2"/>
          <p:cNvGrpSpPr/>
          <p:nvPr/>
        </p:nvGrpSpPr>
        <p:grpSpPr>
          <a:xfrm>
            <a:off x="879428" y="1802274"/>
            <a:ext cx="9213945" cy="2743200"/>
            <a:chOff x="1758855" y="1802274"/>
            <a:chExt cx="9213945" cy="274320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58855" y="1802274"/>
              <a:ext cx="4579634"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93168" y="1802274"/>
              <a:ext cx="4579632"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8068750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48640" y="609600"/>
            <a:ext cx="9875520" cy="1069848"/>
          </a:xfrm>
        </p:spPr>
        <p:txBody>
          <a:bodyPr>
            <a:normAutofit/>
          </a:bodyPr>
          <a:lstStyle/>
          <a:p>
            <a:pPr algn="ctr"/>
            <a:r>
              <a:rPr lang="en-US"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RESULT/MARKS</a:t>
            </a:r>
            <a:endParaRPr 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02810" y="2209800"/>
            <a:ext cx="6967181" cy="4173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44975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8640" y="2894076"/>
            <a:ext cx="9875520" cy="1069848"/>
          </a:xfrm>
        </p:spPr>
        <p:txBody>
          <a:bodyPr>
            <a:noAutofit/>
          </a:bodyPr>
          <a:lstStyle/>
          <a:p>
            <a:pPr algn="ctr"/>
            <a:r>
              <a:rPr lang="en-US" sz="8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THANKS!</a:t>
            </a:r>
            <a:endParaRPr lang="en-US" sz="8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endParaRPr>
          </a:p>
        </p:txBody>
      </p:sp>
    </p:spTree>
    <p:extLst>
      <p:ext uri="{BB962C8B-B14F-4D97-AF65-F5344CB8AC3E}">
        <p14:creationId xmlns:p14="http://schemas.microsoft.com/office/powerpoint/2010/main" val="22469510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609600"/>
            <a:ext cx="9326880" cy="1362075"/>
          </a:xfrm>
        </p:spPr>
        <p:txBody>
          <a:bodyPr/>
          <a:lstStyle/>
          <a:p>
            <a:pPr algn="ctr"/>
            <a:r>
              <a:rPr lang="en-US"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FUNCTIONALITIES OF THE SYSTEM</a:t>
            </a:r>
            <a:endParaRPr lang="en-US"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3" name="Text Placeholder 2"/>
          <p:cNvSpPr>
            <a:spLocks noGrp="1"/>
          </p:cNvSpPr>
          <p:nvPr>
            <p:ph type="body" idx="1"/>
          </p:nvPr>
        </p:nvSpPr>
        <p:spPr>
          <a:xfrm>
            <a:off x="866776" y="1946564"/>
            <a:ext cx="9326880" cy="4038600"/>
          </a:xfrm>
        </p:spPr>
        <p:txBody>
          <a:bodyPr>
            <a:normAutofit/>
          </a:bodyPr>
          <a:lstStyle/>
          <a:p>
            <a:pPr marL="388620" lvl="0" indent="-342900" algn="just">
              <a:lnSpc>
                <a:spcPct val="150000"/>
              </a:lnSpc>
              <a:buFont typeface="Arial" pitchFamily="34" charset="0"/>
              <a:buChar char="•"/>
            </a:pPr>
            <a:r>
              <a:rPr lang="en-IN" sz="1900" dirty="0">
                <a:latin typeface="+mj-lt"/>
              </a:rPr>
              <a:t>Manages the users such as DEOs, Evaluators and Admins, only by authorized access.</a:t>
            </a:r>
            <a:endParaRPr lang="en-US" sz="1900" dirty="0">
              <a:latin typeface="+mj-lt"/>
            </a:endParaRPr>
          </a:p>
          <a:p>
            <a:pPr marL="388620" lvl="0" indent="-342900" algn="just">
              <a:lnSpc>
                <a:spcPct val="150000"/>
              </a:lnSpc>
              <a:buFont typeface="Arial" pitchFamily="34" charset="0"/>
              <a:buChar char="•"/>
            </a:pPr>
            <a:r>
              <a:rPr lang="en-IN" sz="1900" dirty="0">
                <a:latin typeface="+mj-lt"/>
              </a:rPr>
              <a:t>Manages the data/information of the students (Roll no., Name, Course, Semester and their results)</a:t>
            </a:r>
            <a:endParaRPr lang="en-US" sz="1900" dirty="0">
              <a:latin typeface="+mj-lt"/>
            </a:endParaRPr>
          </a:p>
          <a:p>
            <a:pPr marL="388620" lvl="0" indent="-342900" algn="just">
              <a:lnSpc>
                <a:spcPct val="150000"/>
              </a:lnSpc>
              <a:buFont typeface="Arial" pitchFamily="34" charset="0"/>
              <a:buChar char="•"/>
            </a:pPr>
            <a:r>
              <a:rPr lang="en-IN" sz="1900" dirty="0">
                <a:latin typeface="+mj-lt"/>
              </a:rPr>
              <a:t>Adding, Updating and Deletions are possible in different modules according to the necessities.</a:t>
            </a:r>
            <a:endParaRPr lang="en-US" sz="1900" dirty="0">
              <a:latin typeface="+mj-lt"/>
            </a:endParaRPr>
          </a:p>
          <a:p>
            <a:pPr marL="388620" lvl="0" indent="-342900" algn="just">
              <a:lnSpc>
                <a:spcPct val="150000"/>
              </a:lnSpc>
              <a:buFont typeface="Arial" pitchFamily="34" charset="0"/>
              <a:buChar char="•"/>
            </a:pPr>
            <a:r>
              <a:rPr lang="en-IN" sz="1900" dirty="0">
                <a:latin typeface="+mj-lt"/>
              </a:rPr>
              <a:t>To increase the efficiency of managing the exams and results in an institution</a:t>
            </a:r>
            <a:r>
              <a:rPr lang="en-IN" sz="1900" dirty="0" smtClean="0">
                <a:latin typeface="+mj-lt"/>
              </a:rPr>
              <a:t>.</a:t>
            </a:r>
            <a:endParaRPr lang="en-US" sz="1900" dirty="0">
              <a:latin typeface="+mj-lt"/>
            </a:endParaRPr>
          </a:p>
        </p:txBody>
      </p:sp>
    </p:spTree>
    <p:extLst>
      <p:ext uri="{BB962C8B-B14F-4D97-AF65-F5344CB8AC3E}">
        <p14:creationId xmlns:p14="http://schemas.microsoft.com/office/powerpoint/2010/main" val="39592531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52400"/>
            <a:ext cx="9326880" cy="1362075"/>
          </a:xfrm>
        </p:spPr>
        <p:txBody>
          <a:bodyPr/>
          <a:lstStyle/>
          <a:p>
            <a:pPr algn="ctr"/>
            <a:r>
              <a:rPr lang="en-US"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FEATURES OF THE SYSTEM</a:t>
            </a:r>
            <a:endParaRPr lang="en-US"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3" name="Text Placeholder 2"/>
          <p:cNvSpPr>
            <a:spLocks noGrp="1"/>
          </p:cNvSpPr>
          <p:nvPr>
            <p:ph type="body" idx="1"/>
          </p:nvPr>
        </p:nvSpPr>
        <p:spPr>
          <a:xfrm>
            <a:off x="866776" y="1600200"/>
            <a:ext cx="9326880" cy="4343400"/>
          </a:xfrm>
        </p:spPr>
        <p:txBody>
          <a:bodyPr>
            <a:normAutofit/>
          </a:bodyPr>
          <a:lstStyle/>
          <a:p>
            <a:pPr marL="388620" lvl="0" indent="-342900" algn="just">
              <a:lnSpc>
                <a:spcPct val="150000"/>
              </a:lnSpc>
              <a:buFont typeface="Arial" pitchFamily="34" charset="0"/>
              <a:buChar char="•"/>
            </a:pPr>
            <a:r>
              <a:rPr lang="en-IN" sz="1900" dirty="0">
                <a:latin typeface="+mj-lt"/>
              </a:rPr>
              <a:t>Authorized </a:t>
            </a:r>
            <a:r>
              <a:rPr lang="en-IN" sz="1900" dirty="0" err="1">
                <a:latin typeface="+mj-lt"/>
              </a:rPr>
              <a:t>LogIn</a:t>
            </a:r>
            <a:r>
              <a:rPr lang="en-IN" sz="1900" dirty="0">
                <a:latin typeface="+mj-lt"/>
              </a:rPr>
              <a:t> can create, update or delete the users presently working with the system.</a:t>
            </a:r>
            <a:endParaRPr lang="en-US" sz="1900" dirty="0">
              <a:latin typeface="+mj-lt"/>
            </a:endParaRPr>
          </a:p>
          <a:p>
            <a:pPr marL="388620" lvl="0" indent="-342900" algn="just">
              <a:lnSpc>
                <a:spcPct val="150000"/>
              </a:lnSpc>
              <a:buFont typeface="Arial" pitchFamily="34" charset="0"/>
              <a:buChar char="•"/>
            </a:pPr>
            <a:r>
              <a:rPr lang="en-IN" sz="1900" dirty="0">
                <a:latin typeface="+mj-lt"/>
              </a:rPr>
              <a:t>Authorized </a:t>
            </a:r>
            <a:r>
              <a:rPr lang="en-IN" sz="1900" dirty="0" err="1">
                <a:latin typeface="+mj-lt"/>
              </a:rPr>
              <a:t>LogIn</a:t>
            </a:r>
            <a:r>
              <a:rPr lang="en-IN" sz="1900" dirty="0">
                <a:latin typeface="+mj-lt"/>
              </a:rPr>
              <a:t> also has full access of all the modules which again gives it full authorization to add, update or delete in students, subjects, exams and result related details.</a:t>
            </a:r>
            <a:endParaRPr lang="en-US" sz="1900" dirty="0">
              <a:latin typeface="+mj-lt"/>
            </a:endParaRPr>
          </a:p>
          <a:p>
            <a:pPr marL="388620" lvl="0" indent="-342900" algn="just">
              <a:lnSpc>
                <a:spcPct val="150000"/>
              </a:lnSpc>
              <a:buFont typeface="Arial" pitchFamily="34" charset="0"/>
              <a:buChar char="•"/>
            </a:pPr>
            <a:r>
              <a:rPr lang="en-IN" sz="1900" dirty="0">
                <a:latin typeface="+mj-lt"/>
              </a:rPr>
              <a:t>This system is built for only for the users who will manage the pre-examination data and post-examination data</a:t>
            </a:r>
            <a:r>
              <a:rPr lang="en-IN" sz="1900" dirty="0" smtClean="0">
                <a:latin typeface="+mj-lt"/>
              </a:rPr>
              <a:t>.</a:t>
            </a:r>
            <a:endParaRPr lang="en-US" sz="1900" dirty="0">
              <a:latin typeface="+mj-lt"/>
            </a:endParaRPr>
          </a:p>
        </p:txBody>
      </p:sp>
    </p:spTree>
    <p:extLst>
      <p:ext uri="{BB962C8B-B14F-4D97-AF65-F5344CB8AC3E}">
        <p14:creationId xmlns:p14="http://schemas.microsoft.com/office/powerpoint/2010/main" val="20375824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866776" y="1295400"/>
            <a:ext cx="9326880" cy="5181600"/>
          </a:xfrm>
          <a:prstGeom prst="rect">
            <a:avLst/>
          </a:prstGeom>
        </p:spPr>
        <p:txBody>
          <a:bodyPr>
            <a:normAutofit fontScale="925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gn="just">
              <a:lnSpc>
                <a:spcPct val="150000"/>
              </a:lnSpc>
            </a:pPr>
            <a:r>
              <a:rPr lang="en-IN" sz="2100" dirty="0">
                <a:solidFill>
                  <a:schemeClr val="tx2"/>
                </a:solidFill>
                <a:latin typeface="+mj-lt"/>
              </a:rPr>
              <a:t>Pre-examination refers to selection of subjects and generation of date-sheets of the examination for each course and semester currently present.</a:t>
            </a:r>
            <a:endParaRPr lang="en-US" sz="2100" dirty="0">
              <a:solidFill>
                <a:schemeClr val="tx2"/>
              </a:solidFill>
              <a:latin typeface="+mj-lt"/>
            </a:endParaRPr>
          </a:p>
          <a:p>
            <a:pPr lvl="0" algn="just">
              <a:lnSpc>
                <a:spcPct val="150000"/>
              </a:lnSpc>
            </a:pPr>
            <a:r>
              <a:rPr lang="en-IN" sz="2100" dirty="0" smtClean="0">
                <a:solidFill>
                  <a:schemeClr val="tx2"/>
                </a:solidFill>
                <a:latin typeface="+mj-lt"/>
              </a:rPr>
              <a:t>Post-examination </a:t>
            </a:r>
            <a:r>
              <a:rPr lang="en-IN" sz="2100" dirty="0">
                <a:solidFill>
                  <a:schemeClr val="tx2"/>
                </a:solidFill>
                <a:latin typeface="+mj-lt"/>
              </a:rPr>
              <a:t>refers to generation of marks and results of each student, maybe based upon MCQs which can use OMR to generate result, or descriptive examination which needs to upload result manually by DEO.</a:t>
            </a:r>
            <a:endParaRPr lang="en-US" sz="2100" dirty="0">
              <a:solidFill>
                <a:schemeClr val="tx2"/>
              </a:solidFill>
              <a:latin typeface="+mj-lt"/>
            </a:endParaRPr>
          </a:p>
          <a:p>
            <a:pPr lvl="0" algn="just">
              <a:lnSpc>
                <a:spcPct val="150000"/>
              </a:lnSpc>
            </a:pPr>
            <a:r>
              <a:rPr lang="en-IN" sz="2100" dirty="0">
                <a:solidFill>
                  <a:schemeClr val="tx2"/>
                </a:solidFill>
                <a:latin typeface="+mj-lt"/>
              </a:rPr>
              <a:t>For pre-examination, if any changes in subjects or date-sheets need data to be updated which is already stored, then only Admins with any designation of the institution will have right to do so.</a:t>
            </a:r>
            <a:endParaRPr lang="en-US" sz="2100" dirty="0">
              <a:solidFill>
                <a:schemeClr val="tx2"/>
              </a:solidFill>
              <a:latin typeface="+mj-lt"/>
            </a:endParaRPr>
          </a:p>
          <a:p>
            <a:pPr lvl="0" algn="just">
              <a:lnSpc>
                <a:spcPct val="150000"/>
              </a:lnSpc>
            </a:pPr>
            <a:r>
              <a:rPr lang="en-IN" sz="2100" dirty="0">
                <a:solidFill>
                  <a:schemeClr val="tx2"/>
                </a:solidFill>
                <a:latin typeface="+mj-lt"/>
              </a:rPr>
              <a:t>For post-examination, if anyhow result which is stored or marks which are generated are not valid or need to be changed, authorized </a:t>
            </a:r>
            <a:r>
              <a:rPr lang="en-IN" sz="2100" dirty="0" err="1">
                <a:solidFill>
                  <a:schemeClr val="tx2"/>
                </a:solidFill>
                <a:latin typeface="+mj-lt"/>
              </a:rPr>
              <a:t>LogIn</a:t>
            </a:r>
            <a:r>
              <a:rPr lang="en-IN" sz="2100" dirty="0">
                <a:solidFill>
                  <a:schemeClr val="tx2"/>
                </a:solidFill>
                <a:latin typeface="+mj-lt"/>
              </a:rPr>
              <a:t> like DEOs with any designation of the Institute can update the data.</a:t>
            </a:r>
            <a:endParaRPr lang="en-US" sz="2100" dirty="0">
              <a:solidFill>
                <a:schemeClr val="tx2"/>
              </a:solidFill>
              <a:latin typeface="+mj-lt"/>
            </a:endParaRPr>
          </a:p>
        </p:txBody>
      </p:sp>
    </p:spTree>
    <p:extLst>
      <p:ext uri="{BB962C8B-B14F-4D97-AF65-F5344CB8AC3E}">
        <p14:creationId xmlns:p14="http://schemas.microsoft.com/office/powerpoint/2010/main" val="7791001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50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42" presetClass="entr" presetSubtype="0" fill="hold" grpId="0" nodeType="afterEffect">
                                  <p:stCondLst>
                                    <p:cond delay="50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4500"/>
                            </p:stCondLst>
                            <p:childTnLst>
                              <p:par>
                                <p:cTn id="23" presetID="42" presetClass="entr" presetSubtype="0" fill="hold" grpId="0" nodeType="afterEffect">
                                  <p:stCondLst>
                                    <p:cond delay="50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1000"/>
                                        <p:tgtEl>
                                          <p:spTgt spid="4">
                                            <p:txEl>
                                              <p:pRg st="3" end="3"/>
                                            </p:txEl>
                                          </p:spTgt>
                                        </p:tgtEl>
                                      </p:cBhvr>
                                    </p:animEffect>
                                    <p:anim calcmode="lin" valueType="num">
                                      <p:cBhvr>
                                        <p:cTn id="2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dvAuto="50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866776" y="990600"/>
            <a:ext cx="9326880" cy="4953000"/>
          </a:xfrm>
          <a:prstGeom prst="rect">
            <a:avLst/>
          </a:prstGeom>
        </p:spPr>
        <p:txBody>
          <a:bodyPr>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0" algn="just">
              <a:lnSpc>
                <a:spcPct val="150000"/>
              </a:lnSpc>
            </a:pPr>
            <a:r>
              <a:rPr lang="en-IN" sz="1900" dirty="0">
                <a:solidFill>
                  <a:schemeClr val="tx2"/>
                </a:solidFill>
                <a:latin typeface="+mj-lt"/>
              </a:rPr>
              <a:t>All users are provided a feature to update their profile to some extent.</a:t>
            </a:r>
            <a:endParaRPr lang="en-US" sz="1900" dirty="0">
              <a:solidFill>
                <a:schemeClr val="tx2"/>
              </a:solidFill>
              <a:latin typeface="+mj-lt"/>
            </a:endParaRPr>
          </a:p>
          <a:p>
            <a:pPr lvl="0" algn="just">
              <a:lnSpc>
                <a:spcPct val="150000"/>
              </a:lnSpc>
            </a:pPr>
            <a:r>
              <a:rPr lang="en-IN" sz="1900" dirty="0">
                <a:solidFill>
                  <a:schemeClr val="tx2"/>
                </a:solidFill>
                <a:latin typeface="+mj-lt"/>
              </a:rPr>
              <a:t>Whereas Admin with any designation, of the Institute can update the details of the other users which are not accessible by those.</a:t>
            </a:r>
            <a:endParaRPr lang="en-US" sz="1900" dirty="0">
              <a:solidFill>
                <a:schemeClr val="tx2"/>
              </a:solidFill>
              <a:latin typeface="+mj-lt"/>
            </a:endParaRPr>
          </a:p>
          <a:p>
            <a:pPr lvl="0" algn="just">
              <a:lnSpc>
                <a:spcPct val="150000"/>
              </a:lnSpc>
            </a:pPr>
            <a:r>
              <a:rPr lang="en-IN" sz="1900" dirty="0">
                <a:solidFill>
                  <a:schemeClr val="tx2"/>
                </a:solidFill>
                <a:latin typeface="+mj-lt"/>
              </a:rPr>
              <a:t>Each module provides a well design to show, create, update and delete the contents related to the relations required in this system, whereas some modules don’t have few feature like creating and deleting content such as creating subjects or deleting students’ details</a:t>
            </a:r>
            <a:r>
              <a:rPr lang="en-IN" sz="1900" dirty="0" smtClean="0">
                <a:solidFill>
                  <a:schemeClr val="tx2"/>
                </a:solidFill>
                <a:latin typeface="+mj-lt"/>
              </a:rPr>
              <a:t>.</a:t>
            </a:r>
          </a:p>
          <a:p>
            <a:pPr algn="just">
              <a:lnSpc>
                <a:spcPct val="150000"/>
              </a:lnSpc>
            </a:pPr>
            <a:r>
              <a:rPr lang="en-IN" sz="1900" dirty="0">
                <a:solidFill>
                  <a:schemeClr val="tx2"/>
                </a:solidFill>
                <a:latin typeface="+mj-lt"/>
              </a:rPr>
              <a:t>The Main Window may supposed to have one Mask Layer Button which will mask the whole window for the user, if it is needed and then it can only be unmasked if provided right credentials (password) for that User.</a:t>
            </a:r>
            <a:endParaRPr lang="en-US" sz="1900" dirty="0">
              <a:solidFill>
                <a:schemeClr val="tx2"/>
              </a:solidFill>
              <a:latin typeface="+mj-lt"/>
            </a:endParaRPr>
          </a:p>
          <a:p>
            <a:pPr lvl="0" algn="just">
              <a:lnSpc>
                <a:spcPct val="150000"/>
              </a:lnSpc>
            </a:pPr>
            <a:endParaRPr lang="en-IN" sz="1900" dirty="0" smtClean="0">
              <a:solidFill>
                <a:schemeClr val="tx2"/>
              </a:solidFill>
              <a:latin typeface="+mj-lt"/>
            </a:endParaRPr>
          </a:p>
        </p:txBody>
      </p:sp>
    </p:spTree>
    <p:extLst>
      <p:ext uri="{BB962C8B-B14F-4D97-AF65-F5344CB8AC3E}">
        <p14:creationId xmlns:p14="http://schemas.microsoft.com/office/powerpoint/2010/main" val="1237526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42" presetClass="entr" presetSubtype="0" fill="hold" grpId="0" nodeType="afterEffect">
                                  <p:stCondLst>
                                    <p:cond delay="50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4500"/>
                            </p:stCondLst>
                            <p:childTnLst>
                              <p:par>
                                <p:cTn id="23" presetID="42" presetClass="entr" presetSubtype="0" fill="hold" grpId="0" nodeType="afterEffect">
                                  <p:stCondLst>
                                    <p:cond delay="50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dvAuto="50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866776" y="1295400"/>
            <a:ext cx="9326880" cy="4648200"/>
          </a:xfrm>
          <a:prstGeom prst="rect">
            <a:avLst/>
          </a:prstGeom>
        </p:spPr>
        <p:txBody>
          <a:bodyPr>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42900" lvl="0" indent="-342900">
              <a:lnSpc>
                <a:spcPct val="150000"/>
              </a:lnSpc>
              <a:buFont typeface="Arial" pitchFamily="34" charset="0"/>
              <a:buChar char="•"/>
            </a:pPr>
            <a:r>
              <a:rPr lang="en-IN" sz="1900" dirty="0" smtClean="0">
                <a:solidFill>
                  <a:schemeClr val="tx2"/>
                </a:solidFill>
                <a:latin typeface="+mj-lt"/>
              </a:rPr>
              <a:t>Date-sheet Generator is an excellent feature of this system where any user with Admin role can generate date-sheets of each semester with one click.</a:t>
            </a:r>
            <a:endParaRPr lang="en-US" sz="1900" dirty="0" smtClean="0">
              <a:solidFill>
                <a:schemeClr val="tx2"/>
              </a:solidFill>
              <a:latin typeface="+mj-lt"/>
            </a:endParaRPr>
          </a:p>
          <a:p>
            <a:pPr marL="342900" lvl="0" indent="-342900">
              <a:lnSpc>
                <a:spcPct val="150000"/>
              </a:lnSpc>
              <a:buFont typeface="Arial" pitchFamily="34" charset="0"/>
              <a:buChar char="•"/>
            </a:pPr>
            <a:r>
              <a:rPr lang="en-IN" sz="1900" dirty="0" smtClean="0">
                <a:solidFill>
                  <a:schemeClr val="tx2"/>
                </a:solidFill>
                <a:latin typeface="+mj-lt"/>
              </a:rPr>
              <a:t>Marks/Result Viewer is another feature of this system where user will be provided with graphical views of any student, class, branch, course or semester results and may have feature to project out that views.</a:t>
            </a:r>
            <a:endParaRPr lang="en-US" sz="1900" dirty="0" smtClean="0">
              <a:solidFill>
                <a:schemeClr val="tx2"/>
              </a:solidFill>
              <a:latin typeface="+mj-lt"/>
            </a:endParaRPr>
          </a:p>
          <a:p>
            <a:pPr marL="342900" lvl="0" indent="-342900">
              <a:lnSpc>
                <a:spcPct val="150000"/>
              </a:lnSpc>
              <a:buFont typeface="Arial" pitchFamily="34" charset="0"/>
              <a:buChar char="•"/>
            </a:pPr>
            <a:r>
              <a:rPr lang="en-IN" sz="1900" dirty="0" smtClean="0">
                <a:solidFill>
                  <a:schemeClr val="tx2"/>
                </a:solidFill>
                <a:latin typeface="+mj-lt"/>
              </a:rPr>
              <a:t>The Marks/Result Views may use Bars representation, Pie representation or even basic Table representation according to the user needs.</a:t>
            </a:r>
            <a:endParaRPr lang="en-US" sz="1900" dirty="0" smtClean="0">
              <a:solidFill>
                <a:schemeClr val="tx2"/>
              </a:solidFill>
              <a:latin typeface="+mj-lt"/>
            </a:endParaRPr>
          </a:p>
          <a:p>
            <a:pPr marL="342900" indent="-342900">
              <a:lnSpc>
                <a:spcPct val="150000"/>
              </a:lnSpc>
              <a:buFont typeface="Arial" pitchFamily="34" charset="0"/>
              <a:buChar char="•"/>
            </a:pPr>
            <a:r>
              <a:rPr lang="en-IN" sz="1900" dirty="0" smtClean="0">
                <a:solidFill>
                  <a:schemeClr val="tx2"/>
                </a:solidFill>
                <a:latin typeface="+mj-lt"/>
              </a:rPr>
              <a:t>The Marks/Result generator may use both OMR Scanner and Manual Data Entry, or only one of these, for generating each student’s result.</a:t>
            </a:r>
            <a:endParaRPr lang="en-US" sz="1900" dirty="0">
              <a:solidFill>
                <a:schemeClr val="tx2"/>
              </a:solidFill>
              <a:latin typeface="+mj-lt"/>
            </a:endParaRPr>
          </a:p>
        </p:txBody>
      </p:sp>
    </p:spTree>
    <p:extLst>
      <p:ext uri="{BB962C8B-B14F-4D97-AF65-F5344CB8AC3E}">
        <p14:creationId xmlns:p14="http://schemas.microsoft.com/office/powerpoint/2010/main" val="30520345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50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42" presetClass="entr" presetSubtype="0" fill="hold" grpId="0" nodeType="afterEffect">
                                  <p:stCondLst>
                                    <p:cond delay="50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4500"/>
                            </p:stCondLst>
                            <p:childTnLst>
                              <p:par>
                                <p:cTn id="23" presetID="42" presetClass="entr" presetSubtype="0" fill="hold" grpId="0" nodeType="afterEffect">
                                  <p:stCondLst>
                                    <p:cond delay="50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1000"/>
                                        <p:tgtEl>
                                          <p:spTgt spid="4">
                                            <p:txEl>
                                              <p:pRg st="3" end="3"/>
                                            </p:txEl>
                                          </p:spTgt>
                                        </p:tgtEl>
                                      </p:cBhvr>
                                    </p:animEffect>
                                    <p:anim calcmode="lin" valueType="num">
                                      <p:cBhvr>
                                        <p:cTn id="2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dvAuto="50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609600"/>
            <a:ext cx="9875520" cy="1066800"/>
          </a:xfrm>
        </p:spPr>
        <p:txBody>
          <a:bodyPr>
            <a:normAutofit/>
          </a:bodyPr>
          <a:lstStyle/>
          <a:p>
            <a:pPr algn="ctr"/>
            <a:r>
              <a:rPr lang="en-US" sz="32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TOOLS BEING USED FOR DEVELOPING THE SYSTEM</a:t>
            </a:r>
            <a:endParaRPr lang="en-US" sz="32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3" name="Content Placeholder 2"/>
          <p:cNvSpPr>
            <a:spLocks noGrp="1"/>
          </p:cNvSpPr>
          <p:nvPr>
            <p:ph sz="half" idx="1"/>
          </p:nvPr>
        </p:nvSpPr>
        <p:spPr>
          <a:xfrm>
            <a:off x="548640" y="1676400"/>
            <a:ext cx="4846320" cy="4525963"/>
          </a:xfrm>
        </p:spPr>
        <p:txBody>
          <a:bodyPr/>
          <a:lstStyle/>
          <a:p>
            <a:r>
              <a:rPr lang="en-US" b="1" dirty="0" smtClean="0">
                <a:solidFill>
                  <a:schemeClr val="tx2"/>
                </a:solidFill>
                <a:latin typeface="+mj-lt"/>
              </a:rPr>
              <a:t>PyQt5</a:t>
            </a:r>
            <a:r>
              <a:rPr lang="en-US" dirty="0" smtClean="0">
                <a:solidFill>
                  <a:schemeClr val="tx2"/>
                </a:solidFill>
                <a:latin typeface="+mj-lt"/>
              </a:rPr>
              <a:t> – PYTHON LIBRARY</a:t>
            </a:r>
          </a:p>
          <a:p>
            <a:pPr lvl="1"/>
            <a:r>
              <a:rPr lang="en-US" dirty="0" smtClean="0">
                <a:solidFill>
                  <a:schemeClr val="tx2"/>
                </a:solidFill>
                <a:latin typeface="+mj-lt"/>
              </a:rPr>
              <a:t>For Front-end development</a:t>
            </a:r>
          </a:p>
          <a:p>
            <a:pPr marL="109728" indent="0">
              <a:buNone/>
            </a:pPr>
            <a:endParaRPr lang="en-US" dirty="0">
              <a:solidFill>
                <a:schemeClr val="tx2"/>
              </a:solidFill>
              <a:latin typeface="+mj-lt"/>
            </a:endParaRPr>
          </a:p>
        </p:txBody>
      </p:sp>
      <p:sp>
        <p:nvSpPr>
          <p:cNvPr id="4" name="Content Placeholder 3"/>
          <p:cNvSpPr>
            <a:spLocks noGrp="1"/>
          </p:cNvSpPr>
          <p:nvPr>
            <p:ph sz="half" idx="2"/>
          </p:nvPr>
        </p:nvSpPr>
        <p:spPr>
          <a:xfrm>
            <a:off x="5577840" y="1676400"/>
            <a:ext cx="4846320" cy="4525963"/>
          </a:xfrm>
        </p:spPr>
        <p:txBody>
          <a:bodyPr/>
          <a:lstStyle/>
          <a:p>
            <a:r>
              <a:rPr lang="en-US" b="1" dirty="0" smtClean="0">
                <a:solidFill>
                  <a:schemeClr val="tx2"/>
                </a:solidFill>
                <a:latin typeface="+mj-lt"/>
              </a:rPr>
              <a:t>ORACLE</a:t>
            </a:r>
          </a:p>
          <a:p>
            <a:pPr lvl="1"/>
            <a:r>
              <a:rPr lang="en-US" dirty="0" smtClean="0">
                <a:solidFill>
                  <a:schemeClr val="tx2"/>
                </a:solidFill>
                <a:latin typeface="+mj-lt"/>
              </a:rPr>
              <a:t>For Back-end data handling</a:t>
            </a:r>
          </a:p>
          <a:p>
            <a:pPr marL="411480" lvl="1" indent="0">
              <a:buNone/>
            </a:pPr>
            <a:endParaRPr lang="en-US" dirty="0">
              <a:solidFill>
                <a:schemeClr val="tx2"/>
              </a:solidFill>
              <a:latin typeface="+mj-lt"/>
            </a:endParaRPr>
          </a:p>
        </p:txBody>
      </p:sp>
      <p:pic>
        <p:nvPicPr>
          <p:cNvPr id="6" name="Picture 5" descr="PyQt - Wikipedi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2460" y="2971800"/>
            <a:ext cx="2612390" cy="2724150"/>
          </a:xfrm>
          <a:prstGeom prst="rect">
            <a:avLst/>
          </a:prstGeom>
          <a:noFill/>
          <a:ln>
            <a:noFill/>
          </a:ln>
        </p:spPr>
      </p:pic>
      <p:pic>
        <p:nvPicPr>
          <p:cNvPr id="7" name="Picture 6" descr="Oracle Logo, history, meaning, symbol, 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3124200"/>
            <a:ext cx="3810000" cy="2143125"/>
          </a:xfrm>
          <a:prstGeom prst="rect">
            <a:avLst/>
          </a:prstGeom>
          <a:noFill/>
          <a:ln>
            <a:noFill/>
          </a:ln>
        </p:spPr>
      </p:pic>
    </p:spTree>
    <p:extLst>
      <p:ext uri="{BB962C8B-B14F-4D97-AF65-F5344CB8AC3E}">
        <p14:creationId xmlns:p14="http://schemas.microsoft.com/office/powerpoint/2010/main" val="41802603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fade">
                                      <p:cBhvr>
                                        <p:cTn id="29" dur="500"/>
                                        <p:tgtEl>
                                          <p:spTgt spid="4">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6200"/>
            <a:ext cx="9326880" cy="1362075"/>
          </a:xfrm>
        </p:spPr>
        <p:txBody>
          <a:bodyPr/>
          <a:lstStyle/>
          <a:p>
            <a:pPr algn="ctr"/>
            <a:r>
              <a:rPr lang="en-US"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MODULES PRESENT IN THE SYSTEM</a:t>
            </a:r>
            <a:endParaRPr lang="en-US"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grpSp>
        <p:nvGrpSpPr>
          <p:cNvPr id="3" name="Group 2"/>
          <p:cNvGrpSpPr/>
          <p:nvPr/>
        </p:nvGrpSpPr>
        <p:grpSpPr>
          <a:xfrm>
            <a:off x="419100" y="1828800"/>
            <a:ext cx="10134600" cy="4267200"/>
            <a:chOff x="419100" y="1828800"/>
            <a:chExt cx="10134600" cy="4267200"/>
          </a:xfrm>
        </p:grpSpPr>
        <p:grpSp>
          <p:nvGrpSpPr>
            <p:cNvPr id="104" name="Group 103"/>
            <p:cNvGrpSpPr/>
            <p:nvPr/>
          </p:nvGrpSpPr>
          <p:grpSpPr>
            <a:xfrm>
              <a:off x="9157606" y="4648200"/>
              <a:ext cx="1224643" cy="1121353"/>
              <a:chOff x="2286000" y="4669847"/>
              <a:chExt cx="1224643" cy="1121353"/>
            </a:xfrm>
          </p:grpSpPr>
          <p:cxnSp>
            <p:nvCxnSpPr>
              <p:cNvPr id="105" name="Straight Connector 104"/>
              <p:cNvCxnSpPr/>
              <p:nvPr/>
            </p:nvCxnSpPr>
            <p:spPr>
              <a:xfrm>
                <a:off x="2286000" y="4669847"/>
                <a:ext cx="0" cy="1007053"/>
              </a:xfrm>
              <a:prstGeom prst="line">
                <a:avLst/>
              </a:prstGeom>
            </p:spPr>
            <p:style>
              <a:lnRef idx="1">
                <a:schemeClr val="accent2"/>
              </a:lnRef>
              <a:fillRef idx="0">
                <a:schemeClr val="accent2"/>
              </a:fillRef>
              <a:effectRef idx="0">
                <a:schemeClr val="accent2"/>
              </a:effectRef>
              <a:fontRef idx="minor">
                <a:schemeClr val="tx1"/>
              </a:fontRef>
            </p:style>
          </p:cxnSp>
          <p:grpSp>
            <p:nvGrpSpPr>
              <p:cNvPr id="106" name="Group 105"/>
              <p:cNvGrpSpPr/>
              <p:nvPr/>
            </p:nvGrpSpPr>
            <p:grpSpPr>
              <a:xfrm>
                <a:off x="2286000" y="4876800"/>
                <a:ext cx="1224643" cy="228600"/>
                <a:chOff x="2286000" y="4876800"/>
                <a:chExt cx="1224643" cy="228600"/>
              </a:xfrm>
            </p:grpSpPr>
            <p:sp>
              <p:nvSpPr>
                <p:cNvPr id="116" name="Rectangle 115"/>
                <p:cNvSpPr/>
                <p:nvPr/>
              </p:nvSpPr>
              <p:spPr>
                <a:xfrm>
                  <a:off x="2438400" y="4876800"/>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Upload Marks</a:t>
                  </a:r>
                  <a:endParaRPr lang="en-US" sz="1000" dirty="0">
                    <a:solidFill>
                      <a:schemeClr val="accent5">
                        <a:lumMod val="50000"/>
                      </a:schemeClr>
                    </a:solidFill>
                    <a:latin typeface="+mj-lt"/>
                  </a:endParaRPr>
                </a:p>
              </p:txBody>
            </p:sp>
            <p:cxnSp>
              <p:nvCxnSpPr>
                <p:cNvPr id="117" name="Straight Arrow Connector 116"/>
                <p:cNvCxnSpPr/>
                <p:nvPr/>
              </p:nvCxnSpPr>
              <p:spPr>
                <a:xfrm>
                  <a:off x="2286000" y="5003222"/>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107" name="Group 106"/>
              <p:cNvGrpSpPr/>
              <p:nvPr/>
            </p:nvGrpSpPr>
            <p:grpSpPr>
              <a:xfrm>
                <a:off x="2286000" y="5227492"/>
                <a:ext cx="1224643" cy="228600"/>
                <a:chOff x="2286000" y="4888922"/>
                <a:chExt cx="1224643" cy="228600"/>
              </a:xfrm>
            </p:grpSpPr>
            <p:sp>
              <p:nvSpPr>
                <p:cNvPr id="114" name="Rectangle 113"/>
                <p:cNvSpPr/>
                <p:nvPr/>
              </p:nvSpPr>
              <p:spPr>
                <a:xfrm>
                  <a:off x="2438400" y="4888922"/>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Show Result</a:t>
                  </a:r>
                  <a:endParaRPr lang="en-US" sz="1000" dirty="0">
                    <a:solidFill>
                      <a:schemeClr val="accent5">
                        <a:lumMod val="50000"/>
                      </a:schemeClr>
                    </a:solidFill>
                    <a:latin typeface="+mj-lt"/>
                  </a:endParaRPr>
                </a:p>
              </p:txBody>
            </p:sp>
            <p:cxnSp>
              <p:nvCxnSpPr>
                <p:cNvPr id="115" name="Straight Arrow Connector 114"/>
                <p:cNvCxnSpPr/>
                <p:nvPr/>
              </p:nvCxnSpPr>
              <p:spPr>
                <a:xfrm>
                  <a:off x="2286000" y="5003222"/>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108" name="Group 107"/>
              <p:cNvGrpSpPr/>
              <p:nvPr/>
            </p:nvGrpSpPr>
            <p:grpSpPr>
              <a:xfrm>
                <a:off x="2286000" y="5562600"/>
                <a:ext cx="1224643" cy="228600"/>
                <a:chOff x="2272393" y="4888922"/>
                <a:chExt cx="1224643" cy="228600"/>
              </a:xfrm>
            </p:grpSpPr>
            <p:sp>
              <p:nvSpPr>
                <p:cNvPr id="112" name="Rectangle 111"/>
                <p:cNvSpPr/>
                <p:nvPr/>
              </p:nvSpPr>
              <p:spPr>
                <a:xfrm>
                  <a:off x="2424793" y="4888922"/>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970" dirty="0" smtClean="0">
                      <a:solidFill>
                        <a:schemeClr val="accent5">
                          <a:lumMod val="50000"/>
                        </a:schemeClr>
                      </a:solidFill>
                      <a:latin typeface="+mj-lt"/>
                    </a:rPr>
                    <a:t>Update Result</a:t>
                  </a:r>
                  <a:endParaRPr lang="en-US" sz="970" dirty="0">
                    <a:solidFill>
                      <a:schemeClr val="accent5">
                        <a:lumMod val="50000"/>
                      </a:schemeClr>
                    </a:solidFill>
                    <a:latin typeface="+mj-lt"/>
                  </a:endParaRPr>
                </a:p>
              </p:txBody>
            </p:sp>
            <p:cxnSp>
              <p:nvCxnSpPr>
                <p:cNvPr id="113" name="Straight Arrow Connector 112"/>
                <p:cNvCxnSpPr/>
                <p:nvPr/>
              </p:nvCxnSpPr>
              <p:spPr>
                <a:xfrm>
                  <a:off x="2272393" y="5003222"/>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grpSp>
          <p:nvGrpSpPr>
            <p:cNvPr id="88" name="Group 87"/>
            <p:cNvGrpSpPr/>
            <p:nvPr/>
          </p:nvGrpSpPr>
          <p:grpSpPr>
            <a:xfrm>
              <a:off x="7414469" y="4628715"/>
              <a:ext cx="1224643" cy="1356017"/>
              <a:chOff x="2286000" y="4669847"/>
              <a:chExt cx="1224643" cy="1356017"/>
            </a:xfrm>
          </p:grpSpPr>
          <p:cxnSp>
            <p:nvCxnSpPr>
              <p:cNvPr id="89" name="Straight Connector 88"/>
              <p:cNvCxnSpPr/>
              <p:nvPr/>
            </p:nvCxnSpPr>
            <p:spPr>
              <a:xfrm>
                <a:off x="2286000" y="4669847"/>
                <a:ext cx="0" cy="1183051"/>
              </a:xfrm>
              <a:prstGeom prst="line">
                <a:avLst/>
              </a:prstGeom>
            </p:spPr>
            <p:style>
              <a:lnRef idx="1">
                <a:schemeClr val="accent2"/>
              </a:lnRef>
              <a:fillRef idx="0">
                <a:schemeClr val="accent2"/>
              </a:fillRef>
              <a:effectRef idx="0">
                <a:schemeClr val="accent2"/>
              </a:effectRef>
              <a:fontRef idx="minor">
                <a:schemeClr val="tx1"/>
              </a:fontRef>
            </p:style>
          </p:cxnSp>
          <p:grpSp>
            <p:nvGrpSpPr>
              <p:cNvPr id="90" name="Group 89"/>
              <p:cNvGrpSpPr/>
              <p:nvPr/>
            </p:nvGrpSpPr>
            <p:grpSpPr>
              <a:xfrm>
                <a:off x="2286000" y="4841732"/>
                <a:ext cx="1224643" cy="339868"/>
                <a:chOff x="2286000" y="4841732"/>
                <a:chExt cx="1224643" cy="339868"/>
              </a:xfrm>
            </p:grpSpPr>
            <p:sp>
              <p:nvSpPr>
                <p:cNvPr id="100" name="Rectangle 99"/>
                <p:cNvSpPr/>
                <p:nvPr/>
              </p:nvSpPr>
              <p:spPr>
                <a:xfrm>
                  <a:off x="2438400" y="4841732"/>
                  <a:ext cx="1072243" cy="3398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Generate </a:t>
                  </a:r>
                  <a:r>
                    <a:rPr lang="en-US" sz="1000" dirty="0" err="1" smtClean="0">
                      <a:solidFill>
                        <a:schemeClr val="accent5">
                          <a:lumMod val="50000"/>
                        </a:schemeClr>
                      </a:solidFill>
                      <a:latin typeface="+mj-lt"/>
                    </a:rPr>
                    <a:t>Datesheet</a:t>
                  </a:r>
                  <a:endParaRPr lang="en-US" sz="1000" dirty="0">
                    <a:solidFill>
                      <a:schemeClr val="accent5">
                        <a:lumMod val="50000"/>
                      </a:schemeClr>
                    </a:solidFill>
                    <a:latin typeface="+mj-lt"/>
                  </a:endParaRPr>
                </a:p>
              </p:txBody>
            </p:sp>
            <p:cxnSp>
              <p:nvCxnSpPr>
                <p:cNvPr id="101" name="Straight Arrow Connector 100"/>
                <p:cNvCxnSpPr/>
                <p:nvPr/>
              </p:nvCxnSpPr>
              <p:spPr>
                <a:xfrm>
                  <a:off x="2286000" y="5003222"/>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91" name="Group 90"/>
              <p:cNvGrpSpPr/>
              <p:nvPr/>
            </p:nvGrpSpPr>
            <p:grpSpPr>
              <a:xfrm>
                <a:off x="2286000" y="5258235"/>
                <a:ext cx="1224643" cy="345497"/>
                <a:chOff x="2286000" y="4919665"/>
                <a:chExt cx="1224643" cy="345497"/>
              </a:xfrm>
            </p:grpSpPr>
            <p:sp>
              <p:nvSpPr>
                <p:cNvPr id="98" name="Rectangle 97"/>
                <p:cNvSpPr/>
                <p:nvPr/>
              </p:nvSpPr>
              <p:spPr>
                <a:xfrm>
                  <a:off x="2438400" y="4919665"/>
                  <a:ext cx="1072243" cy="34549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Show </a:t>
                  </a:r>
                  <a:r>
                    <a:rPr lang="en-US" sz="1000" dirty="0" err="1" smtClean="0">
                      <a:solidFill>
                        <a:schemeClr val="accent5">
                          <a:lumMod val="50000"/>
                        </a:schemeClr>
                      </a:solidFill>
                      <a:latin typeface="+mj-lt"/>
                    </a:rPr>
                    <a:t>Datesheet</a:t>
                  </a:r>
                  <a:endParaRPr lang="en-US" sz="1000" dirty="0">
                    <a:solidFill>
                      <a:schemeClr val="accent5">
                        <a:lumMod val="50000"/>
                      </a:schemeClr>
                    </a:solidFill>
                    <a:latin typeface="+mj-lt"/>
                  </a:endParaRPr>
                </a:p>
              </p:txBody>
            </p:sp>
            <p:cxnSp>
              <p:nvCxnSpPr>
                <p:cNvPr id="99" name="Straight Arrow Connector 98"/>
                <p:cNvCxnSpPr/>
                <p:nvPr/>
              </p:nvCxnSpPr>
              <p:spPr>
                <a:xfrm>
                  <a:off x="2286000" y="5093278"/>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92" name="Group 91"/>
              <p:cNvGrpSpPr/>
              <p:nvPr/>
            </p:nvGrpSpPr>
            <p:grpSpPr>
              <a:xfrm>
                <a:off x="2286000" y="5679932"/>
                <a:ext cx="1224643" cy="345932"/>
                <a:chOff x="2272393" y="5006254"/>
                <a:chExt cx="1224643" cy="345932"/>
              </a:xfrm>
            </p:grpSpPr>
            <p:sp>
              <p:nvSpPr>
                <p:cNvPr id="96" name="Rectangle 95"/>
                <p:cNvSpPr/>
                <p:nvPr/>
              </p:nvSpPr>
              <p:spPr>
                <a:xfrm>
                  <a:off x="2424793" y="5006254"/>
                  <a:ext cx="1072243" cy="34593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970" dirty="0" smtClean="0">
                      <a:solidFill>
                        <a:schemeClr val="accent5">
                          <a:lumMod val="50000"/>
                        </a:schemeClr>
                      </a:solidFill>
                      <a:latin typeface="+mj-lt"/>
                    </a:rPr>
                    <a:t>Update </a:t>
                  </a:r>
                  <a:r>
                    <a:rPr lang="en-US" sz="970" dirty="0" err="1" smtClean="0">
                      <a:solidFill>
                        <a:schemeClr val="accent5">
                          <a:lumMod val="50000"/>
                        </a:schemeClr>
                      </a:solidFill>
                      <a:latin typeface="+mj-lt"/>
                    </a:rPr>
                    <a:t>Datesheet</a:t>
                  </a:r>
                  <a:endParaRPr lang="en-US" sz="970" dirty="0">
                    <a:solidFill>
                      <a:schemeClr val="accent5">
                        <a:lumMod val="50000"/>
                      </a:schemeClr>
                    </a:solidFill>
                    <a:latin typeface="+mj-lt"/>
                  </a:endParaRPr>
                </a:p>
              </p:txBody>
            </p:sp>
            <p:cxnSp>
              <p:nvCxnSpPr>
                <p:cNvPr id="97" name="Straight Arrow Connector 96"/>
                <p:cNvCxnSpPr/>
                <p:nvPr/>
              </p:nvCxnSpPr>
              <p:spPr>
                <a:xfrm>
                  <a:off x="2272393" y="5177703"/>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grpSp>
          <p:nvGrpSpPr>
            <p:cNvPr id="80" name="Group 79"/>
            <p:cNvGrpSpPr/>
            <p:nvPr/>
          </p:nvGrpSpPr>
          <p:grpSpPr>
            <a:xfrm>
              <a:off x="5728606" y="4669847"/>
              <a:ext cx="1224643" cy="457200"/>
              <a:chOff x="609600" y="4648200"/>
              <a:chExt cx="1224643" cy="457200"/>
            </a:xfrm>
          </p:grpSpPr>
          <p:cxnSp>
            <p:nvCxnSpPr>
              <p:cNvPr id="81" name="Straight Connector 80"/>
              <p:cNvCxnSpPr/>
              <p:nvPr/>
            </p:nvCxnSpPr>
            <p:spPr>
              <a:xfrm>
                <a:off x="609600" y="4648200"/>
                <a:ext cx="0" cy="342900"/>
              </a:xfrm>
              <a:prstGeom prst="line">
                <a:avLst/>
              </a:prstGeom>
            </p:spPr>
            <p:style>
              <a:lnRef idx="1">
                <a:schemeClr val="accent2"/>
              </a:lnRef>
              <a:fillRef idx="0">
                <a:schemeClr val="accent2"/>
              </a:fillRef>
              <a:effectRef idx="0">
                <a:schemeClr val="accent2"/>
              </a:effectRef>
              <a:fontRef idx="minor">
                <a:schemeClr val="tx1"/>
              </a:fontRef>
            </p:style>
          </p:cxnSp>
          <p:grpSp>
            <p:nvGrpSpPr>
              <p:cNvPr id="82" name="Group 81"/>
              <p:cNvGrpSpPr/>
              <p:nvPr/>
            </p:nvGrpSpPr>
            <p:grpSpPr>
              <a:xfrm>
                <a:off x="609600" y="4876800"/>
                <a:ext cx="1224643" cy="228600"/>
                <a:chOff x="609600" y="4876800"/>
                <a:chExt cx="1224643" cy="228600"/>
              </a:xfrm>
            </p:grpSpPr>
            <p:sp>
              <p:nvSpPr>
                <p:cNvPr id="86" name="Rectangle 85"/>
                <p:cNvSpPr/>
                <p:nvPr/>
              </p:nvSpPr>
              <p:spPr>
                <a:xfrm>
                  <a:off x="762000" y="4876800"/>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Show Subject</a:t>
                  </a:r>
                  <a:endParaRPr lang="en-US" sz="1000" dirty="0">
                    <a:solidFill>
                      <a:schemeClr val="accent5">
                        <a:lumMod val="50000"/>
                      </a:schemeClr>
                    </a:solidFill>
                    <a:latin typeface="+mj-lt"/>
                  </a:endParaRPr>
                </a:p>
              </p:txBody>
            </p:sp>
            <p:cxnSp>
              <p:nvCxnSpPr>
                <p:cNvPr id="87" name="Straight Arrow Connector 86"/>
                <p:cNvCxnSpPr>
                  <a:endCxn id="86" idx="1"/>
                </p:cNvCxnSpPr>
                <p:nvPr/>
              </p:nvCxnSpPr>
              <p:spPr>
                <a:xfrm>
                  <a:off x="609600" y="4991100"/>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grpSp>
          <p:nvGrpSpPr>
            <p:cNvPr id="63" name="Group 62"/>
            <p:cNvGrpSpPr/>
            <p:nvPr/>
          </p:nvGrpSpPr>
          <p:grpSpPr>
            <a:xfrm>
              <a:off x="4019549" y="4612696"/>
              <a:ext cx="1224643" cy="435553"/>
              <a:chOff x="2286000" y="4669847"/>
              <a:chExt cx="1224643" cy="435553"/>
            </a:xfrm>
          </p:grpSpPr>
          <p:cxnSp>
            <p:nvCxnSpPr>
              <p:cNvPr id="64" name="Straight Connector 63"/>
              <p:cNvCxnSpPr/>
              <p:nvPr/>
            </p:nvCxnSpPr>
            <p:spPr>
              <a:xfrm>
                <a:off x="2286000" y="4669847"/>
                <a:ext cx="0" cy="333375"/>
              </a:xfrm>
              <a:prstGeom prst="line">
                <a:avLst/>
              </a:prstGeom>
            </p:spPr>
            <p:style>
              <a:lnRef idx="1">
                <a:schemeClr val="accent2"/>
              </a:lnRef>
              <a:fillRef idx="0">
                <a:schemeClr val="accent2"/>
              </a:fillRef>
              <a:effectRef idx="0">
                <a:schemeClr val="accent2"/>
              </a:effectRef>
              <a:fontRef idx="minor">
                <a:schemeClr val="tx1"/>
              </a:fontRef>
            </p:style>
          </p:cxnSp>
          <p:grpSp>
            <p:nvGrpSpPr>
              <p:cNvPr id="65" name="Group 64"/>
              <p:cNvGrpSpPr/>
              <p:nvPr/>
            </p:nvGrpSpPr>
            <p:grpSpPr>
              <a:xfrm>
                <a:off x="2286000" y="4876800"/>
                <a:ext cx="1224643" cy="228600"/>
                <a:chOff x="2286000" y="4876800"/>
                <a:chExt cx="1224643" cy="228600"/>
              </a:xfrm>
            </p:grpSpPr>
            <p:sp>
              <p:nvSpPr>
                <p:cNvPr id="75" name="Rectangle 74"/>
                <p:cNvSpPr/>
                <p:nvPr/>
              </p:nvSpPr>
              <p:spPr>
                <a:xfrm>
                  <a:off x="2438400" y="4876800"/>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Show Student</a:t>
                  </a:r>
                  <a:endParaRPr lang="en-US" sz="1000" dirty="0">
                    <a:solidFill>
                      <a:schemeClr val="accent5">
                        <a:lumMod val="50000"/>
                      </a:schemeClr>
                    </a:solidFill>
                    <a:latin typeface="+mj-lt"/>
                  </a:endParaRPr>
                </a:p>
              </p:txBody>
            </p:sp>
            <p:cxnSp>
              <p:nvCxnSpPr>
                <p:cNvPr id="76" name="Straight Arrow Connector 75"/>
                <p:cNvCxnSpPr/>
                <p:nvPr/>
              </p:nvCxnSpPr>
              <p:spPr>
                <a:xfrm>
                  <a:off x="2286000" y="5003222"/>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grpSp>
          <p:nvGrpSpPr>
            <p:cNvPr id="33" name="Group 32"/>
            <p:cNvGrpSpPr/>
            <p:nvPr/>
          </p:nvGrpSpPr>
          <p:grpSpPr>
            <a:xfrm>
              <a:off x="1202872" y="2743200"/>
              <a:ext cx="8580911" cy="1018309"/>
              <a:chOff x="1202872" y="2743200"/>
              <a:chExt cx="8580911" cy="1018309"/>
            </a:xfrm>
          </p:grpSpPr>
          <p:cxnSp>
            <p:nvCxnSpPr>
              <p:cNvPr id="17" name="Straight Connector 16"/>
              <p:cNvCxnSpPr/>
              <p:nvPr/>
            </p:nvCxnSpPr>
            <p:spPr>
              <a:xfrm flipH="1">
                <a:off x="5486400" y="2743200"/>
                <a:ext cx="1" cy="3810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1202872" y="3124200"/>
                <a:ext cx="8567055" cy="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p:nvPr/>
            </p:nvCxnSpPr>
            <p:spPr>
              <a:xfrm flipH="1">
                <a:off x="9783782" y="3151909"/>
                <a:ext cx="1" cy="6096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8060871" y="3124200"/>
                <a:ext cx="1" cy="6096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flipH="1">
                <a:off x="6366163" y="3124200"/>
                <a:ext cx="1" cy="6096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9" name="Straight Arrow Connector 28"/>
              <p:cNvCxnSpPr/>
              <p:nvPr/>
            </p:nvCxnSpPr>
            <p:spPr>
              <a:xfrm flipH="1">
                <a:off x="4695701" y="3124200"/>
                <a:ext cx="1" cy="6096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0" name="Straight Arrow Connector 29"/>
              <p:cNvCxnSpPr/>
              <p:nvPr/>
            </p:nvCxnSpPr>
            <p:spPr>
              <a:xfrm flipH="1">
                <a:off x="2911928" y="3151909"/>
                <a:ext cx="1" cy="6096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p:nvPr/>
            </p:nvCxnSpPr>
            <p:spPr>
              <a:xfrm flipH="1">
                <a:off x="1202872" y="3124200"/>
                <a:ext cx="1" cy="6096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79" name="Group 78"/>
            <p:cNvGrpSpPr/>
            <p:nvPr/>
          </p:nvGrpSpPr>
          <p:grpSpPr>
            <a:xfrm>
              <a:off x="609600" y="4648200"/>
              <a:ext cx="1224643" cy="824345"/>
              <a:chOff x="609600" y="4648200"/>
              <a:chExt cx="1224643" cy="824345"/>
            </a:xfrm>
          </p:grpSpPr>
          <p:cxnSp>
            <p:nvCxnSpPr>
              <p:cNvPr id="35" name="Straight Connector 34"/>
              <p:cNvCxnSpPr/>
              <p:nvPr/>
            </p:nvCxnSpPr>
            <p:spPr>
              <a:xfrm>
                <a:off x="609600" y="4648200"/>
                <a:ext cx="0" cy="710045"/>
              </a:xfrm>
              <a:prstGeom prst="line">
                <a:avLst/>
              </a:prstGeom>
            </p:spPr>
            <p:style>
              <a:lnRef idx="1">
                <a:schemeClr val="accent2"/>
              </a:lnRef>
              <a:fillRef idx="0">
                <a:schemeClr val="accent2"/>
              </a:fillRef>
              <a:effectRef idx="0">
                <a:schemeClr val="accent2"/>
              </a:effectRef>
              <a:fontRef idx="minor">
                <a:schemeClr val="tx1"/>
              </a:fontRef>
            </p:style>
          </p:cxnSp>
          <p:grpSp>
            <p:nvGrpSpPr>
              <p:cNvPr id="78" name="Group 77"/>
              <p:cNvGrpSpPr/>
              <p:nvPr/>
            </p:nvGrpSpPr>
            <p:grpSpPr>
              <a:xfrm>
                <a:off x="609600" y="4876800"/>
                <a:ext cx="1224643" cy="228600"/>
                <a:chOff x="609600" y="4876800"/>
                <a:chExt cx="1224643" cy="228600"/>
              </a:xfrm>
            </p:grpSpPr>
            <p:sp>
              <p:nvSpPr>
                <p:cNvPr id="36" name="Rectangle 35"/>
                <p:cNvSpPr/>
                <p:nvPr/>
              </p:nvSpPr>
              <p:spPr>
                <a:xfrm>
                  <a:off x="762000" y="4876800"/>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Edit Profile</a:t>
                  </a:r>
                  <a:endParaRPr lang="en-US" sz="1000" dirty="0">
                    <a:solidFill>
                      <a:schemeClr val="accent5">
                        <a:lumMod val="50000"/>
                      </a:schemeClr>
                    </a:solidFill>
                    <a:latin typeface="+mj-lt"/>
                  </a:endParaRPr>
                </a:p>
              </p:txBody>
            </p:sp>
            <p:cxnSp>
              <p:nvCxnSpPr>
                <p:cNvPr id="40" name="Straight Arrow Connector 39"/>
                <p:cNvCxnSpPr>
                  <a:endCxn id="36" idx="1"/>
                </p:cNvCxnSpPr>
                <p:nvPr/>
              </p:nvCxnSpPr>
              <p:spPr>
                <a:xfrm>
                  <a:off x="609600" y="4991100"/>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77" name="Group 76"/>
              <p:cNvGrpSpPr/>
              <p:nvPr/>
            </p:nvGrpSpPr>
            <p:grpSpPr>
              <a:xfrm>
                <a:off x="609600" y="5243945"/>
                <a:ext cx="1224642" cy="228600"/>
                <a:chOff x="609600" y="5243945"/>
                <a:chExt cx="1224642" cy="228600"/>
              </a:xfrm>
            </p:grpSpPr>
            <p:sp>
              <p:nvSpPr>
                <p:cNvPr id="37" name="Rectangle 36"/>
                <p:cNvSpPr/>
                <p:nvPr/>
              </p:nvSpPr>
              <p:spPr>
                <a:xfrm>
                  <a:off x="761999" y="5243945"/>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err="1" smtClean="0">
                      <a:solidFill>
                        <a:schemeClr val="accent5">
                          <a:lumMod val="50000"/>
                        </a:schemeClr>
                      </a:solidFill>
                      <a:latin typeface="+mj-lt"/>
                    </a:rPr>
                    <a:t>LogOut</a:t>
                  </a:r>
                  <a:endParaRPr lang="en-US" sz="1000" dirty="0">
                    <a:solidFill>
                      <a:schemeClr val="accent5">
                        <a:lumMod val="50000"/>
                      </a:schemeClr>
                    </a:solidFill>
                    <a:latin typeface="+mj-lt"/>
                  </a:endParaRPr>
                </a:p>
              </p:txBody>
            </p:sp>
            <p:cxnSp>
              <p:nvCxnSpPr>
                <p:cNvPr id="42" name="Straight Arrow Connector 41"/>
                <p:cNvCxnSpPr>
                  <a:endCxn id="37" idx="1"/>
                </p:cNvCxnSpPr>
                <p:nvPr/>
              </p:nvCxnSpPr>
              <p:spPr>
                <a:xfrm>
                  <a:off x="609600" y="5358245"/>
                  <a:ext cx="152399"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grpSp>
          <p:nvGrpSpPr>
            <p:cNvPr id="62" name="Group 61"/>
            <p:cNvGrpSpPr/>
            <p:nvPr/>
          </p:nvGrpSpPr>
          <p:grpSpPr>
            <a:xfrm>
              <a:off x="2286000" y="4669847"/>
              <a:ext cx="1224643" cy="1426153"/>
              <a:chOff x="2286000" y="4669847"/>
              <a:chExt cx="1224643" cy="1426153"/>
            </a:xfrm>
          </p:grpSpPr>
          <p:cxnSp>
            <p:nvCxnSpPr>
              <p:cNvPr id="44" name="Straight Connector 43"/>
              <p:cNvCxnSpPr/>
              <p:nvPr/>
            </p:nvCxnSpPr>
            <p:spPr>
              <a:xfrm>
                <a:off x="2286000" y="4669847"/>
                <a:ext cx="0" cy="1311853"/>
              </a:xfrm>
              <a:prstGeom prst="line">
                <a:avLst/>
              </a:prstGeom>
            </p:spPr>
            <p:style>
              <a:lnRef idx="1">
                <a:schemeClr val="accent2"/>
              </a:lnRef>
              <a:fillRef idx="0">
                <a:schemeClr val="accent2"/>
              </a:fillRef>
              <a:effectRef idx="0">
                <a:schemeClr val="accent2"/>
              </a:effectRef>
              <a:fontRef idx="minor">
                <a:schemeClr val="tx1"/>
              </a:fontRef>
            </p:style>
          </p:cxnSp>
          <p:grpSp>
            <p:nvGrpSpPr>
              <p:cNvPr id="48" name="Group 47"/>
              <p:cNvGrpSpPr/>
              <p:nvPr/>
            </p:nvGrpSpPr>
            <p:grpSpPr>
              <a:xfrm>
                <a:off x="2286000" y="4876800"/>
                <a:ext cx="1224643" cy="228600"/>
                <a:chOff x="2286000" y="4876800"/>
                <a:chExt cx="1224643" cy="228600"/>
              </a:xfrm>
            </p:grpSpPr>
            <p:sp>
              <p:nvSpPr>
                <p:cNvPr id="45" name="Rectangle 44"/>
                <p:cNvSpPr/>
                <p:nvPr/>
              </p:nvSpPr>
              <p:spPr>
                <a:xfrm>
                  <a:off x="2438400" y="4876800"/>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Create User</a:t>
                  </a:r>
                  <a:endParaRPr lang="en-US" sz="1000" dirty="0">
                    <a:solidFill>
                      <a:schemeClr val="accent5">
                        <a:lumMod val="50000"/>
                      </a:schemeClr>
                    </a:solidFill>
                    <a:latin typeface="+mj-lt"/>
                  </a:endParaRPr>
                </a:p>
              </p:txBody>
            </p:sp>
            <p:cxnSp>
              <p:nvCxnSpPr>
                <p:cNvPr id="46" name="Straight Arrow Connector 45"/>
                <p:cNvCxnSpPr/>
                <p:nvPr/>
              </p:nvCxnSpPr>
              <p:spPr>
                <a:xfrm>
                  <a:off x="2286000" y="5003222"/>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49" name="Group 48"/>
              <p:cNvGrpSpPr/>
              <p:nvPr/>
            </p:nvGrpSpPr>
            <p:grpSpPr>
              <a:xfrm>
                <a:off x="2286000" y="5227492"/>
                <a:ext cx="1224643" cy="228600"/>
                <a:chOff x="2286000" y="4888922"/>
                <a:chExt cx="1224643" cy="228600"/>
              </a:xfrm>
            </p:grpSpPr>
            <p:sp>
              <p:nvSpPr>
                <p:cNvPr id="50" name="Rectangle 49"/>
                <p:cNvSpPr/>
                <p:nvPr/>
              </p:nvSpPr>
              <p:spPr>
                <a:xfrm>
                  <a:off x="2438400" y="4888922"/>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Show User</a:t>
                  </a:r>
                  <a:endParaRPr lang="en-US" sz="1000" dirty="0">
                    <a:solidFill>
                      <a:schemeClr val="accent5">
                        <a:lumMod val="50000"/>
                      </a:schemeClr>
                    </a:solidFill>
                    <a:latin typeface="+mj-lt"/>
                  </a:endParaRPr>
                </a:p>
              </p:txBody>
            </p:sp>
            <p:cxnSp>
              <p:nvCxnSpPr>
                <p:cNvPr id="51" name="Straight Arrow Connector 50"/>
                <p:cNvCxnSpPr/>
                <p:nvPr/>
              </p:nvCxnSpPr>
              <p:spPr>
                <a:xfrm>
                  <a:off x="2286000" y="5003222"/>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52" name="Group 51"/>
              <p:cNvGrpSpPr/>
              <p:nvPr/>
            </p:nvGrpSpPr>
            <p:grpSpPr>
              <a:xfrm>
                <a:off x="2286000" y="5562600"/>
                <a:ext cx="1224643" cy="228600"/>
                <a:chOff x="2272393" y="4888922"/>
                <a:chExt cx="1224643" cy="228600"/>
              </a:xfrm>
            </p:grpSpPr>
            <p:sp>
              <p:nvSpPr>
                <p:cNvPr id="53" name="Rectangle 52"/>
                <p:cNvSpPr/>
                <p:nvPr/>
              </p:nvSpPr>
              <p:spPr>
                <a:xfrm>
                  <a:off x="2424793" y="4888922"/>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Update User</a:t>
                  </a:r>
                  <a:endParaRPr lang="en-US" sz="1000" dirty="0">
                    <a:solidFill>
                      <a:schemeClr val="accent5">
                        <a:lumMod val="50000"/>
                      </a:schemeClr>
                    </a:solidFill>
                    <a:latin typeface="+mj-lt"/>
                  </a:endParaRPr>
                </a:p>
              </p:txBody>
            </p:sp>
            <p:cxnSp>
              <p:nvCxnSpPr>
                <p:cNvPr id="54" name="Straight Arrow Connector 53"/>
                <p:cNvCxnSpPr/>
                <p:nvPr/>
              </p:nvCxnSpPr>
              <p:spPr>
                <a:xfrm>
                  <a:off x="2272393" y="5003222"/>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55" name="Group 54"/>
              <p:cNvGrpSpPr/>
              <p:nvPr/>
            </p:nvGrpSpPr>
            <p:grpSpPr>
              <a:xfrm>
                <a:off x="2286000" y="5867400"/>
                <a:ext cx="1224643" cy="228600"/>
                <a:chOff x="2286000" y="4888922"/>
                <a:chExt cx="1224643" cy="228600"/>
              </a:xfrm>
            </p:grpSpPr>
            <p:sp>
              <p:nvSpPr>
                <p:cNvPr id="56" name="Rectangle 55"/>
                <p:cNvSpPr/>
                <p:nvPr/>
              </p:nvSpPr>
              <p:spPr>
                <a:xfrm>
                  <a:off x="2438400" y="4888922"/>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Delete User</a:t>
                  </a:r>
                  <a:endParaRPr lang="en-US" sz="1000" dirty="0">
                    <a:solidFill>
                      <a:schemeClr val="accent5">
                        <a:lumMod val="50000"/>
                      </a:schemeClr>
                    </a:solidFill>
                    <a:latin typeface="+mj-lt"/>
                  </a:endParaRPr>
                </a:p>
              </p:txBody>
            </p:sp>
            <p:cxnSp>
              <p:nvCxnSpPr>
                <p:cNvPr id="57" name="Straight Arrow Connector 56"/>
                <p:cNvCxnSpPr/>
                <p:nvPr/>
              </p:nvCxnSpPr>
              <p:spPr>
                <a:xfrm>
                  <a:off x="2286000" y="5003222"/>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grpSp>
          <p:nvGrpSpPr>
            <p:cNvPr id="13" name="Group 12"/>
            <p:cNvGrpSpPr/>
            <p:nvPr/>
          </p:nvGrpSpPr>
          <p:grpSpPr>
            <a:xfrm>
              <a:off x="419100" y="3733800"/>
              <a:ext cx="10134600" cy="928255"/>
              <a:chOff x="152400" y="2916382"/>
              <a:chExt cx="10134600" cy="928255"/>
            </a:xfrm>
          </p:grpSpPr>
          <p:sp>
            <p:nvSpPr>
              <p:cNvPr id="7" name="Rectangle 6"/>
              <p:cNvSpPr/>
              <p:nvPr/>
            </p:nvSpPr>
            <p:spPr>
              <a:xfrm>
                <a:off x="152400" y="2916382"/>
                <a:ext cx="1567543" cy="9144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latin typeface="+mj-lt"/>
                  </a:rPr>
                  <a:t>PROFILE</a:t>
                </a:r>
                <a:endParaRPr lang="en-US" dirty="0">
                  <a:latin typeface="+mj-lt"/>
                </a:endParaRPr>
              </a:p>
            </p:txBody>
          </p:sp>
          <p:sp>
            <p:nvSpPr>
              <p:cNvPr id="8" name="Rectangle 7"/>
              <p:cNvSpPr/>
              <p:nvPr/>
            </p:nvSpPr>
            <p:spPr>
              <a:xfrm>
                <a:off x="1861457" y="2930237"/>
                <a:ext cx="1567543" cy="9144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latin typeface="+mj-lt"/>
                  </a:rPr>
                  <a:t>MANAGE USER</a:t>
                </a:r>
                <a:endParaRPr lang="en-US" dirty="0">
                  <a:latin typeface="+mj-lt"/>
                </a:endParaRPr>
              </a:p>
            </p:txBody>
          </p:sp>
          <p:sp>
            <p:nvSpPr>
              <p:cNvPr id="9" name="Rectangle 8"/>
              <p:cNvSpPr/>
              <p:nvPr/>
            </p:nvSpPr>
            <p:spPr>
              <a:xfrm>
                <a:off x="3581400" y="2930237"/>
                <a:ext cx="1567543" cy="9144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latin typeface="+mj-lt"/>
                  </a:rPr>
                  <a:t>STUDENT DATABASE</a:t>
                </a:r>
                <a:endParaRPr lang="en-US" dirty="0">
                  <a:latin typeface="+mj-lt"/>
                </a:endParaRPr>
              </a:p>
            </p:txBody>
          </p:sp>
          <p:sp>
            <p:nvSpPr>
              <p:cNvPr id="10" name="Rectangle 9"/>
              <p:cNvSpPr/>
              <p:nvPr/>
            </p:nvSpPr>
            <p:spPr>
              <a:xfrm>
                <a:off x="5290457" y="2930237"/>
                <a:ext cx="1567543" cy="9144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latin typeface="+mj-lt"/>
                  </a:rPr>
                  <a:t>COURSE / SUBJECT</a:t>
                </a:r>
                <a:endParaRPr lang="en-US" dirty="0">
                  <a:latin typeface="+mj-lt"/>
                </a:endParaRPr>
              </a:p>
            </p:txBody>
          </p:sp>
          <p:sp>
            <p:nvSpPr>
              <p:cNvPr id="11" name="Rectangle 10"/>
              <p:cNvSpPr/>
              <p:nvPr/>
            </p:nvSpPr>
            <p:spPr>
              <a:xfrm>
                <a:off x="7010400" y="2916382"/>
                <a:ext cx="1567543" cy="9144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latin typeface="+mj-lt"/>
                  </a:rPr>
                  <a:t>DATESHEET</a:t>
                </a:r>
                <a:endParaRPr lang="en-US" dirty="0">
                  <a:latin typeface="+mj-lt"/>
                </a:endParaRPr>
              </a:p>
            </p:txBody>
          </p:sp>
          <p:sp>
            <p:nvSpPr>
              <p:cNvPr id="12" name="Rectangle 11"/>
              <p:cNvSpPr/>
              <p:nvPr/>
            </p:nvSpPr>
            <p:spPr>
              <a:xfrm>
                <a:off x="8719457" y="2916382"/>
                <a:ext cx="1567543" cy="9144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latin typeface="+mj-lt"/>
                  </a:rPr>
                  <a:t>RESULT / MARKS</a:t>
                </a:r>
                <a:endParaRPr lang="en-US" dirty="0">
                  <a:latin typeface="+mj-lt"/>
                </a:endParaRPr>
              </a:p>
            </p:txBody>
          </p:sp>
        </p:grpSp>
        <p:sp>
          <p:nvSpPr>
            <p:cNvPr id="6" name="Rectangle 5"/>
            <p:cNvSpPr/>
            <p:nvPr/>
          </p:nvSpPr>
          <p:spPr>
            <a:xfrm>
              <a:off x="4702629" y="1828800"/>
              <a:ext cx="1567543" cy="9144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latin typeface="+mj-lt"/>
                </a:rPr>
                <a:t>MODULES</a:t>
              </a:r>
              <a:endParaRPr lang="en-US" dirty="0">
                <a:latin typeface="+mj-lt"/>
              </a:endParaRPr>
            </a:p>
          </p:txBody>
        </p:sp>
      </p:grpSp>
    </p:spTree>
    <p:extLst>
      <p:ext uri="{BB962C8B-B14F-4D97-AF65-F5344CB8AC3E}">
        <p14:creationId xmlns:p14="http://schemas.microsoft.com/office/powerpoint/2010/main" val="8993636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314</TotalTime>
  <Words>1023</Words>
  <Application>Microsoft Office PowerPoint</Application>
  <PresentationFormat>Custom</PresentationFormat>
  <Paragraphs>175</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Urban</vt:lpstr>
      <vt:lpstr>EXAMINATION MANAGEMENT SYSTEM</vt:lpstr>
      <vt:lpstr>INTRODUCTION</vt:lpstr>
      <vt:lpstr>FUNCTIONALITIES OF THE SYSTEM</vt:lpstr>
      <vt:lpstr>FEATURES OF THE SYSTEM</vt:lpstr>
      <vt:lpstr>PowerPoint Presentation</vt:lpstr>
      <vt:lpstr>PowerPoint Presentation</vt:lpstr>
      <vt:lpstr>PowerPoint Presentation</vt:lpstr>
      <vt:lpstr>TOOLS BEING USED FOR DEVELOPING THE SYSTEM</vt:lpstr>
      <vt:lpstr>MODULES PRESENT IN THE SYSTEM</vt:lpstr>
      <vt:lpstr>TABLES BEING USED IN THE SYSTEM</vt:lpstr>
      <vt:lpstr>STRUCTURE OF THE TABLES WHICH ARE BEING USED TO STORE DATA</vt:lpstr>
      <vt:lpstr>USER TABLE</vt:lpstr>
      <vt:lpstr>PowerPoint Presentation</vt:lpstr>
      <vt:lpstr>PowerPoint Presentation</vt:lpstr>
      <vt:lpstr>PowerPoint Presentation</vt:lpstr>
      <vt:lpstr>PowerPoint Presentation</vt:lpstr>
      <vt:lpstr>PowerPoint Presentation</vt:lpstr>
      <vt:lpstr>LOGIN</vt:lpstr>
      <vt:lpstr>PowerPoint Presentation</vt:lpstr>
      <vt:lpstr>PROFILE</vt:lpstr>
      <vt:lpstr>PowerPoint Presentation</vt:lpstr>
      <vt:lpstr>COURSE/SUBJECT</vt:lpstr>
      <vt:lpstr>DATESHEET GENERATOR</vt:lpstr>
      <vt:lpstr>RESULT/MARKS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RudraPratap</dc:creator>
  <cp:lastModifiedBy>RudraPratap</cp:lastModifiedBy>
  <cp:revision>246</cp:revision>
  <dcterms:created xsi:type="dcterms:W3CDTF">2022-04-21T15:17:41Z</dcterms:created>
  <dcterms:modified xsi:type="dcterms:W3CDTF">2022-05-15T21:13:55Z</dcterms:modified>
</cp:coreProperties>
</file>